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62" r:id="rId3"/>
    <p:sldId id="275" r:id="rId4"/>
    <p:sldId id="274" r:id="rId5"/>
    <p:sldId id="273" r:id="rId6"/>
    <p:sldId id="272" r:id="rId7"/>
    <p:sldId id="271" r:id="rId8"/>
    <p:sldId id="270" r:id="rId9"/>
    <p:sldId id="269" r:id="rId10"/>
    <p:sldId id="268" r:id="rId11"/>
    <p:sldId id="267" r:id="rId12"/>
    <p:sldId id="266" r:id="rId13"/>
    <p:sldId id="265" r:id="rId14"/>
    <p:sldId id="264" r:id="rId15"/>
    <p:sldId id="276" r:id="rId1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969" autoAdjust="0"/>
  </p:normalViewPr>
  <p:slideViewPr>
    <p:cSldViewPr>
      <p:cViewPr varScale="1">
        <p:scale>
          <a:sx n="64" d="100"/>
          <a:sy n="64" d="100"/>
        </p:scale>
        <p:origin x="156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3AC3E3-7EC8-4AE9-AE03-2B6AAC59586F}" type="datetimeFigureOut">
              <a:rPr lang="tr-TR" smtClean="0"/>
              <a:t>5.02.2022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DE87A2-454E-49CF-A713-D0AB208A5B5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859077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E87A2-454E-49CF-A713-D0AB208A5B5D}" type="slidenum">
              <a:rPr lang="tr-TR" smtClean="0"/>
              <a:t>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281946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E87A2-454E-49CF-A713-D0AB208A5B5D}" type="slidenum">
              <a:rPr lang="tr-TR" smtClean="0"/>
              <a:t>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980379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E87A2-454E-49CF-A713-D0AB208A5B5D}" type="slidenum">
              <a:rPr lang="tr-TR" smtClean="0"/>
              <a:t>12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778096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E87A2-454E-49CF-A713-D0AB208A5B5D}" type="slidenum">
              <a:rPr lang="tr-TR" smtClean="0"/>
              <a:t>15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322862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5.02.2022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5.02.2022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5.02.2022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5.02.2022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5.02.2022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5.02.2022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5.02.2022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5.02.2022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5.02.2022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5.02.2022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5.02.2022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5.02.2022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4300" y="44624"/>
            <a:ext cx="90121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DERS: </a:t>
            </a:r>
            <a:r>
              <a:rPr lang="tr-TR" sz="5400" b="1" cap="none" spc="0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SOSYAL BİLGİLER</a:t>
            </a:r>
          </a:p>
        </p:txBody>
      </p:sp>
      <p:sp>
        <p:nvSpPr>
          <p:cNvPr id="5" name="Dikdörtgen 4"/>
          <p:cNvSpPr/>
          <p:nvPr/>
        </p:nvSpPr>
        <p:spPr>
          <a:xfrm>
            <a:off x="50482" y="836712"/>
            <a:ext cx="8986013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KONU:</a:t>
            </a:r>
            <a:r>
              <a:rPr lang="tr-TR" sz="54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EĞİTSEL VE SOSYAL ETKİNLİKLERE KATILIYORUM SUNUSU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0482" y="3429000"/>
            <a:ext cx="898601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HAZIRLAYAN:</a:t>
            </a:r>
            <a:r>
              <a:rPr lang="tr-TR" sz="5400" b="1" cap="none" spc="0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CUMA ARAYICI</a:t>
            </a:r>
          </a:p>
        </p:txBody>
      </p:sp>
      <p:sp>
        <p:nvSpPr>
          <p:cNvPr id="7" name="Dikdörtgen 6"/>
          <p:cNvSpPr/>
          <p:nvPr/>
        </p:nvSpPr>
        <p:spPr>
          <a:xfrm>
            <a:off x="69311" y="5013176"/>
            <a:ext cx="898601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ÖZEL İDARE İLKOKULU</a:t>
            </a:r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5400" b="1" cap="none" spc="0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MALATYA/MERKEZ</a:t>
            </a:r>
          </a:p>
        </p:txBody>
      </p:sp>
    </p:spTree>
    <p:extLst>
      <p:ext uri="{BB962C8B-B14F-4D97-AF65-F5344CB8AC3E}">
        <p14:creationId xmlns:p14="http://schemas.microsoft.com/office/powerpoint/2010/main" val="1071105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7" y="0"/>
            <a:ext cx="9139483" cy="15335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78993" y="1484784"/>
            <a:ext cx="8986014" cy="455509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58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Kardeş okul uygulaması öğrencilerde, yardımlaşmayı, paylaşmayı ve arkadaşlığın gelişmesinde yardımcı olur.</a:t>
            </a:r>
            <a:endParaRPr lang="tr-TR" sz="58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8783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01" y="26786"/>
            <a:ext cx="9131099" cy="68312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44015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02794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722" y="0"/>
            <a:ext cx="9161721" cy="15567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45106"/>
            <a:ext cx="9143999" cy="53128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22038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25047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4300" y="44624"/>
            <a:ext cx="90121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DERS: </a:t>
            </a:r>
            <a:r>
              <a:rPr lang="tr-TR" sz="5400" b="1" cap="none" spc="0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SOSYAL BİLGİLER</a:t>
            </a:r>
          </a:p>
        </p:txBody>
      </p:sp>
      <p:sp>
        <p:nvSpPr>
          <p:cNvPr id="5" name="Dikdörtgen 4"/>
          <p:cNvSpPr/>
          <p:nvPr/>
        </p:nvSpPr>
        <p:spPr>
          <a:xfrm>
            <a:off x="50482" y="836712"/>
            <a:ext cx="8986013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KONU:</a:t>
            </a:r>
            <a:r>
              <a:rPr lang="tr-TR" sz="54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EĞİTSEL VE SOSYAL ETKİNLİKLERE KATILIYORUM SUNUSU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0482" y="3429000"/>
            <a:ext cx="898601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HAZIRLAYAN:</a:t>
            </a:r>
            <a:r>
              <a:rPr lang="tr-TR" sz="5400" b="1" cap="none" spc="0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CUMA ARAYICI</a:t>
            </a:r>
          </a:p>
        </p:txBody>
      </p:sp>
      <p:sp>
        <p:nvSpPr>
          <p:cNvPr id="7" name="Dikdörtgen 6"/>
          <p:cNvSpPr/>
          <p:nvPr/>
        </p:nvSpPr>
        <p:spPr>
          <a:xfrm>
            <a:off x="69311" y="5013176"/>
            <a:ext cx="898601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ÖZEL İDARE İLKOKULU</a:t>
            </a:r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5400" b="1" cap="none" spc="0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MALATYA/MERKEZ</a:t>
            </a:r>
          </a:p>
        </p:txBody>
      </p:sp>
    </p:spTree>
    <p:extLst>
      <p:ext uri="{BB962C8B-B14F-4D97-AF65-F5344CB8AC3E}">
        <p14:creationId xmlns:p14="http://schemas.microsoft.com/office/powerpoint/2010/main" val="2676472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900"/>
            <a:ext cx="9144000" cy="123685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68759"/>
            <a:ext cx="9144000" cy="558924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17750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14390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576"/>
            <a:ext cx="9144000" cy="14722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78993" y="1484784"/>
            <a:ext cx="8986014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Sinema Kulübü, Kültür Kulübü, Müzik kulübü, Resim kulübü, Satranç Kulübü, Tiyatro Kulübü, Kitap Kulübü, Folklor Kulübü.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2069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8" y="0"/>
            <a:ext cx="9077325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19992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14" y="21316"/>
            <a:ext cx="9125985" cy="68366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53779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5" y="31901"/>
            <a:ext cx="9142575" cy="181292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5" y="1835340"/>
            <a:ext cx="9142575" cy="50226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40723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" y="0"/>
            <a:ext cx="912495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10751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36" y="0"/>
            <a:ext cx="9128364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21710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108</Words>
  <Application>Microsoft Office PowerPoint</Application>
  <PresentationFormat>Ekran Gösterisi (4:3)</PresentationFormat>
  <Paragraphs>18</Paragraphs>
  <Slides>15</Slides>
  <Notes>4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15</vt:i4>
      </vt:variant>
    </vt:vector>
  </HeadingPairs>
  <TitlesOfParts>
    <vt:vector size="19" baseType="lpstr">
      <vt:lpstr>Arial</vt:lpstr>
      <vt:lpstr>Calibri</vt:lpstr>
      <vt:lpstr>Times New Roman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PC</dc:creator>
  <cp:lastModifiedBy>SERKAN DEMİR</cp:lastModifiedBy>
  <cp:revision>22</cp:revision>
  <dcterms:created xsi:type="dcterms:W3CDTF">2021-09-03T09:37:16Z</dcterms:created>
  <dcterms:modified xsi:type="dcterms:W3CDTF">2022-02-05T12:08:14Z</dcterms:modified>
</cp:coreProperties>
</file>