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16" name="Veri Yer Tutucusu 15"/>
          <p:cNvSpPr>
            <a:spLocks noGrp="1"/>
          </p:cNvSpPr>
          <p:nvPr>
            <p:ph type="dt" sz="half" idx="10"/>
          </p:nvPr>
        </p:nvSpPr>
        <p:spPr/>
        <p:txBody>
          <a:bodyPr/>
          <a:lstStyle/>
          <a:p>
            <a:fld id="{A23720DD-5B6D-40BF-8493-A6B52D484E6B}" type="datetimeFigureOut">
              <a:rPr lang="tr-TR" smtClean="0"/>
              <a:t>2.03.2022</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2.03.2022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2.03.2022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Veri Yer Tutucusu 24"/>
          <p:cNvSpPr>
            <a:spLocks noGrp="1"/>
          </p:cNvSpPr>
          <p:nvPr>
            <p:ph type="dt" sz="half" idx="10"/>
          </p:nvPr>
        </p:nvSpPr>
        <p:spPr/>
        <p:txBody>
          <a:bodyPr/>
          <a:lstStyle/>
          <a:p>
            <a:fld id="{A23720DD-5B6D-40BF-8493-A6B52D484E6B}" type="datetimeFigureOut">
              <a:rPr lang="tr-TR" smtClean="0"/>
              <a:t>2.03.2022</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19" name="Veri Yer Tutucusu 18"/>
          <p:cNvSpPr>
            <a:spLocks noGrp="1"/>
          </p:cNvSpPr>
          <p:nvPr>
            <p:ph type="dt" sz="half" idx="10"/>
          </p:nvPr>
        </p:nvSpPr>
        <p:spPr/>
        <p:txBody>
          <a:bodyPr/>
          <a:lstStyle/>
          <a:p>
            <a:fld id="{A23720DD-5B6D-40BF-8493-A6B52D484E6B}" type="datetimeFigureOut">
              <a:rPr lang="tr-TR" smtClean="0"/>
              <a:t>2.03.2022</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F302176B-0E47-46AC-8F43-DAB4B8A37D06}" type="slidenum">
              <a:rPr lang="tr-TR" smtClean="0"/>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1" name="Veri Yer Tutucusu 20"/>
          <p:cNvSpPr>
            <a:spLocks noGrp="1"/>
          </p:cNvSpPr>
          <p:nvPr>
            <p:ph type="dt" sz="half" idx="10"/>
          </p:nvPr>
        </p:nvSpPr>
        <p:spPr/>
        <p:txBody>
          <a:bodyPr/>
          <a:lstStyle/>
          <a:p>
            <a:fld id="{A23720DD-5B6D-40BF-8493-A6B52D484E6B}" type="datetimeFigureOut">
              <a:rPr lang="tr-TR" smtClean="0"/>
              <a:t>2.03.2022</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0" name="Veri Yer Tutucusu 9"/>
          <p:cNvSpPr>
            <a:spLocks noGrp="1"/>
          </p:cNvSpPr>
          <p:nvPr>
            <p:ph type="dt" sz="half" idx="10"/>
          </p:nvPr>
        </p:nvSpPr>
        <p:spPr/>
        <p:txBody>
          <a:bodyPr/>
          <a:lstStyle/>
          <a:p>
            <a:fld id="{A23720DD-5B6D-40BF-8493-A6B52D484E6B}" type="datetimeFigureOut">
              <a:rPr lang="tr-TR" smtClean="0"/>
              <a:t>2.03.2022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F302176B-0E47-46AC-8F43-DAB4B8A37D06}" type="slidenum">
              <a:rPr lang="tr-TR" smtClean="0"/>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2" name="Veri Yer Tutucusu 11"/>
          <p:cNvSpPr>
            <a:spLocks noGrp="1"/>
          </p:cNvSpPr>
          <p:nvPr>
            <p:ph type="dt" sz="half" idx="10"/>
          </p:nvPr>
        </p:nvSpPr>
        <p:spPr/>
        <p:txBody>
          <a:bodyPr/>
          <a:lstStyle/>
          <a:p>
            <a:fld id="{A23720DD-5B6D-40BF-8493-A6B52D484E6B}" type="datetimeFigureOut">
              <a:rPr lang="tr-TR" smtClean="0"/>
              <a:t>2.03.2022</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A23720DD-5B6D-40BF-8493-A6B52D484E6B}" type="datetimeFigureOut">
              <a:rPr lang="tr-TR" smtClean="0"/>
              <a:t>2.03.2022</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Veri Yer Tutucusu 24"/>
          <p:cNvSpPr>
            <a:spLocks noGrp="1"/>
          </p:cNvSpPr>
          <p:nvPr>
            <p:ph type="dt" sz="half" idx="10"/>
          </p:nvPr>
        </p:nvSpPr>
        <p:spPr/>
        <p:txBody>
          <a:bodyPr/>
          <a:lstStyle/>
          <a:p>
            <a:fld id="{A23720DD-5B6D-40BF-8493-A6B52D484E6B}" type="datetimeFigureOut">
              <a:rPr lang="tr-TR" smtClean="0"/>
              <a:t>2.03.2022</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a:t>Resim eklemek için simgeyi tıklatın</a:t>
            </a:r>
            <a:endParaRPr kumimoji="0" lang="en-US" dirty="0"/>
          </a:p>
        </p:txBody>
      </p:sp>
      <p:sp>
        <p:nvSpPr>
          <p:cNvPr id="7" name="Veri Yer Tutucusu 6"/>
          <p:cNvSpPr>
            <a:spLocks noGrp="1"/>
          </p:cNvSpPr>
          <p:nvPr>
            <p:ph type="dt" sz="half" idx="10"/>
          </p:nvPr>
        </p:nvSpPr>
        <p:spPr/>
        <p:txBody>
          <a:bodyPr/>
          <a:lstStyle/>
          <a:p>
            <a:fld id="{A23720DD-5B6D-40BF-8493-A6B52D484E6B}" type="datetimeFigureOut">
              <a:rPr lang="tr-TR" smtClean="0"/>
              <a:t>2.03.2022</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F302176B-0E47-46AC-8F43-DAB4B8A37D06}" type="slidenum">
              <a:rPr lang="tr-TR" smtClean="0"/>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23720DD-5B6D-40BF-8493-A6B52D484E6B}" type="datetimeFigureOut">
              <a:rPr lang="tr-TR" smtClean="0"/>
              <a:t>2.03.2022</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302176B-0E47-46AC-8F43-DAB4B8A37D06}" type="slidenum">
              <a:rPr lang="tr-TR" smtClean="0"/>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a:t>MERVE AKGÜL</a:t>
            </a:r>
          </a:p>
        </p:txBody>
      </p:sp>
      <p:sp>
        <p:nvSpPr>
          <p:cNvPr id="3" name="Alt Başlık 2"/>
          <p:cNvSpPr>
            <a:spLocks noGrp="1"/>
          </p:cNvSpPr>
          <p:nvPr>
            <p:ph type="subTitle" idx="1"/>
          </p:nvPr>
        </p:nvSpPr>
        <p:spPr>
          <a:xfrm>
            <a:off x="395536" y="1844824"/>
            <a:ext cx="8458200" cy="914400"/>
          </a:xfrm>
        </p:spPr>
        <p:txBody>
          <a:bodyPr>
            <a:normAutofit/>
          </a:bodyPr>
          <a:lstStyle/>
          <a:p>
            <a:pPr algn="ctr"/>
            <a:r>
              <a:rPr lang="tr-TR" sz="4000" u="sng" dirty="0">
                <a:effectLst>
                  <a:outerShdw blurRad="38100" dist="38100" dir="2700000" algn="tl">
                    <a:srgbClr val="000000">
                      <a:alpha val="43137"/>
                    </a:srgbClr>
                  </a:outerShdw>
                </a:effectLst>
              </a:rPr>
              <a:t>6.SINIF MADENLERİMİZ</a:t>
            </a:r>
          </a:p>
        </p:txBody>
      </p:sp>
    </p:spTree>
    <p:extLst>
      <p:ext uri="{BB962C8B-B14F-4D97-AF65-F5344CB8AC3E}">
        <p14:creationId xmlns:p14="http://schemas.microsoft.com/office/powerpoint/2010/main" val="39021580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a:t>MADEN NEDİR?</a:t>
            </a:r>
          </a:p>
        </p:txBody>
      </p:sp>
      <p:sp>
        <p:nvSpPr>
          <p:cNvPr id="3" name="İçerik Yer Tutucusu 2"/>
          <p:cNvSpPr>
            <a:spLocks noGrp="1"/>
          </p:cNvSpPr>
          <p:nvPr>
            <p:ph idx="1"/>
          </p:nvPr>
        </p:nvSpPr>
        <p:spPr/>
        <p:txBody>
          <a:bodyPr/>
          <a:lstStyle/>
          <a:p>
            <a:r>
              <a:rPr lang="tr-TR" dirty="0"/>
              <a:t>Maden, yer kabuğunda filiz olarak isimlendirilen bileşimler halinde bulunan, çeşitli iç ve dış etkenlerle kendiliğinden doğal yollarla oluşan mineraller olarak tanımlanır.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005065"/>
            <a:ext cx="3123431" cy="1948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398897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a:t>MADEN’İN ÖZELLİKLERİ</a:t>
            </a:r>
          </a:p>
        </p:txBody>
      </p:sp>
      <p:sp>
        <p:nvSpPr>
          <p:cNvPr id="3" name="İçerik Yer Tutucusu 2"/>
          <p:cNvSpPr>
            <a:spLocks noGrp="1"/>
          </p:cNvSpPr>
          <p:nvPr>
            <p:ph idx="1"/>
          </p:nvPr>
        </p:nvSpPr>
        <p:spPr/>
        <p:txBody>
          <a:bodyPr/>
          <a:lstStyle/>
          <a:p>
            <a:r>
              <a:rPr lang="tr-TR" dirty="0"/>
              <a:t>Madenler, doğada nadir olarak saf olarak bulunur. Toprakta filiz olarak adlandırılan bileşimler halinde çıkarılır ve işlenip saflaştırılarak kullanıma sunulur. Maden filizleri doğada tabakalar arasında damar ya da yataklar halinde bulunur.</a:t>
            </a:r>
          </a:p>
        </p:txBody>
      </p:sp>
    </p:spTree>
    <p:extLst>
      <p:ext uri="{BB962C8B-B14F-4D97-AF65-F5344CB8AC3E}">
        <p14:creationId xmlns:p14="http://schemas.microsoft.com/office/powerpoint/2010/main" val="235241068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a:t>MADEN NE İŞİMİZE YARAR?</a:t>
            </a:r>
          </a:p>
        </p:txBody>
      </p:sp>
      <p:sp>
        <p:nvSpPr>
          <p:cNvPr id="3" name="İçerik Yer Tutucusu 2"/>
          <p:cNvSpPr>
            <a:spLocks noGrp="1"/>
          </p:cNvSpPr>
          <p:nvPr>
            <p:ph idx="1"/>
          </p:nvPr>
        </p:nvSpPr>
        <p:spPr/>
        <p:txBody>
          <a:bodyPr/>
          <a:lstStyle/>
          <a:p>
            <a:r>
              <a:rPr lang="tr-TR" dirty="0"/>
              <a:t>Maden çeşitleri Türkiye’de yiyecek ve içecek sektörü başta olmak üzere birbirinden farklı alanlarda kullanılır. Kütahya ve Isparta bölgelerinde çıkarılan kükürt, ilaç sanayi dışında patlayıcı madde ve yapay gübre yapımlarında tercih edilir. </a:t>
            </a:r>
          </a:p>
        </p:txBody>
      </p:sp>
    </p:spTree>
    <p:extLst>
      <p:ext uri="{BB962C8B-B14F-4D97-AF65-F5344CB8AC3E}">
        <p14:creationId xmlns:p14="http://schemas.microsoft.com/office/powerpoint/2010/main" val="411036837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a:t>MADENLARİMİZ</a:t>
            </a:r>
          </a:p>
        </p:txBody>
      </p:sp>
      <p:sp>
        <p:nvSpPr>
          <p:cNvPr id="3" name="İçerik Yer Tutucusu 2"/>
          <p:cNvSpPr>
            <a:spLocks noGrp="1"/>
          </p:cNvSpPr>
          <p:nvPr>
            <p:ph sz="half" idx="1"/>
          </p:nvPr>
        </p:nvSpPr>
        <p:spPr/>
        <p:txBody>
          <a:bodyPr/>
          <a:lstStyle/>
          <a:p>
            <a:pPr marL="0" indent="0">
              <a:buNone/>
            </a:pPr>
            <a:r>
              <a:rPr lang="tr-TR" dirty="0"/>
              <a:t>*Linyit</a:t>
            </a:r>
          </a:p>
          <a:p>
            <a:pPr marL="0" indent="0">
              <a:buNone/>
            </a:pPr>
            <a:r>
              <a:rPr lang="tr-TR" dirty="0"/>
              <a:t>*Demir</a:t>
            </a:r>
          </a:p>
          <a:p>
            <a:pPr marL="0" indent="0">
              <a:buNone/>
            </a:pPr>
            <a:r>
              <a:rPr lang="tr-TR" dirty="0"/>
              <a:t>*Bakır</a:t>
            </a:r>
          </a:p>
          <a:p>
            <a:pPr marL="0" indent="0">
              <a:buNone/>
            </a:pPr>
            <a:r>
              <a:rPr lang="tr-TR" dirty="0"/>
              <a:t>*Krom</a:t>
            </a:r>
          </a:p>
          <a:p>
            <a:pPr marL="0" indent="0">
              <a:buNone/>
            </a:pPr>
            <a:r>
              <a:rPr lang="tr-TR" dirty="0"/>
              <a:t>*Petrol</a:t>
            </a:r>
          </a:p>
          <a:p>
            <a:pPr marL="0" indent="0">
              <a:buNone/>
            </a:pPr>
            <a:r>
              <a:rPr lang="tr-TR" dirty="0"/>
              <a:t>*Boksit </a:t>
            </a:r>
          </a:p>
          <a:p>
            <a:pPr marL="0" indent="0">
              <a:buNone/>
            </a:pPr>
            <a:r>
              <a:rPr lang="tr-TR" dirty="0"/>
              <a:t>*Bor </a:t>
            </a:r>
          </a:p>
          <a:p>
            <a:pPr marL="0" indent="0">
              <a:buNone/>
            </a:pPr>
            <a:r>
              <a:rPr lang="tr-TR" dirty="0"/>
              <a:t>*Taş kömürü</a:t>
            </a:r>
          </a:p>
        </p:txBody>
      </p:sp>
      <p:sp>
        <p:nvSpPr>
          <p:cNvPr id="4" name="İçerik Yer Tutucusu 3"/>
          <p:cNvSpPr>
            <a:spLocks noGrp="1"/>
          </p:cNvSpPr>
          <p:nvPr>
            <p:ph sz="half" idx="2"/>
          </p:nvPr>
        </p:nvSpPr>
        <p:spPr>
          <a:xfrm>
            <a:off x="4648200" y="1600200"/>
            <a:ext cx="4343400" cy="2404864"/>
          </a:xfrm>
          <a:solidFill>
            <a:srgbClr val="6699FF"/>
          </a:solidFill>
        </p:spPr>
        <p:txBody>
          <a:bodyPr/>
          <a:lstStyle/>
          <a:p>
            <a:r>
              <a:rPr lang="tr-TR" dirty="0"/>
              <a:t>NOT: Ülkemiz bor </a:t>
            </a:r>
            <a:r>
              <a:rPr lang="tr-TR" dirty="0" err="1"/>
              <a:t>reverzi</a:t>
            </a:r>
            <a:r>
              <a:rPr lang="tr-TR" dirty="0"/>
              <a:t> bakımında dünyada birinci sırada yer almaktadır.</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4293096"/>
            <a:ext cx="3475112"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37723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32656"/>
            <a:ext cx="8496944" cy="6048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572697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p:txBody>
          <a:bodyPr>
            <a:normAutofit/>
          </a:bodyPr>
          <a:lstStyle/>
          <a:p>
            <a:pPr algn="ctr"/>
            <a:r>
              <a:rPr lang="tr-TR" sz="3600" dirty="0"/>
              <a:t>TEŞEKKÜR EDERİM</a:t>
            </a:r>
          </a:p>
        </p:txBody>
      </p:sp>
      <p:sp>
        <p:nvSpPr>
          <p:cNvPr id="4" name="Başlık 3"/>
          <p:cNvSpPr>
            <a:spLocks noGrp="1"/>
          </p:cNvSpPr>
          <p:nvPr>
            <p:ph type="title"/>
          </p:nvPr>
        </p:nvSpPr>
        <p:spPr/>
        <p:txBody>
          <a:bodyPr/>
          <a:lstStyle/>
          <a:p>
            <a:r>
              <a:rPr lang="tr-TR" dirty="0"/>
              <a:t> </a:t>
            </a:r>
          </a:p>
        </p:txBody>
      </p:sp>
      <p:sp>
        <p:nvSpPr>
          <p:cNvPr id="5" name="5-Nokta Yıldız 4"/>
          <p:cNvSpPr/>
          <p:nvPr/>
        </p:nvSpPr>
        <p:spPr>
          <a:xfrm>
            <a:off x="5364088" y="3789040"/>
            <a:ext cx="2664296" cy="22322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31534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TotalTime>
  <Words>141</Words>
  <Application>Microsoft Office PowerPoint</Application>
  <PresentationFormat>Ekran Gösterisi (4:3)</PresentationFormat>
  <Paragraphs>20</Paragraphs>
  <Slides>7</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7</vt:i4>
      </vt:variant>
    </vt:vector>
  </HeadingPairs>
  <TitlesOfParts>
    <vt:vector size="11" baseType="lpstr">
      <vt:lpstr>Franklin Gothic Book</vt:lpstr>
      <vt:lpstr>Franklin Gothic Medium</vt:lpstr>
      <vt:lpstr>Wingdings 2</vt:lpstr>
      <vt:lpstr>Gezinti</vt:lpstr>
      <vt:lpstr>MERVE AKGÜL</vt:lpstr>
      <vt:lpstr>MADEN NEDİR?</vt:lpstr>
      <vt:lpstr>MADEN’İN ÖZELLİKLERİ</vt:lpstr>
      <vt:lpstr>MADEN NE İŞİMİZE YARAR?</vt:lpstr>
      <vt:lpstr>MADENLARİMİZ</vt:lpstr>
      <vt:lpstr>PowerPoint Sunusu</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MERVE AKGÜL</dc:title>
  <dc:creator>Lenovo</dc:creator>
  <cp:lastModifiedBy>SERKAN DEMİR</cp:lastModifiedBy>
  <cp:revision>4</cp:revision>
  <dcterms:created xsi:type="dcterms:W3CDTF">2022-03-01T13:10:58Z</dcterms:created>
  <dcterms:modified xsi:type="dcterms:W3CDTF">2022-03-02T15:04:08Z</dcterms:modified>
</cp:coreProperties>
</file>