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av" ContentType="audio/wav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sldIdLst>
    <p:sldId id="256" r:id="rId2"/>
    <p:sldId id="262" r:id="rId3"/>
    <p:sldId id="276" r:id="rId4"/>
    <p:sldId id="275" r:id="rId5"/>
    <p:sldId id="274" r:id="rId6"/>
    <p:sldId id="273" r:id="rId7"/>
    <p:sldId id="272" r:id="rId8"/>
    <p:sldId id="271" r:id="rId9"/>
    <p:sldId id="270" r:id="rId10"/>
    <p:sldId id="269" r:id="rId11"/>
    <p:sldId id="268" r:id="rId12"/>
    <p:sldId id="267" r:id="rId13"/>
    <p:sldId id="266" r:id="rId14"/>
    <p:sldId id="265" r:id="rId15"/>
    <p:sldId id="264" r:id="rId16"/>
    <p:sldId id="263" r:id="rId17"/>
    <p:sldId id="261" r:id="rId18"/>
    <p:sldId id="260" r:id="rId19"/>
    <p:sldId id="259" r:id="rId20"/>
    <p:sldId id="277" r:id="rId21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1416" y="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BDBF2EF-C313-4C8F-86CE-137E961C036A}" type="datetimeFigureOut">
              <a:rPr lang="tr-TR" smtClean="0"/>
              <a:t>5.02.2022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C27775F-2CAE-4E8E-BAEB-25EF5847D2E3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82332335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www.sorubak.com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27775F-2CAE-4E8E-BAEB-25EF5847D2E3}" type="slidenum">
              <a:rPr lang="tr-TR" smtClean="0"/>
              <a:t>2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52883594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www.sorubak.com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27775F-2CAE-4E8E-BAEB-25EF5847D2E3}" type="slidenum">
              <a:rPr lang="tr-TR" smtClean="0"/>
              <a:t>5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92369004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www.sorubak.com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27775F-2CAE-4E8E-BAEB-25EF5847D2E3}" type="slidenum">
              <a:rPr lang="tr-TR" smtClean="0"/>
              <a:t>9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78040567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www.sorubak.com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27775F-2CAE-4E8E-BAEB-25EF5847D2E3}" type="slidenum">
              <a:rPr lang="tr-TR" smtClean="0"/>
              <a:t>12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14830636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www.sorubak.com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27775F-2CAE-4E8E-BAEB-25EF5847D2E3}" type="slidenum">
              <a:rPr lang="tr-TR" smtClean="0"/>
              <a:t>15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7290916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/>
              <a:t>Asıl alt başlık stilini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5.02.2022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5.02.2022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5.02.2022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5.02.2022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5.02.2022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5.02.2022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5.02.2022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5.02.2022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5.02.2022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5.02.2022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5.02.2022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3720DD-5B6D-40BF-8493-A6B52D484E6B}" type="datetimeFigureOut">
              <a:rPr lang="tr-TR" smtClean="0"/>
              <a:t>5.02.2022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13" name="chimes.wav"/>
          </p:stSnd>
        </p:sndAc>
      </p:transition>
    </mc:Choice>
    <mc:Fallback xmlns="">
      <p:transition spd="slow">
        <p:fade/>
        <p:sndAc>
          <p:stSnd>
            <p:snd r:embed="rId14" name="chimes.wav"/>
          </p:stSnd>
        </p:sndAc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image" Target="../media/image1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image" Target="../media/image1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audio" Target="../media/audio1.wav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24300" y="44624"/>
            <a:ext cx="901219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DERS: </a:t>
            </a:r>
            <a:r>
              <a:rPr lang="tr-TR" sz="5400" b="1" cap="none" spc="0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SOSYAL BİLGİLER</a:t>
            </a:r>
          </a:p>
        </p:txBody>
      </p:sp>
      <p:sp>
        <p:nvSpPr>
          <p:cNvPr id="5" name="Dikdörtgen 4"/>
          <p:cNvSpPr/>
          <p:nvPr/>
        </p:nvSpPr>
        <p:spPr>
          <a:xfrm>
            <a:off x="50482" y="836712"/>
            <a:ext cx="8986013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KONU:</a:t>
            </a:r>
            <a:r>
              <a:rPr lang="tr-TR" sz="5400" b="1" dirty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SORUMLULUK ÜSTLENİYORUM SUNUSU</a:t>
            </a:r>
            <a:endParaRPr lang="tr-TR" sz="5400" b="1" cap="none" spc="0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50482" y="2780928"/>
            <a:ext cx="8986014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HAZIRLAYAN:</a:t>
            </a:r>
            <a:r>
              <a:rPr lang="tr-TR" sz="5400" b="1" cap="none" spc="0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CUMA ARAYICI</a:t>
            </a:r>
          </a:p>
        </p:txBody>
      </p:sp>
      <p:sp>
        <p:nvSpPr>
          <p:cNvPr id="7" name="Dikdörtgen 6"/>
          <p:cNvSpPr/>
          <p:nvPr/>
        </p:nvSpPr>
        <p:spPr>
          <a:xfrm>
            <a:off x="91371" y="4725144"/>
            <a:ext cx="8986014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ÖZEL İDARE İLKOKULU</a:t>
            </a:r>
            <a:r>
              <a:rPr lang="tr-TR" sz="5400" b="1" cap="none" spc="0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r-TR" sz="5400" b="1" cap="none" spc="0" dirty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MALATYA/MERKEZ</a:t>
            </a:r>
          </a:p>
        </p:txBody>
      </p:sp>
      <p:sp>
        <p:nvSpPr>
          <p:cNvPr id="8" name="Dikdörtgen 7"/>
          <p:cNvSpPr/>
          <p:nvPr/>
        </p:nvSpPr>
        <p:spPr>
          <a:xfrm>
            <a:off x="3203848" y="2496105"/>
            <a:ext cx="1847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0711051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 tmFilter="0,0; .5, 1; 1, 1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813"/>
            <a:ext cx="9144000" cy="685618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969958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3905" y="0"/>
            <a:ext cx="9167905" cy="184482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Dikdörtgen 4"/>
          <p:cNvSpPr/>
          <p:nvPr/>
        </p:nvSpPr>
        <p:spPr>
          <a:xfrm>
            <a:off x="67040" y="1844824"/>
            <a:ext cx="8986014" cy="424731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*</a:t>
            </a:r>
            <a:r>
              <a:rPr lang="tr-TR" sz="54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Mutlu, yukarıda belirttiği sorumluluklarını yerine getirmez ise Kuşun bakımını aksatırsa kuş hastalanabilir. Hatta ölebilir.</a:t>
            </a:r>
            <a:endParaRPr lang="tr-TR" sz="54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869154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643573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3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88" y="15488"/>
            <a:ext cx="9134012" cy="684251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13143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0" y="0"/>
            <a:ext cx="9143109" cy="155679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0" y="1527804"/>
            <a:ext cx="9143109" cy="533019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430124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031342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3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pic>
        <p:nvPicPr>
          <p:cNvPr id="1536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40968"/>
            <a:ext cx="9144000" cy="369952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364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9144000" cy="314096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630791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84785"/>
            <a:ext cx="9144000" cy="537321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38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48478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467757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6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1138"/>
            <a:ext cx="9144000" cy="683686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341866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Metin kutusu 3"/>
          <p:cNvSpPr txBox="1"/>
          <p:nvPr/>
        </p:nvSpPr>
        <p:spPr>
          <a:xfrm>
            <a:off x="251520" y="5079147"/>
            <a:ext cx="871296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Sorumluluk alan insanlar  kendilerine yardım ederken çevresindeki insanlara da fayda sağlarlar.  Sorumluluklarımızı yerine getirerek hayatımızın amacını ve düzenini de sağlamış oluruz.</a:t>
            </a:r>
          </a:p>
        </p:txBody>
      </p:sp>
    </p:spTree>
    <p:extLst>
      <p:ext uri="{BB962C8B-B14F-4D97-AF65-F5344CB8AC3E}">
        <p14:creationId xmlns:p14="http://schemas.microsoft.com/office/powerpoint/2010/main" val="41787461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59" y="31900"/>
            <a:ext cx="9126341" cy="130886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Dikdörtgen 4"/>
          <p:cNvSpPr/>
          <p:nvPr/>
        </p:nvSpPr>
        <p:spPr>
          <a:xfrm>
            <a:off x="34070" y="1340767"/>
            <a:ext cx="8986014" cy="517064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66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*</a:t>
            </a:r>
            <a:r>
              <a:rPr lang="tr-TR" sz="66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Trafik kurallarına uyma, Çevreyi kirletmeme, Eşyalarını toplama, Ev işlerinde yardımcı olma</a:t>
            </a:r>
            <a:r>
              <a:rPr lang="tr-TR" sz="66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  <a:endParaRPr lang="tr-TR" sz="66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177507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3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24300" y="44624"/>
            <a:ext cx="901219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DERS: </a:t>
            </a:r>
            <a:r>
              <a:rPr lang="tr-TR" sz="5400" b="1" cap="none" spc="0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SOSYAL BİLGİLER</a:t>
            </a:r>
          </a:p>
        </p:txBody>
      </p:sp>
      <p:sp>
        <p:nvSpPr>
          <p:cNvPr id="5" name="Dikdörtgen 4"/>
          <p:cNvSpPr/>
          <p:nvPr/>
        </p:nvSpPr>
        <p:spPr>
          <a:xfrm>
            <a:off x="50482" y="836712"/>
            <a:ext cx="8986013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KONU:</a:t>
            </a:r>
            <a:r>
              <a:rPr lang="tr-TR" sz="5400" b="1" dirty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SORUMLULUK ÜSTLENİYORUM SUNUSU</a:t>
            </a:r>
            <a:endParaRPr lang="tr-TR" sz="5400" b="1" cap="none" spc="0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50482" y="2780928"/>
            <a:ext cx="8986014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HAZIRLAYAN:</a:t>
            </a:r>
            <a:r>
              <a:rPr lang="tr-TR" sz="5400" b="1" cap="none" spc="0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CUMA ARAYICI</a:t>
            </a:r>
          </a:p>
        </p:txBody>
      </p:sp>
      <p:sp>
        <p:nvSpPr>
          <p:cNvPr id="7" name="Dikdörtgen 6"/>
          <p:cNvSpPr/>
          <p:nvPr/>
        </p:nvSpPr>
        <p:spPr>
          <a:xfrm>
            <a:off x="91371" y="4725144"/>
            <a:ext cx="8986014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ÖZEL İDARE İLKOKULU</a:t>
            </a:r>
            <a:r>
              <a:rPr lang="tr-TR" sz="5400" b="1" cap="none" spc="0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r-TR" sz="5400" b="1" cap="none" spc="0" dirty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MALATYA/MERKEZ</a:t>
            </a:r>
          </a:p>
        </p:txBody>
      </p:sp>
    </p:spTree>
    <p:extLst>
      <p:ext uri="{BB962C8B-B14F-4D97-AF65-F5344CB8AC3E}">
        <p14:creationId xmlns:p14="http://schemas.microsoft.com/office/powerpoint/2010/main" val="33969913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 tmFilter="0,0; .5, 1; 1, 1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932"/>
            <a:ext cx="9144000" cy="684506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608100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073602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26876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594" y="1268760"/>
            <a:ext cx="9121405" cy="558924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859660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3" name="chimes.wav"/>
          </p:stSnd>
        </p:sndAc>
      </p:transition>
    </mc:Choice>
    <mc:Fallback xmlns="">
      <p:transition spd="slow">
        <p:fade/>
        <p:sndAc>
          <p:stSnd>
            <p:snd r:embed="rId6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17" y="0"/>
            <a:ext cx="9139483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058551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284"/>
            <a:ext cx="9144000" cy="685071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986562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41277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Dikdörtgen 4"/>
          <p:cNvSpPr/>
          <p:nvPr/>
        </p:nvSpPr>
        <p:spPr>
          <a:xfrm>
            <a:off x="34070" y="1340767"/>
            <a:ext cx="8986014" cy="526297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8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*</a:t>
            </a:r>
            <a:r>
              <a:rPr lang="tr-TR" sz="48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İnsanlar sorumluluklarını yerine getirmediği zaman işe ve okula geç kalır. Odasını toplamadığı zaman aradığı şeyi bulamaz. Ödevlerini zamanında yetiştiremez. Evleri kirli ve dağınık olur.</a:t>
            </a:r>
            <a:endParaRPr lang="tr-TR" sz="48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830786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842" y="23873"/>
            <a:ext cx="9120158" cy="683412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676567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3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</TotalTime>
  <Words>154</Words>
  <Application>Microsoft Office PowerPoint</Application>
  <PresentationFormat>Ekran Gösterisi (4:3)</PresentationFormat>
  <Paragraphs>22</Paragraphs>
  <Slides>20</Slides>
  <Notes>5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3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20</vt:i4>
      </vt:variant>
    </vt:vector>
  </HeadingPairs>
  <TitlesOfParts>
    <vt:vector size="24" baseType="lpstr">
      <vt:lpstr>Arial</vt:lpstr>
      <vt:lpstr>Calibri</vt:lpstr>
      <vt:lpstr>Times New Roman</vt:lpstr>
      <vt:lpstr>Ofis Teması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Sunusu</dc:title>
  <dc:creator>PC</dc:creator>
  <cp:lastModifiedBy>SERKAN DEMİR</cp:lastModifiedBy>
  <cp:revision>30</cp:revision>
  <dcterms:created xsi:type="dcterms:W3CDTF">2021-09-03T09:37:16Z</dcterms:created>
  <dcterms:modified xsi:type="dcterms:W3CDTF">2022-02-05T12:09:35Z</dcterms:modified>
</cp:coreProperties>
</file>