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62" r:id="rId3"/>
    <p:sldId id="275" r:id="rId4"/>
    <p:sldId id="274" r:id="rId5"/>
    <p:sldId id="273" r:id="rId6"/>
    <p:sldId id="272" r:id="rId7"/>
    <p:sldId id="271" r:id="rId8"/>
    <p:sldId id="270" r:id="rId9"/>
    <p:sldId id="269" r:id="rId10"/>
    <p:sldId id="268" r:id="rId11"/>
    <p:sldId id="267" r:id="rId12"/>
    <p:sldId id="266" r:id="rId13"/>
    <p:sldId id="265" r:id="rId14"/>
    <p:sldId id="264" r:id="rId15"/>
    <p:sldId id="263" r:id="rId16"/>
    <p:sldId id="261" r:id="rId17"/>
    <p:sldId id="260" r:id="rId18"/>
    <p:sldId id="259" r:id="rId19"/>
    <p:sldId id="276" r:id="rId2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69" d="100"/>
          <a:sy n="69" d="100"/>
        </p:scale>
        <p:origin x="1416"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2844B9-0B93-46C7-A72B-4C6C143F63DC}" type="datetimeFigureOut">
              <a:rPr lang="tr-TR" smtClean="0"/>
              <a:t>5.02.2022</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EFE414-F1F0-4B54-8AB3-E96A2C3343C4}" type="slidenum">
              <a:rPr lang="tr-TR" smtClean="0"/>
              <a:t>‹#›</a:t>
            </a:fld>
            <a:endParaRPr lang="tr-TR"/>
          </a:p>
        </p:txBody>
      </p:sp>
    </p:spTree>
    <p:extLst>
      <p:ext uri="{BB962C8B-B14F-4D97-AF65-F5344CB8AC3E}">
        <p14:creationId xmlns:p14="http://schemas.microsoft.com/office/powerpoint/2010/main" val="3300376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1BEFE414-F1F0-4B54-8AB3-E96A2C3343C4}" type="slidenum">
              <a:rPr lang="tr-TR" smtClean="0"/>
              <a:t>3</a:t>
            </a:fld>
            <a:endParaRPr lang="tr-TR"/>
          </a:p>
        </p:txBody>
      </p:sp>
    </p:spTree>
    <p:extLst>
      <p:ext uri="{BB962C8B-B14F-4D97-AF65-F5344CB8AC3E}">
        <p14:creationId xmlns:p14="http://schemas.microsoft.com/office/powerpoint/2010/main" val="4675233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1BEFE414-F1F0-4B54-8AB3-E96A2C3343C4}" type="slidenum">
              <a:rPr lang="tr-TR" smtClean="0"/>
              <a:t>9</a:t>
            </a:fld>
            <a:endParaRPr lang="tr-TR"/>
          </a:p>
        </p:txBody>
      </p:sp>
    </p:spTree>
    <p:extLst>
      <p:ext uri="{BB962C8B-B14F-4D97-AF65-F5344CB8AC3E}">
        <p14:creationId xmlns:p14="http://schemas.microsoft.com/office/powerpoint/2010/main" val="23079273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1BEFE414-F1F0-4B54-8AB3-E96A2C3343C4}" type="slidenum">
              <a:rPr lang="tr-TR" smtClean="0"/>
              <a:t>14</a:t>
            </a:fld>
            <a:endParaRPr lang="tr-TR"/>
          </a:p>
        </p:txBody>
      </p:sp>
    </p:spTree>
    <p:extLst>
      <p:ext uri="{BB962C8B-B14F-4D97-AF65-F5344CB8AC3E}">
        <p14:creationId xmlns:p14="http://schemas.microsoft.com/office/powerpoint/2010/main" val="2030604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1BEFE414-F1F0-4B54-8AB3-E96A2C3343C4}" type="slidenum">
              <a:rPr lang="tr-TR" smtClean="0"/>
              <a:t>19</a:t>
            </a:fld>
            <a:endParaRPr lang="tr-TR"/>
          </a:p>
        </p:txBody>
      </p:sp>
    </p:spTree>
    <p:extLst>
      <p:ext uri="{BB962C8B-B14F-4D97-AF65-F5344CB8AC3E}">
        <p14:creationId xmlns:p14="http://schemas.microsoft.com/office/powerpoint/2010/main" val="15179167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5.02.2022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5.02.2022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5.02.2022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5.02.2022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5.02.2022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t>5.02.2022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t>5.02.2022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t>5.02.2022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5.02.2022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5.02.2022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5.02.2022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5.02.2022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000">
        <p14:shred/>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SOSYAL BİLGİLER</a:t>
            </a:r>
          </a:p>
        </p:txBody>
      </p:sp>
      <p:sp>
        <p:nvSpPr>
          <p:cNvPr id="5" name="Dikdörtgen 4"/>
          <p:cNvSpPr/>
          <p:nvPr/>
        </p:nvSpPr>
        <p:spPr>
          <a:xfrm>
            <a:off x="50482" y="836712"/>
            <a:ext cx="8986013"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BEN ÇOCUĞUM,</a:t>
            </a:r>
          </a:p>
          <a:p>
            <a:pPr algn="ct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HAKLARIMLA</a:t>
            </a:r>
          </a:p>
          <a:p>
            <a:pPr algn="ct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VARIM SUNUSU</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10763" y="3429000"/>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13676" y="510367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
        <p:nvSpPr>
          <p:cNvPr id="8" name="Dikdörtgen 7"/>
          <p:cNvSpPr/>
          <p:nvPr/>
        </p:nvSpPr>
        <p:spPr>
          <a:xfrm>
            <a:off x="3392029" y="3244334"/>
            <a:ext cx="184731" cy="369332"/>
          </a:xfrm>
          <a:prstGeom prst="rect">
            <a:avLst/>
          </a:prstGeom>
        </p:spPr>
        <p:txBody>
          <a:bodyPr wrap="none">
            <a:spAutoFit/>
          </a:bodyPr>
          <a:lstStyle/>
          <a:p>
            <a:endParaRPr lang="tr-TR" dirty="0"/>
          </a:p>
        </p:txBody>
      </p:sp>
    </p:spTree>
    <p:extLst>
      <p:ext uri="{BB962C8B-B14F-4D97-AF65-F5344CB8AC3E}">
        <p14:creationId xmlns:p14="http://schemas.microsoft.com/office/powerpoint/2010/main" val="10711051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p:cTn id="25"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5">
                                            <p:txEl>
                                              <p:pRg st="2" end="2"/>
                                            </p:txEl>
                                          </p:spTgt>
                                        </p:tgtEl>
                                        <p:attrNameLst>
                                          <p:attrName>style.visibility</p:attrName>
                                        </p:attrNameLst>
                                      </p:cBhvr>
                                      <p:to>
                                        <p:strVal val="visible"/>
                                      </p:to>
                                    </p:set>
                                    <p:anim calcmode="lin" valueType="num">
                                      <p:cBhvr>
                                        <p:cTn id="34" dur="500" fill="hold"/>
                                        <p:tgtEl>
                                          <p:spTgt spid="5">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5">
                                            <p:txEl>
                                              <p:pRg st="2" end="2"/>
                                            </p:txEl>
                                          </p:spTgt>
                                        </p:tgtEl>
                                        <p:attrNameLst>
                                          <p:attrName>ppt_y</p:attrName>
                                        </p:attrNameLst>
                                      </p:cBhvr>
                                      <p:tavLst>
                                        <p:tav tm="0">
                                          <p:val>
                                            <p:strVal val="#ppt_y"/>
                                          </p:val>
                                        </p:tav>
                                        <p:tav tm="100000">
                                          <p:val>
                                            <p:strVal val="#ppt_y"/>
                                          </p:val>
                                        </p:tav>
                                      </p:tavLst>
                                    </p:anim>
                                    <p:anim calcmode="lin" valueType="num">
                                      <p:cBhvr>
                                        <p:cTn id="36" dur="500" fill="hold"/>
                                        <p:tgtEl>
                                          <p:spTgt spid="5">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5">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5">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nodeType="clickEffect">
                                  <p:stCondLst>
                                    <p:cond delay="0"/>
                                  </p:stCondLst>
                                  <p:iterate type="lt">
                                    <p:tmPct val="10000"/>
                                  </p:iterate>
                                  <p:childTnLst>
                                    <p:set>
                                      <p:cBhvr>
                                        <p:cTn id="42" dur="1" fill="hold">
                                          <p:stCondLst>
                                            <p:cond delay="0"/>
                                          </p:stCondLst>
                                        </p:cTn>
                                        <p:tgtEl>
                                          <p:spTgt spid="6">
                                            <p:txEl>
                                              <p:pRg st="0" end="0"/>
                                            </p:txEl>
                                          </p:spTgt>
                                        </p:tgtEl>
                                        <p:attrNameLst>
                                          <p:attrName>style.visibility</p:attrName>
                                        </p:attrNameLst>
                                      </p:cBhvr>
                                      <p:to>
                                        <p:strVal val="visible"/>
                                      </p:to>
                                    </p:set>
                                    <p:anim calcmode="lin" valueType="num">
                                      <p:cBhvr>
                                        <p:cTn id="43"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45"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6">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nodeType="clickEffect">
                                  <p:stCondLst>
                                    <p:cond delay="0"/>
                                  </p:stCondLst>
                                  <p:iterate type="lt">
                                    <p:tmPct val="10000"/>
                                  </p:iterate>
                                  <p:childTnLst>
                                    <p:set>
                                      <p:cBhvr>
                                        <p:cTn id="51" dur="1" fill="hold">
                                          <p:stCondLst>
                                            <p:cond delay="0"/>
                                          </p:stCondLst>
                                        </p:cTn>
                                        <p:tgtEl>
                                          <p:spTgt spid="7">
                                            <p:txEl>
                                              <p:pRg st="0" end="0"/>
                                            </p:txEl>
                                          </p:spTgt>
                                        </p:tgtEl>
                                        <p:attrNameLst>
                                          <p:attrName>style.visibility</p:attrName>
                                        </p:attrNameLst>
                                      </p:cBhvr>
                                      <p:to>
                                        <p:strVal val="visible"/>
                                      </p:to>
                                    </p:set>
                                    <p:anim calcmode="lin" valueType="num">
                                      <p:cBhvr>
                                        <p:cTn id="52"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54"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1" y="0"/>
            <a:ext cx="9139839"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373821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circle(in)">
                                      <p:cBhvr>
                                        <p:cTn id="7" dur="2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77" y="0"/>
            <a:ext cx="9117423" cy="119675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577" y="1124744"/>
            <a:ext cx="9117423" cy="573325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143104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circle(in)">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circle(in)">
                                      <p:cBhvr>
                                        <p:cTn id="12" dur="2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13" y="0"/>
            <a:ext cx="9114687"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112269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circle(in)">
                                      <p:cBhvr>
                                        <p:cTn id="7" dur="20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6" y="8384"/>
            <a:ext cx="9148936" cy="176443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534" y="1628800"/>
            <a:ext cx="8986014"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Çalışmak zorunda bırakılan çocuklar eğitim hakkından, oyun oynama hakkında ve yaşına uygun sanat ve kültür etkinliklerinden yoksun kalmaktadır.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22637321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circle(in)">
                                      <p:cBhvr>
                                        <p:cTn id="7" dur="20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66" y="0"/>
            <a:ext cx="9133834"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067973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circle(in)">
                                      <p:cBhvr>
                                        <p:cTn id="7" dur="20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23" y="0"/>
            <a:ext cx="9131277" cy="134076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2723" y="1340768"/>
            <a:ext cx="8986014" cy="550920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Çocukların barınma, beslenme ve sağlık hizmetlerinden gerektiği gibi faydalanmaları için gerek devlet, gerekse sivil toplum örgütleri çocukların bu ihtiyaçları karşılamak için gerekli çalışmaları yaparak çocukların ihtiyaçlarını karşılamalıdırlar.</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18628376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circle(in)">
                                      <p:cBhvr>
                                        <p:cTn id="7" dur="20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677573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circle(in)">
                                      <p:cBhvr>
                                        <p:cTn id="7" dur="20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18667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circle(in)">
                                      <p:cBhvr>
                                        <p:cTn id="7" dur="20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224"/>
            <a:ext cx="9144000" cy="168258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78993" y="1556792"/>
            <a:ext cx="8986014"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Dünya çocuklarının en önemli sorununu Barınma, Beslenme, Sağlıklı Bir çevrede yaşama ve Eğitim alma haklarının yetersiz olmasıdır.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17874612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circle(in)">
                                      <p:cBhvr>
                                        <p:cTn id="7" dur="20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SOSYAL BİLGİLER</a:t>
            </a:r>
          </a:p>
        </p:txBody>
      </p:sp>
      <p:sp>
        <p:nvSpPr>
          <p:cNvPr id="5" name="Dikdörtgen 4"/>
          <p:cNvSpPr/>
          <p:nvPr/>
        </p:nvSpPr>
        <p:spPr>
          <a:xfrm>
            <a:off x="50482" y="836712"/>
            <a:ext cx="8986013"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BEN ÇOCUĞUM,</a:t>
            </a:r>
          </a:p>
          <a:p>
            <a:pPr algn="ct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HAKLARIMLA</a:t>
            </a:r>
          </a:p>
          <a:p>
            <a:pPr algn="ct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VARIM SUNUSU</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10763" y="3429000"/>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13676" y="510367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24915355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p:cTn id="25"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5">
                                            <p:txEl>
                                              <p:pRg st="2" end="2"/>
                                            </p:txEl>
                                          </p:spTgt>
                                        </p:tgtEl>
                                        <p:attrNameLst>
                                          <p:attrName>style.visibility</p:attrName>
                                        </p:attrNameLst>
                                      </p:cBhvr>
                                      <p:to>
                                        <p:strVal val="visible"/>
                                      </p:to>
                                    </p:set>
                                    <p:anim calcmode="lin" valueType="num">
                                      <p:cBhvr>
                                        <p:cTn id="34" dur="500" fill="hold"/>
                                        <p:tgtEl>
                                          <p:spTgt spid="5">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5">
                                            <p:txEl>
                                              <p:pRg st="2" end="2"/>
                                            </p:txEl>
                                          </p:spTgt>
                                        </p:tgtEl>
                                        <p:attrNameLst>
                                          <p:attrName>ppt_y</p:attrName>
                                        </p:attrNameLst>
                                      </p:cBhvr>
                                      <p:tavLst>
                                        <p:tav tm="0">
                                          <p:val>
                                            <p:strVal val="#ppt_y"/>
                                          </p:val>
                                        </p:tav>
                                        <p:tav tm="100000">
                                          <p:val>
                                            <p:strVal val="#ppt_y"/>
                                          </p:val>
                                        </p:tav>
                                      </p:tavLst>
                                    </p:anim>
                                    <p:anim calcmode="lin" valueType="num">
                                      <p:cBhvr>
                                        <p:cTn id="36" dur="500" fill="hold"/>
                                        <p:tgtEl>
                                          <p:spTgt spid="5">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5">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5">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nodeType="clickEffect">
                                  <p:stCondLst>
                                    <p:cond delay="0"/>
                                  </p:stCondLst>
                                  <p:iterate type="lt">
                                    <p:tmPct val="10000"/>
                                  </p:iterate>
                                  <p:childTnLst>
                                    <p:set>
                                      <p:cBhvr>
                                        <p:cTn id="42" dur="1" fill="hold">
                                          <p:stCondLst>
                                            <p:cond delay="0"/>
                                          </p:stCondLst>
                                        </p:cTn>
                                        <p:tgtEl>
                                          <p:spTgt spid="6">
                                            <p:txEl>
                                              <p:pRg st="0" end="0"/>
                                            </p:txEl>
                                          </p:spTgt>
                                        </p:tgtEl>
                                        <p:attrNameLst>
                                          <p:attrName>style.visibility</p:attrName>
                                        </p:attrNameLst>
                                      </p:cBhvr>
                                      <p:to>
                                        <p:strVal val="visible"/>
                                      </p:to>
                                    </p:set>
                                    <p:anim calcmode="lin" valueType="num">
                                      <p:cBhvr>
                                        <p:cTn id="43"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45"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6">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nodeType="clickEffect">
                                  <p:stCondLst>
                                    <p:cond delay="0"/>
                                  </p:stCondLst>
                                  <p:iterate type="lt">
                                    <p:tmPct val="10000"/>
                                  </p:iterate>
                                  <p:childTnLst>
                                    <p:set>
                                      <p:cBhvr>
                                        <p:cTn id="51" dur="1" fill="hold">
                                          <p:stCondLst>
                                            <p:cond delay="0"/>
                                          </p:stCondLst>
                                        </p:cTn>
                                        <p:tgtEl>
                                          <p:spTgt spid="7">
                                            <p:txEl>
                                              <p:pRg st="0" end="0"/>
                                            </p:txEl>
                                          </p:spTgt>
                                        </p:tgtEl>
                                        <p:attrNameLst>
                                          <p:attrName>style.visibility</p:attrName>
                                        </p:attrNameLst>
                                      </p:cBhvr>
                                      <p:to>
                                        <p:strVal val="visible"/>
                                      </p:to>
                                    </p:set>
                                    <p:anim calcmode="lin" valueType="num">
                                      <p:cBhvr>
                                        <p:cTn id="52"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54"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26876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59846" y="1268760"/>
            <a:ext cx="8986014" cy="526297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Birleşmiş Milletlerin çocuk haklarıyla ilgili bir sözleşme hazırlamasının nedenleri Çocukların barınma, beslenme, giyinme, sağlıklı bir ortamda yaşama, oyun oynama ve eğitim alma gibi temel ihtiyaçlarının karşılanması için çocuk hakları sözleşmesi hazırlamışlardır.</a:t>
            </a:r>
            <a:endParaRPr lang="tr-TR" sz="42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8177507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652125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66" y="29166"/>
            <a:ext cx="9131633" cy="195967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85175" y="1844824"/>
            <a:ext cx="8986014" cy="470898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6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Çocukların haklarının olduğunu bilmek onların bu haklarını elde etme ve isteme açısından yarar sağlar.</a:t>
            </a:r>
            <a:endParaRPr lang="tr-TR" sz="6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93148420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50" y="0"/>
            <a:ext cx="9123249" cy="15144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48" y="1514475"/>
            <a:ext cx="9109751" cy="53435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572250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20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099"/>
                                        </p:tgtEl>
                                        <p:attrNameLst>
                                          <p:attrName>style.visibility</p:attrName>
                                        </p:attrNameLst>
                                      </p:cBhvr>
                                      <p:to>
                                        <p:strVal val="visible"/>
                                      </p:to>
                                    </p:set>
                                    <p:animEffect transition="in" filter="circle(in)">
                                      <p:cBhvr>
                                        <p:cTn id="12" dur="2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433830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in)">
                                      <p:cBhvr>
                                        <p:cTn id="7"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866841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26876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28065" y="1270929"/>
            <a:ext cx="8986014" cy="526297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Her çocuk yaşama ve sağlıklı biçimde büyüme, Sevgi ve ilgi görme, dengeli ve düzenli beslenme, dinlenme, özgürce oyun oynama ve barınma, Eğitim alma, Şiddet ve istismara karşı korunmak.</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56717437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circle(in)">
                                      <p:cBhvr>
                                        <p:cTn id="7" dur="20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3872"/>
            <a:ext cx="9144000" cy="683412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049523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ircle(in)">
                                      <p:cBhvr>
                                        <p:cTn id="7"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TotalTime>
  <Words>230</Words>
  <Application>Microsoft Office PowerPoint</Application>
  <PresentationFormat>Ekran Gösterisi (4:3)</PresentationFormat>
  <Paragraphs>26</Paragraphs>
  <Slides>19</Slides>
  <Notes>4</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19</vt:i4>
      </vt:variant>
    </vt:vector>
  </HeadingPairs>
  <TitlesOfParts>
    <vt:vector size="23" baseType="lpstr">
      <vt:lpstr>Arial</vt:lpstr>
      <vt:lpstr>Calibri</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PC</dc:creator>
  <cp:lastModifiedBy>SERKAN DEMİR</cp:lastModifiedBy>
  <cp:revision>27</cp:revision>
  <dcterms:created xsi:type="dcterms:W3CDTF">2021-09-03T09:37:16Z</dcterms:created>
  <dcterms:modified xsi:type="dcterms:W3CDTF">2022-02-05T12:10:57Z</dcterms:modified>
</cp:coreProperties>
</file>