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2" r:id="rId3"/>
    <p:sldId id="261" r:id="rId4"/>
    <p:sldId id="269" r:id="rId5"/>
    <p:sldId id="268" r:id="rId6"/>
    <p:sldId id="267" r:id="rId7"/>
    <p:sldId id="266" r:id="rId8"/>
    <p:sldId id="265" r:id="rId9"/>
    <p:sldId id="264" r:id="rId10"/>
    <p:sldId id="263" r:id="rId11"/>
    <p:sldId id="260" r:id="rId12"/>
    <p:sldId id="259" r:id="rId13"/>
    <p:sldId id="258" r:id="rId14"/>
    <p:sldId id="270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EE0F5-9B3F-4266-A6DB-84736468DF98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74C65-EF6D-4AEA-A0D1-4C1D85C56C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15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74C65-EF6D-4AEA-A0D1-4C1D85C56C5F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3028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74C65-EF6D-4AEA-A0D1-4C1D85C56C5F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2964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74C65-EF6D-4AEA-A0D1-4C1D85C56C5F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9206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74C65-EF6D-4AEA-A0D1-4C1D85C56C5F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3787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19.11.2021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YÖNLERİMİZ İŞLENİŞ 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392029" y="2577488"/>
            <a:ext cx="3121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>
                <a:solidFill>
                  <a:srgbClr val="193B9E"/>
                </a:solidFill>
                <a:latin typeface="Comic Sans MS" panose="030F0702030302020204" pitchFamily="66" charset="0"/>
                <a:ea typeface="Times New Roman" panose="02020603050405020304" pitchFamily="18" charset="0"/>
                <a:hlinkClick r:id="rId3"/>
              </a:rPr>
              <a:t>https://www.sorubak.com/</a:t>
            </a:r>
            <a:r>
              <a:rPr lang="tr-TR">
                <a:solidFill>
                  <a:srgbClr val="193B9E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512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6" y="0"/>
            <a:ext cx="911387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292080" y="472514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BATIYA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115616" y="501317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GÜNEY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4067944" y="519784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KUZEYE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6800203" y="5198833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DOĞU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4139952" y="558762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BATIYA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7092280" y="5661248"/>
            <a:ext cx="1220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KUZEY 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3830978" y="6031571"/>
            <a:ext cx="1245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GÜNEY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6516216" y="60932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DOĞU</a:t>
            </a:r>
          </a:p>
        </p:txBody>
      </p:sp>
    </p:spTree>
    <p:extLst>
      <p:ext uri="{BB962C8B-B14F-4D97-AF65-F5344CB8AC3E}">
        <p14:creationId xmlns:p14="http://schemas.microsoft.com/office/powerpoint/2010/main" val="24884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YÖNLERİMİZ İŞLENİŞ 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56263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2" y="0"/>
            <a:ext cx="9124458" cy="980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8065" y="967954"/>
            <a:ext cx="901219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Bir yerden bir yere gitmek için öncelikle yönleri bilmemiz gerekmektedir. Yönleri bilmek bulunduğumuz yeri tarif etmek açısından bize kolaylık sağlar. Özellikle doğada gideceğimiz yer açısından yönler bizim kaybolmamızı engeller.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8065" y="44624"/>
            <a:ext cx="901219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Karagöz’e yönleri bulma konusunda yardım etmek isteseydiniz ona hangi önerilerde bulunurdunuz?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1804" y="2141244"/>
            <a:ext cx="901219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Yön bulma konusunda dikkat çeken yapı objelerden faydalanmasını sağlardım. Belki ona bir pusula verirdim.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89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142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1" y="0"/>
            <a:ext cx="91310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656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338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79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72" y="0"/>
            <a:ext cx="914957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53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140</Words>
  <Application>Microsoft Office PowerPoint</Application>
  <PresentationFormat>Ekran Gösterisi (4:3)</PresentationFormat>
  <Paragraphs>28</Paragraphs>
  <Slides>14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9" baseType="lpstr">
      <vt:lpstr>Arial</vt:lpstr>
      <vt:lpstr>Calibri</vt:lpstr>
      <vt:lpstr>Comic Sans MS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SERKAN DEMİR</cp:lastModifiedBy>
  <cp:revision>22</cp:revision>
  <dcterms:created xsi:type="dcterms:W3CDTF">2021-09-03T09:37:16Z</dcterms:created>
  <dcterms:modified xsi:type="dcterms:W3CDTF">2021-11-19T11:25:29Z</dcterms:modified>
</cp:coreProperties>
</file>