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9" r:id="rId3"/>
    <p:sldId id="320" r:id="rId4"/>
    <p:sldId id="321" r:id="rId5"/>
    <p:sldId id="322" r:id="rId6"/>
    <p:sldId id="323" r:id="rId7"/>
    <p:sldId id="325" r:id="rId8"/>
    <p:sldId id="324" r:id="rId9"/>
    <p:sldId id="326" r:id="rId10"/>
    <p:sldId id="327" r:id="rId11"/>
    <p:sldId id="329" r:id="rId12"/>
    <p:sldId id="330" r:id="rId13"/>
    <p:sldId id="328" r:id="rId14"/>
    <p:sldId id="331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A9936-9C92-47FD-B386-86CFDB512362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6831C-C9ED-4BB8-B739-564633CECC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525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D63FAB0-FE65-4321-8727-9874B1570A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E5F35514-5CD4-4FA1-BF69-F696D71FD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7EEBDF3-90EC-4FB9-A3E9-6694ED3A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D19E6AD-3E21-43DC-B925-5B89B839A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B0F371-3BE6-444C-B589-BE3F41865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48FFA7F-F178-415B-8E14-A48275D67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D8550C1-7AFB-4F16-9C2A-1B43554F6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2807EF6-01DC-487B-AC16-89D9E1FD3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DBC5E0-50B4-4783-A2A1-CCBBC3413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925354B-62EE-4EAC-BFEC-C2CF9C516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52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F57972C1-48BC-4083-9AA3-FAE4074BD6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E7A533F-EDBF-4F82-9BC3-2780123175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88FFC5-BBBC-4AE2-A8C1-2FBDC3DC5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C267183-B14A-43D3-943B-32A58F1E2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1E30104-E3C2-4BF6-91D0-096CD653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738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A4BE1B-E630-4BF0-B883-285252D6D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99765F-445D-442D-B6BF-DCD8D0E1B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947F945-8172-4C33-AAE3-5DD0BE052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2F36AF5-28B1-44E8-B465-4957B874D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13B2514-1479-4CEB-81FE-D34C03466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425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0FEA1D9-674C-4D32-BACA-C2DDD7637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5CF8409-8148-48CF-8979-0634447C0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26E0856-488A-4BB7-BEE2-B57B07AC5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F04B2FA-FD74-4513-A70C-2B8B189C9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12D713-0089-4D55-A4D2-BC289723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882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A1A70D-7C8C-4540-A68E-9F8DCC8D4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2CD673E-9E45-48B2-A0B3-926496934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011864A-9019-493F-9628-5D3FF8DE0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70C52D8-E039-491D-AA2B-0290C7F5E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354F1FE-2EDA-492C-9912-C823F0D2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71C7145-7205-4312-8BE9-CA5C7523B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972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0761D4-BE9D-4F82-8945-BA9DA4DC2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2D9A7A0-82A3-4560-B5F9-2C59B326C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06C83961-E38C-4B71-A791-F811C3867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D48EC43-CB14-4C75-B5C4-3C231EAD3C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F8E0988-DE9D-498E-859A-0A08C889FE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6FD0F18-D729-4332-B82B-EFFE4BCF1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1CF975D-AD48-47E8-B337-E8F669B94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AC6C6382-E648-4974-A7A0-03C062940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503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75D75C-6EAF-4A43-A9DE-42339F50D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0237C6E-F8C7-4E34-8977-C34211B58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EE2168B-AE31-478A-8A94-AC28D482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A19A961-4532-4ACE-97D5-05ACFC30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55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CF7EB73-05DC-4700-9E26-D27F48C78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CAB0585F-4330-40BE-B3C6-4E47E5047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372F6B4-A876-4386-9024-AC824A9D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69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51E5CC-CE1F-46F9-9680-B0624647C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C8B25B8-634B-40D1-8E4D-18C80E8A0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07D7B2E-2663-4002-9103-DE783DF5C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CA740B1-DB5A-4C32-8A5C-2B91A5318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26BC64C-75F6-42F5-A6F3-A0DCBE38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C73D6F1-C4D3-4113-B39E-CAF6CCB7C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227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BB0DE8-4A34-4559-BFAC-1BA98CE81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C87C2251-97DB-40D4-8AF2-B535F51C1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35B2B60-2BD8-4277-8C10-07FEC9DE5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7C8C4F-FD9B-4C4A-B0F4-81B56E0E3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482C03-FA13-46AF-8B9C-197902398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E890A13-8DA7-467E-AC8C-4B217A952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216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25000">
              <a:schemeClr val="accent1">
                <a:lumMod val="45000"/>
                <a:lumOff val="55000"/>
              </a:schemeClr>
            </a:gs>
            <a:gs pos="5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FC648B1-7D94-4FFC-9F1F-4E2371DC5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30A9DF1-B540-4374-A83B-D03B10238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4067976-1574-4AF2-858A-795BE34F08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3D0B5-E22D-410E-B9F1-A19D9C991F0C}" type="datetimeFigureOut">
              <a:rPr lang="tr-TR" smtClean="0"/>
              <a:pPr/>
              <a:t>8.02.2022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624FE65-449C-46D6-8D9F-254E60C21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738140B-A858-40BD-A06A-08F99E2208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858D3-74B4-4278-9E81-CB57884B27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071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9E65C3-91B2-4586-A1C4-6CFB110B32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Geometrik Şekiller ve Cisimler Soru Cevap Etkinliği</a:t>
            </a:r>
            <a:br>
              <a:rPr lang="tr-TR" b="1" dirty="0">
                <a:latin typeface="Comic Sans MS" panose="030F0702030302020204" pitchFamily="66" charset="0"/>
              </a:rPr>
            </a:b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F897DCA-12D7-4A01-8CFD-0CD11E047356}"/>
              </a:ext>
            </a:extLst>
          </p:cNvPr>
          <p:cNvSpPr txBox="1"/>
          <p:nvPr/>
        </p:nvSpPr>
        <p:spPr>
          <a:xfrm>
            <a:off x="7798550" y="5412471"/>
            <a:ext cx="376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Fatih Muhammed OKUMUŞ</a:t>
            </a:r>
          </a:p>
          <a:p>
            <a:r>
              <a:rPr lang="tr-TR" b="1" dirty="0">
                <a:latin typeface="Comic Sans MS" panose="030F0702030302020204" pitchFamily="66" charset="0"/>
              </a:rPr>
              <a:t>    1-D Sınıf Öğretmeni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422F195-B839-4D3C-A26C-71012624E768}"/>
              </a:ext>
            </a:extLst>
          </p:cNvPr>
          <p:cNvSpPr txBox="1"/>
          <p:nvPr/>
        </p:nvSpPr>
        <p:spPr>
          <a:xfrm>
            <a:off x="350729" y="5403260"/>
            <a:ext cx="4809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latin typeface="Comic Sans MS" panose="030F0702030302020204" pitchFamily="66" charset="0"/>
              </a:rPr>
              <a:t>Afyonkarahisar Merkez Atatürk İlkokulu</a:t>
            </a:r>
          </a:p>
        </p:txBody>
      </p:sp>
    </p:spTree>
    <p:extLst>
      <p:ext uri="{BB962C8B-B14F-4D97-AF65-F5344CB8AC3E}">
        <p14:creationId xmlns:p14="http://schemas.microsoft.com/office/powerpoint/2010/main" val="3659160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B6AAA476-D20B-4863-B3DC-B3869BF2F8DC}"/>
              </a:ext>
            </a:extLst>
          </p:cNvPr>
          <p:cNvSpPr/>
          <p:nvPr/>
        </p:nvSpPr>
        <p:spPr>
          <a:xfrm>
            <a:off x="842211" y="757989"/>
            <a:ext cx="2417512" cy="9264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1143000" y="1684421"/>
            <a:ext cx="685800" cy="529390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İkizkenar Üçgen 9">
            <a:extLst>
              <a:ext uri="{FF2B5EF4-FFF2-40B4-BE49-F238E27FC236}">
                <a16:creationId xmlns:a16="http://schemas.microsoft.com/office/drawing/2014/main" id="{AC3978AA-CA7C-44F1-A9AE-5ED56EBA9279}"/>
              </a:ext>
            </a:extLst>
          </p:cNvPr>
          <p:cNvSpPr/>
          <p:nvPr/>
        </p:nvSpPr>
        <p:spPr>
          <a:xfrm>
            <a:off x="2604419" y="228599"/>
            <a:ext cx="655304" cy="52939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9499548-BA1D-4D35-B8AE-480F05F11555}"/>
              </a:ext>
            </a:extLst>
          </p:cNvPr>
          <p:cNvSpPr/>
          <p:nvPr/>
        </p:nvSpPr>
        <p:spPr>
          <a:xfrm>
            <a:off x="2543925" y="1684421"/>
            <a:ext cx="685800" cy="529390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8614610" y="3717758"/>
            <a:ext cx="1491916" cy="137160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1689642" y="3717758"/>
            <a:ext cx="1461419" cy="1247358"/>
          </a:xfrm>
          <a:prstGeom prst="ellipse">
            <a:avLst/>
          </a:prstGeom>
          <a:solidFill>
            <a:srgbClr val="7030A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4874376" y="3717758"/>
            <a:ext cx="1755023" cy="124735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602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752181" y="631657"/>
            <a:ext cx="2322095" cy="208146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1143001" y="4341437"/>
            <a:ext cx="1720515" cy="13716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4702760" y="4341437"/>
            <a:ext cx="1461419" cy="1247358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8302166" y="4247148"/>
            <a:ext cx="1755023" cy="124735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63AE9FF5-1097-4BD8-8874-D2F6616FEF31}"/>
              </a:ext>
            </a:extLst>
          </p:cNvPr>
          <p:cNvSpPr/>
          <p:nvPr/>
        </p:nvSpPr>
        <p:spPr>
          <a:xfrm rot="5400000">
            <a:off x="3092324" y="1377615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izkenar Üçgen 10">
            <a:extLst>
              <a:ext uri="{FF2B5EF4-FFF2-40B4-BE49-F238E27FC236}">
                <a16:creationId xmlns:a16="http://schemas.microsoft.com/office/drawing/2014/main" id="{62406A47-C10F-450C-B065-C3FF2CF91273}"/>
              </a:ext>
            </a:extLst>
          </p:cNvPr>
          <p:cNvSpPr/>
          <p:nvPr/>
        </p:nvSpPr>
        <p:spPr>
          <a:xfrm>
            <a:off x="1636502" y="39102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İkizkenar Üçgen 12">
            <a:extLst>
              <a:ext uri="{FF2B5EF4-FFF2-40B4-BE49-F238E27FC236}">
                <a16:creationId xmlns:a16="http://schemas.microsoft.com/office/drawing/2014/main" id="{2E6CE5D7-F045-4104-A181-82139A927589}"/>
              </a:ext>
            </a:extLst>
          </p:cNvPr>
          <p:cNvSpPr/>
          <p:nvPr/>
        </p:nvSpPr>
        <p:spPr>
          <a:xfrm rot="16200000">
            <a:off x="180681" y="1359567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İkizkenar Üçgen 13">
            <a:extLst>
              <a:ext uri="{FF2B5EF4-FFF2-40B4-BE49-F238E27FC236}">
                <a16:creationId xmlns:a16="http://schemas.microsoft.com/office/drawing/2014/main" id="{BC21BE61-2BCA-49DC-9C8C-4681F5454259}"/>
              </a:ext>
            </a:extLst>
          </p:cNvPr>
          <p:cNvSpPr/>
          <p:nvPr/>
        </p:nvSpPr>
        <p:spPr>
          <a:xfrm rot="10800000">
            <a:off x="1636502" y="2713121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846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348" y="521283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şekilde aşağıdakilerden hangisi </a:t>
            </a:r>
            <a:r>
              <a:rPr lang="tr-TR" sz="4000" b="1" u="sng" dirty="0">
                <a:latin typeface="Comic Sans MS" panose="030F0702030302020204" pitchFamily="66" charset="0"/>
              </a:rPr>
              <a:t>yoktur</a:t>
            </a:r>
            <a:r>
              <a:rPr lang="tr-TR" sz="4000" b="1" dirty="0">
                <a:latin typeface="Comic Sans MS" panose="030F0702030302020204" pitchFamily="66" charset="0"/>
              </a:rPr>
              <a:t> 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CCA273-E939-4A02-BE24-4D094B737759}"/>
              </a:ext>
            </a:extLst>
          </p:cNvPr>
          <p:cNvSpPr/>
          <p:nvPr/>
        </p:nvSpPr>
        <p:spPr>
          <a:xfrm>
            <a:off x="770021" y="451184"/>
            <a:ext cx="2322095" cy="2081464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6E08563-6E26-4036-85F1-882606BF7583}"/>
              </a:ext>
            </a:extLst>
          </p:cNvPr>
          <p:cNvSpPr/>
          <p:nvPr/>
        </p:nvSpPr>
        <p:spPr>
          <a:xfrm>
            <a:off x="1323474" y="3593515"/>
            <a:ext cx="2748005" cy="137160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BB8B67-0AFB-4F36-B377-6FB57E9DC7E2}"/>
              </a:ext>
            </a:extLst>
          </p:cNvPr>
          <p:cNvSpPr/>
          <p:nvPr/>
        </p:nvSpPr>
        <p:spPr>
          <a:xfrm>
            <a:off x="5222708" y="3655636"/>
            <a:ext cx="1461419" cy="1247358"/>
          </a:xfrm>
          <a:prstGeom prst="ellipse">
            <a:avLst/>
          </a:prstGeom>
          <a:solidFill>
            <a:srgbClr val="7030A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izkenar Üçgen 17">
            <a:extLst>
              <a:ext uri="{FF2B5EF4-FFF2-40B4-BE49-F238E27FC236}">
                <a16:creationId xmlns:a16="http://schemas.microsoft.com/office/drawing/2014/main" id="{1C10918F-FEF3-41F8-B528-62458F26B489}"/>
              </a:ext>
            </a:extLst>
          </p:cNvPr>
          <p:cNvSpPr/>
          <p:nvPr/>
        </p:nvSpPr>
        <p:spPr>
          <a:xfrm>
            <a:off x="8747335" y="3717758"/>
            <a:ext cx="1755023" cy="124735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63AE9FF5-1097-4BD8-8874-D2F6616FEF31}"/>
              </a:ext>
            </a:extLst>
          </p:cNvPr>
          <p:cNvSpPr/>
          <p:nvPr/>
        </p:nvSpPr>
        <p:spPr>
          <a:xfrm>
            <a:off x="1323474" y="902368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izkenar Üçgen 10">
            <a:extLst>
              <a:ext uri="{FF2B5EF4-FFF2-40B4-BE49-F238E27FC236}">
                <a16:creationId xmlns:a16="http://schemas.microsoft.com/office/drawing/2014/main" id="{62406A47-C10F-450C-B065-C3FF2CF91273}"/>
              </a:ext>
            </a:extLst>
          </p:cNvPr>
          <p:cNvSpPr/>
          <p:nvPr/>
        </p:nvSpPr>
        <p:spPr>
          <a:xfrm>
            <a:off x="2136816" y="902368"/>
            <a:ext cx="553452" cy="58954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F826B4F8-B15C-4448-B42E-55288E36B3F9}"/>
              </a:ext>
            </a:extLst>
          </p:cNvPr>
          <p:cNvSpPr/>
          <p:nvPr/>
        </p:nvSpPr>
        <p:spPr>
          <a:xfrm>
            <a:off x="1689642" y="1768642"/>
            <a:ext cx="447174" cy="4451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051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063AD68-239F-4187-A9B7-B3337B87EDCC}"/>
              </a:ext>
            </a:extLst>
          </p:cNvPr>
          <p:cNvSpPr/>
          <p:nvPr/>
        </p:nvSpPr>
        <p:spPr>
          <a:xfrm>
            <a:off x="3260559" y="1729913"/>
            <a:ext cx="3320716" cy="2081464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>
            <a:extLst>
              <a:ext uri="{FF2B5EF4-FFF2-40B4-BE49-F238E27FC236}">
                <a16:creationId xmlns:a16="http://schemas.microsoft.com/office/drawing/2014/main" id="{30B40724-28FD-4F95-8D64-C8399D50CDA4}"/>
              </a:ext>
            </a:extLst>
          </p:cNvPr>
          <p:cNvSpPr/>
          <p:nvPr/>
        </p:nvSpPr>
        <p:spPr>
          <a:xfrm>
            <a:off x="4701339" y="2893594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>
            <a:extLst>
              <a:ext uri="{FF2B5EF4-FFF2-40B4-BE49-F238E27FC236}">
                <a16:creationId xmlns:a16="http://schemas.microsoft.com/office/drawing/2014/main" id="{96E78356-DC02-4341-9D12-AE8256D1A212}"/>
              </a:ext>
            </a:extLst>
          </p:cNvPr>
          <p:cNvSpPr/>
          <p:nvPr/>
        </p:nvSpPr>
        <p:spPr>
          <a:xfrm>
            <a:off x="5287879" y="2905625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>
            <a:extLst>
              <a:ext uri="{FF2B5EF4-FFF2-40B4-BE49-F238E27FC236}">
                <a16:creationId xmlns:a16="http://schemas.microsoft.com/office/drawing/2014/main" id="{80C3E15F-2A07-469D-A4DB-9D6BE40D7758}"/>
              </a:ext>
            </a:extLst>
          </p:cNvPr>
          <p:cNvSpPr/>
          <p:nvPr/>
        </p:nvSpPr>
        <p:spPr>
          <a:xfrm>
            <a:off x="4114799" y="2905625"/>
            <a:ext cx="553452" cy="58954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3621651-9430-4EFF-A658-6507CEE2BD47}"/>
              </a:ext>
            </a:extLst>
          </p:cNvPr>
          <p:cNvSpPr/>
          <p:nvPr/>
        </p:nvSpPr>
        <p:spPr>
          <a:xfrm>
            <a:off x="3832059" y="2115531"/>
            <a:ext cx="553452" cy="4552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C59D2C49-FB42-40A6-856D-5DC6D1D42B21}"/>
              </a:ext>
            </a:extLst>
          </p:cNvPr>
          <p:cNvSpPr/>
          <p:nvPr/>
        </p:nvSpPr>
        <p:spPr>
          <a:xfrm>
            <a:off x="5287879" y="2127562"/>
            <a:ext cx="553452" cy="4552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4412C946-6AF1-4FD0-92E4-2ACEE0811B15}"/>
              </a:ext>
            </a:extLst>
          </p:cNvPr>
          <p:cNvSpPr/>
          <p:nvPr/>
        </p:nvSpPr>
        <p:spPr>
          <a:xfrm rot="5400000">
            <a:off x="4307796" y="782918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4DE7195C-B56F-4E30-86A9-BD3E3FDECF9E}"/>
              </a:ext>
            </a:extLst>
          </p:cNvPr>
          <p:cNvSpPr/>
          <p:nvPr/>
        </p:nvSpPr>
        <p:spPr>
          <a:xfrm rot="4044502">
            <a:off x="3149757" y="1000916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EEFDAB78-A41C-4C9E-9723-33E37B726291}"/>
              </a:ext>
            </a:extLst>
          </p:cNvPr>
          <p:cNvSpPr/>
          <p:nvPr/>
        </p:nvSpPr>
        <p:spPr>
          <a:xfrm rot="6665332">
            <a:off x="5326646" y="1008400"/>
            <a:ext cx="1364601" cy="52938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482ECDA-02C0-4C77-AF62-838B2659A2D4}"/>
              </a:ext>
            </a:extLst>
          </p:cNvPr>
          <p:cNvSpPr/>
          <p:nvPr/>
        </p:nvSpPr>
        <p:spPr>
          <a:xfrm>
            <a:off x="2772109" y="2231794"/>
            <a:ext cx="553452" cy="64577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FB7F19F-E291-417A-97A1-38CFAD131AB7}"/>
              </a:ext>
            </a:extLst>
          </p:cNvPr>
          <p:cNvSpPr/>
          <p:nvPr/>
        </p:nvSpPr>
        <p:spPr>
          <a:xfrm>
            <a:off x="6479007" y="2082818"/>
            <a:ext cx="553452" cy="645779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5D9C3E7C-DCCB-4970-8B3E-D8AC85F1E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580" y="4552298"/>
            <a:ext cx="10623884" cy="17644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Hep birlikte diğer ders geometrik şekiller kullanarak resimler yapacağız. Mola verdiğimizde hazırlıklarınızı tamamlayınız.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id="{4557EB27-5C60-4C9E-ADE6-45C58B1D99A9}"/>
              </a:ext>
            </a:extLst>
          </p:cNvPr>
          <p:cNvSpPr/>
          <p:nvPr/>
        </p:nvSpPr>
        <p:spPr>
          <a:xfrm>
            <a:off x="7032458" y="652479"/>
            <a:ext cx="3699709" cy="112292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dirty="0"/>
              <a:t> </a:t>
            </a:r>
            <a:r>
              <a:rPr lang="tr-TR" b="1" dirty="0">
                <a:latin typeface="Comic Sans MS" panose="030F0702030302020204" pitchFamily="66" charset="0"/>
              </a:rPr>
              <a:t>Ben Çılgın Serdar</a:t>
            </a:r>
          </a:p>
        </p:txBody>
      </p:sp>
    </p:spTree>
    <p:extLst>
      <p:ext uri="{BB962C8B-B14F-4D97-AF65-F5344CB8AC3E}">
        <p14:creationId xmlns:p14="http://schemas.microsoft.com/office/powerpoint/2010/main" val="2687490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7BEBC8B8-CF65-408C-A1A3-68AAD632A0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600" y="1744579"/>
            <a:ext cx="9683000" cy="28274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sz="40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Derse katıldığınız ve dikkatle dinlediğiniz için teşekkür ederim…</a:t>
            </a:r>
          </a:p>
          <a:p>
            <a:pPr marL="0" indent="0">
              <a:buNone/>
            </a:pPr>
            <a:endParaRPr lang="tr-TR" sz="40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									</a:t>
            </a:r>
            <a:r>
              <a:rPr lang="tr-TR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fmo</a:t>
            </a:r>
            <a:endParaRPr lang="tr-TR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84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sp>
        <p:nvSpPr>
          <p:cNvPr id="5" name="Akış Çizelgesi: Manyetik Disk 4">
            <a:extLst>
              <a:ext uri="{FF2B5EF4-FFF2-40B4-BE49-F238E27FC236}">
                <a16:creationId xmlns:a16="http://schemas.microsoft.com/office/drawing/2014/main" id="{97D73EDB-FCC8-4ABB-AE7B-74D462C5C36A}"/>
              </a:ext>
            </a:extLst>
          </p:cNvPr>
          <p:cNvSpPr/>
          <p:nvPr/>
        </p:nvSpPr>
        <p:spPr>
          <a:xfrm>
            <a:off x="2177715" y="0"/>
            <a:ext cx="1143000" cy="3116179"/>
          </a:xfrm>
          <a:prstGeom prst="flowChartMagneticDisk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22" y="363278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84" y="3632786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97C7DA33-6BB7-418E-9B36-F66695F42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632786"/>
            <a:ext cx="17430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63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sp>
        <p:nvSpPr>
          <p:cNvPr id="5" name="Küp 4">
            <a:extLst>
              <a:ext uri="{FF2B5EF4-FFF2-40B4-BE49-F238E27FC236}">
                <a16:creationId xmlns:a16="http://schemas.microsoft.com/office/drawing/2014/main" id="{97D73EDB-FCC8-4ABB-AE7B-74D462C5C36A}"/>
              </a:ext>
            </a:extLst>
          </p:cNvPr>
          <p:cNvSpPr/>
          <p:nvPr/>
        </p:nvSpPr>
        <p:spPr>
          <a:xfrm>
            <a:off x="1455821" y="709864"/>
            <a:ext cx="1588168" cy="1247359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32" y="345306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97C7DA33-6BB7-418E-9B36-F66695F42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84" y="3453064"/>
            <a:ext cx="17430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97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026" name="Picture 2" descr="TTAF SHOP | Li-ion pil, 3.6V pil / 2500mAh">
            <a:extLst>
              <a:ext uri="{FF2B5EF4-FFF2-40B4-BE49-F238E27FC236}">
                <a16:creationId xmlns:a16="http://schemas.microsoft.com/office/drawing/2014/main" id="{D040260D-9027-4D08-A6E0-6646FA91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967" y="3429000"/>
            <a:ext cx="2143125" cy="202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7874" y="3453064"/>
            <a:ext cx="2143124" cy="183514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D79F7170-50B0-44ED-83EC-777CBCE7234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1663" y="300789"/>
            <a:ext cx="2259180" cy="214312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308846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028" name="Picture 4" descr="Kikajoy Beyaz Katlanabilir Hediye Kutusu 12,5x12,5 cm Fiyatı, Yorumları -  Trendyol">
            <a:extLst>
              <a:ext uri="{FF2B5EF4-FFF2-40B4-BE49-F238E27FC236}">
                <a16:creationId xmlns:a16="http://schemas.microsoft.com/office/drawing/2014/main" id="{EB237FA6-0855-4B1B-9DD6-C6D74919E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6" y="3429000"/>
            <a:ext cx="2259179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8747" y="3429000"/>
            <a:ext cx="2701705" cy="2239377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9051640A-CB8A-4CC7-9461-BFE9DB6F98EE}"/>
              </a:ext>
            </a:extLst>
          </p:cNvPr>
          <p:cNvGrpSpPr>
            <a:grpSpLocks/>
          </p:cNvGrpSpPr>
          <p:nvPr/>
        </p:nvGrpSpPr>
        <p:grpSpPr bwMode="auto">
          <a:xfrm>
            <a:off x="2005264" y="278521"/>
            <a:ext cx="1800225" cy="2242134"/>
            <a:chOff x="5737" y="8977"/>
            <a:chExt cx="1800" cy="2700"/>
          </a:xfrm>
          <a:solidFill>
            <a:srgbClr val="00B050"/>
          </a:solidFill>
        </p:grpSpPr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C792BB27-8D02-45BE-A439-2B87EDD04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8977"/>
              <a:ext cx="1800" cy="2161"/>
            </a:xfrm>
            <a:prstGeom prst="triangle">
              <a:avLst>
                <a:gd name="adj" fmla="val 50000"/>
              </a:avLst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D5E2A276-5764-4E9A-B2FF-233CDE494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10777"/>
              <a:ext cx="1800" cy="900"/>
            </a:xfrm>
            <a:prstGeom prst="ellipse">
              <a:avLst/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</p:grpSp>
      <p:pic>
        <p:nvPicPr>
          <p:cNvPr id="11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803CF93E-DFD7-4A10-8DAD-4C1A5283D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56" y="3429000"/>
            <a:ext cx="2490594" cy="223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02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89FAF27B-DFAF-4B8A-B1CC-96DB2BC441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38747" y="3429000"/>
            <a:ext cx="2701705" cy="2239377"/>
          </a:xfrm>
          <a:prstGeom prst="rect">
            <a:avLst/>
          </a:prstGeom>
        </p:spPr>
      </p:pic>
      <p:pic>
        <p:nvPicPr>
          <p:cNvPr id="11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803CF93E-DFD7-4A10-8DAD-4C1A5283D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56" y="3429000"/>
            <a:ext cx="2490594" cy="223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>
            <a:extLst>
              <a:ext uri="{FF2B5EF4-FFF2-40B4-BE49-F238E27FC236}">
                <a16:creationId xmlns:a16="http://schemas.microsoft.com/office/drawing/2014/main" id="{147F9A6B-3B29-459A-90C9-F1035EC0F067}"/>
              </a:ext>
            </a:extLst>
          </p:cNvPr>
          <p:cNvSpPr>
            <a:spLocks noChangeArrowheads="1"/>
          </p:cNvSpPr>
          <p:nvPr/>
        </p:nvSpPr>
        <p:spPr bwMode="auto">
          <a:xfrm rot="20193280">
            <a:off x="1140565" y="636450"/>
            <a:ext cx="2481331" cy="135962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1800"/>
          </a:p>
        </p:txBody>
      </p:sp>
      <p:sp>
        <p:nvSpPr>
          <p:cNvPr id="13" name="AutoShape 11">
            <a:extLst>
              <a:ext uri="{FF2B5EF4-FFF2-40B4-BE49-F238E27FC236}">
                <a16:creationId xmlns:a16="http://schemas.microsoft.com/office/drawing/2014/main" id="{1CA939AA-1971-46DA-BB1C-64995BD5D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22" y="1189623"/>
            <a:ext cx="1431758" cy="1228461"/>
          </a:xfrm>
          <a:prstGeom prst="triangle">
            <a:avLst>
              <a:gd name="adj" fmla="val 58823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1800"/>
          </a:p>
        </p:txBody>
      </p:sp>
      <p:pic>
        <p:nvPicPr>
          <p:cNvPr id="14" name="Picture 9" descr="BMI Braas: Çatı Sistemleri, Estetik Kiremit Tasarımları">
            <a:extLst>
              <a:ext uri="{FF2B5EF4-FFF2-40B4-BE49-F238E27FC236}">
                <a16:creationId xmlns:a16="http://schemas.microsoft.com/office/drawing/2014/main" id="{682DE08C-DC9C-4BDF-B888-D87AED95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513" y="3439755"/>
            <a:ext cx="3462003" cy="22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02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benzeyen cisim hangisidir ?</a:t>
            </a:r>
          </a:p>
        </p:txBody>
      </p:sp>
      <p:pic>
        <p:nvPicPr>
          <p:cNvPr id="14" name="Picture 9" descr="BMI Braas: Çatı Sistemleri, Estetik Kiremit Tasarımları">
            <a:extLst>
              <a:ext uri="{FF2B5EF4-FFF2-40B4-BE49-F238E27FC236}">
                <a16:creationId xmlns:a16="http://schemas.microsoft.com/office/drawing/2014/main" id="{682DE08C-DC9C-4BDF-B888-D87AED95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513" y="3439755"/>
            <a:ext cx="3462003" cy="22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üp 1">
            <a:extLst>
              <a:ext uri="{FF2B5EF4-FFF2-40B4-BE49-F238E27FC236}">
                <a16:creationId xmlns:a16="http://schemas.microsoft.com/office/drawing/2014/main" id="{683538BA-6FFD-408C-9523-B74F4A949BC2}"/>
              </a:ext>
            </a:extLst>
          </p:cNvPr>
          <p:cNvSpPr/>
          <p:nvPr/>
        </p:nvSpPr>
        <p:spPr>
          <a:xfrm>
            <a:off x="2275514" y="264695"/>
            <a:ext cx="1431758" cy="2502568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0" descr="Endüstriyel Kornet Külah - 38.14 TL + KDV">
            <a:extLst>
              <a:ext uri="{FF2B5EF4-FFF2-40B4-BE49-F238E27FC236}">
                <a16:creationId xmlns:a16="http://schemas.microsoft.com/office/drawing/2014/main" id="{AE3D15FD-2BFE-463C-9884-221EE679F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575" y="3308683"/>
            <a:ext cx="2417512" cy="25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474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</a:t>
            </a:r>
            <a:r>
              <a:rPr lang="tr-TR" sz="4000" b="1" u="sng" dirty="0">
                <a:latin typeface="Comic Sans MS" panose="030F0702030302020204" pitchFamily="66" charset="0"/>
              </a:rPr>
              <a:t>benzemeyen</a:t>
            </a:r>
            <a:r>
              <a:rPr lang="tr-TR" sz="4000" b="1" dirty="0">
                <a:latin typeface="Comic Sans MS" panose="030F0702030302020204" pitchFamily="66" charset="0"/>
              </a:rPr>
              <a:t> cisim hangisidir ?</a:t>
            </a:r>
          </a:p>
        </p:txBody>
      </p:sp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üp 1">
            <a:extLst>
              <a:ext uri="{FF2B5EF4-FFF2-40B4-BE49-F238E27FC236}">
                <a16:creationId xmlns:a16="http://schemas.microsoft.com/office/drawing/2014/main" id="{683538BA-6FFD-408C-9523-B74F4A949BC2}"/>
              </a:ext>
            </a:extLst>
          </p:cNvPr>
          <p:cNvSpPr/>
          <p:nvPr/>
        </p:nvSpPr>
        <p:spPr>
          <a:xfrm>
            <a:off x="2275514" y="264695"/>
            <a:ext cx="1431758" cy="2502568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6" descr="Bosch KGN86AI42N A+++ 682 lt No-Frost Buzdolabı Fiyatı, Yorumları - Trendyol">
            <a:extLst>
              <a:ext uri="{FF2B5EF4-FFF2-40B4-BE49-F238E27FC236}">
                <a16:creationId xmlns:a16="http://schemas.microsoft.com/office/drawing/2014/main" id="{70CB4ABC-9C61-424B-8103-18A022B2C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17" y="3225969"/>
            <a:ext cx="1743075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F409DABA-961C-4FB4-90C4-E4F3D625108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8516" y="3429000"/>
            <a:ext cx="2261936" cy="223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46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DBBD34B7-95D2-402D-B10B-45AFA714D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6516" y="581441"/>
            <a:ext cx="7347283" cy="12473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Yandaki geometrik şekle </a:t>
            </a:r>
            <a:r>
              <a:rPr lang="tr-TR" sz="4000" b="1" u="sng" dirty="0">
                <a:latin typeface="Comic Sans MS" panose="030F0702030302020204" pitchFamily="66" charset="0"/>
              </a:rPr>
              <a:t>benzemeyen</a:t>
            </a:r>
            <a:r>
              <a:rPr lang="tr-TR" sz="4000" b="1" dirty="0">
                <a:latin typeface="Comic Sans MS" panose="030F0702030302020204" pitchFamily="66" charset="0"/>
              </a:rPr>
              <a:t> cisim hangisidir ?</a:t>
            </a:r>
          </a:p>
        </p:txBody>
      </p:sp>
      <p:pic>
        <p:nvPicPr>
          <p:cNvPr id="8" name="Picture 8" descr="PEDIFEN Syrup 100mg/5ml - Atabay">
            <a:extLst>
              <a:ext uri="{FF2B5EF4-FFF2-40B4-BE49-F238E27FC236}">
                <a16:creationId xmlns:a16="http://schemas.microsoft.com/office/drawing/2014/main" id="{74A8DB46-D25D-4699-B227-09B06F9E0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348" y="3128211"/>
            <a:ext cx="4319587" cy="27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D75D4402-6061-44B0-844C-928A2C3C60AA}"/>
              </a:ext>
            </a:extLst>
          </p:cNvPr>
          <p:cNvGrpSpPr>
            <a:grpSpLocks/>
          </p:cNvGrpSpPr>
          <p:nvPr/>
        </p:nvGrpSpPr>
        <p:grpSpPr bwMode="auto">
          <a:xfrm>
            <a:off x="2005264" y="278521"/>
            <a:ext cx="1800225" cy="2242134"/>
            <a:chOff x="5737" y="8977"/>
            <a:chExt cx="1800" cy="2700"/>
          </a:xfrm>
          <a:solidFill>
            <a:srgbClr val="00B050"/>
          </a:solidFill>
        </p:grpSpPr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E77C3159-8A2F-4496-AB0F-CAF638B60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8977"/>
              <a:ext cx="1800" cy="2161"/>
            </a:xfrm>
            <a:prstGeom prst="triangle">
              <a:avLst>
                <a:gd name="adj" fmla="val 50000"/>
              </a:avLst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927815E8-3283-4D65-A93C-FF30E55C6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" y="10777"/>
              <a:ext cx="1800" cy="900"/>
            </a:xfrm>
            <a:prstGeom prst="ellipse">
              <a:avLst/>
            </a:prstGeom>
            <a:grpFill/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80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tr-TR" altLang="tr-TR" sz="1800"/>
            </a:p>
          </p:txBody>
        </p:sp>
      </p:grpSp>
      <p:pic>
        <p:nvPicPr>
          <p:cNvPr id="12" name="Picture 20" descr="Endüstriyel Kornet Külah - 38.14 TL + KDV">
            <a:extLst>
              <a:ext uri="{FF2B5EF4-FFF2-40B4-BE49-F238E27FC236}">
                <a16:creationId xmlns:a16="http://schemas.microsoft.com/office/drawing/2014/main" id="{4318E505-EDB9-453E-9A16-18C98B252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63" y="3308684"/>
            <a:ext cx="2417512" cy="25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Geometrik Cisimler ve Şekiller. Uzamsal İlişkiler Geometrik Örüntüler.  Geometrik Şekiller Geometrik Cisimler. Uzamsal İlişkiler Geometrik  Örüntüler - PDF Ücretsiz indirin">
            <a:extLst>
              <a:ext uri="{FF2B5EF4-FFF2-40B4-BE49-F238E27FC236}">
                <a16:creationId xmlns:a16="http://schemas.microsoft.com/office/drawing/2014/main" id="{A17F8FFB-FED1-4834-94E7-296008DC8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827" y="3174748"/>
            <a:ext cx="2527216" cy="2719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133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131</Words>
  <Application>Microsoft Office PowerPoint</Application>
  <PresentationFormat>Geniş ekran</PresentationFormat>
  <Paragraphs>21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Tahoma</vt:lpstr>
      <vt:lpstr>Office Teması</vt:lpstr>
      <vt:lpstr>Geometrik Şekiller ve Cisimler Soru Cevap Etkinliği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7-10 Nisan Canlı Ders</dc:title>
  <dc:creator>Fatih Okumuş</dc:creator>
  <cp:lastModifiedBy>SERKAN DEMİR</cp:lastModifiedBy>
  <cp:revision>82</cp:revision>
  <dcterms:created xsi:type="dcterms:W3CDTF">2021-04-04T09:28:59Z</dcterms:created>
  <dcterms:modified xsi:type="dcterms:W3CDTF">2022-02-08T13:27:28Z</dcterms:modified>
</cp:coreProperties>
</file>