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56" r:id="rId5"/>
    <p:sldId id="276" r:id="rId6"/>
    <p:sldId id="274" r:id="rId7"/>
    <p:sldId id="279" r:id="rId8"/>
    <p:sldId id="278" r:id="rId9"/>
    <p:sldId id="277" r:id="rId10"/>
    <p:sldId id="280" r:id="rId11"/>
    <p:sldId id="275" r:id="rId12"/>
  </p:sldIdLst>
  <p:sldSz cx="12192000" cy="6858000"/>
  <p:notesSz cx="6858000" cy="9144000"/>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052EC2-DD21-4E8E-AE8B-F80B2BB8B0DA}" v="1" dt="2022-03-10T05:36:13.987"/>
    <p1510:client id="{49ED74C9-901D-469A-B193-1858C4782D49}" v="4" dt="2022-03-10T05:32:09.0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69" autoAdjust="0"/>
  </p:normalViewPr>
  <p:slideViewPr>
    <p:cSldViewPr>
      <p:cViewPr varScale="1">
        <p:scale>
          <a:sx n="64" d="100"/>
          <a:sy n="64" d="100"/>
        </p:scale>
        <p:origin x="978" y="84"/>
      </p:cViewPr>
      <p:guideLst>
        <p:guide pos="3840"/>
        <p:guide orient="horz" pos="2160"/>
      </p:guideLst>
    </p:cSldViewPr>
  </p:slideViewPr>
  <p:notesTextViewPr>
    <p:cViewPr>
      <p:scale>
        <a:sx n="1" d="1"/>
        <a:sy n="1" d="1"/>
      </p:scale>
      <p:origin x="0" y="0"/>
    </p:cViewPr>
  </p:notesTextViewPr>
  <p:notesViewPr>
    <p:cSldViewPr showGuides="1">
      <p:cViewPr varScale="1">
        <p:scale>
          <a:sx n="90" d="100"/>
          <a:sy n="90" d="100"/>
        </p:scale>
        <p:origin x="377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suf Yiğit Erol" userId="eeb154eb49be70dd" providerId="LiveId" clId="{34052EC2-DD21-4E8E-AE8B-F80B2BB8B0DA}"/>
    <pc:docChg chg="custSel modSld">
      <pc:chgData name="Yusuf Yiğit Erol" userId="eeb154eb49be70dd" providerId="LiveId" clId="{34052EC2-DD21-4E8E-AE8B-F80B2BB8B0DA}" dt="2022-03-10T05:36:39.161" v="199" actId="20577"/>
      <pc:docMkLst>
        <pc:docMk/>
      </pc:docMkLst>
      <pc:sldChg chg="addSp modSp mod">
        <pc:chgData name="Yusuf Yiğit Erol" userId="eeb154eb49be70dd" providerId="LiveId" clId="{34052EC2-DD21-4E8E-AE8B-F80B2BB8B0DA}" dt="2022-03-10T05:36:39.161" v="199" actId="20577"/>
        <pc:sldMkLst>
          <pc:docMk/>
          <pc:sldMk cId="1857640680" sldId="275"/>
        </pc:sldMkLst>
        <pc:spChg chg="add mod">
          <ac:chgData name="Yusuf Yiğit Erol" userId="eeb154eb49be70dd" providerId="LiveId" clId="{34052EC2-DD21-4E8E-AE8B-F80B2BB8B0DA}" dt="2022-03-10T05:36:39.161" v="199" actId="20577"/>
          <ac:spMkLst>
            <pc:docMk/>
            <pc:sldMk cId="1857640680" sldId="275"/>
            <ac:spMk id="2" creationId="{BA1DBDB9-BC2E-4F23-B842-F1E653EFDDD6}"/>
          </ac:spMkLst>
        </pc:spChg>
        <pc:spChg chg="mod">
          <ac:chgData name="Yusuf Yiğit Erol" userId="eeb154eb49be70dd" providerId="LiveId" clId="{34052EC2-DD21-4E8E-AE8B-F80B2BB8B0DA}" dt="2022-03-10T05:35:48.202" v="157" actId="20577"/>
          <ac:spMkLst>
            <pc:docMk/>
            <pc:sldMk cId="1857640680" sldId="275"/>
            <ac:spMk id="12" creationId="{DBCA00A6-85D6-4E9B-9DD2-149D44E5A01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7F5B45D1-63D3-41C5-9A5E-21C89FA70A87}" type="datetime1">
              <a:rPr lang="tr-TR" smtClean="0"/>
              <a:t>10.03.2022</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45ACAF8E-318A-4EFE-8633-D9E72ABCE0ED}" type="slidenum">
              <a:rPr lang="tr-TR" smtClean="0"/>
              <a:pPr algn="r" rtl="0"/>
              <a:t>‹#›</a:t>
            </a:fld>
            <a:endParaRPr lang="tr-TR" dirty="0"/>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tr-TR" noProof="0"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8A426C1C-3AB1-4C97-B221-5E9B14800468}" type="datetime1">
              <a:rPr lang="tr-TR" smtClean="0"/>
              <a:pPr/>
              <a:t>10.03.2022</a:t>
            </a:fld>
            <a:endParaRPr lang="tr-TR"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5EE2CF44-2B13-41B4-A334-1CDF534EEBBF}" type="slidenum">
              <a:rPr lang="tr-TR" smtClean="0"/>
              <a:pPr/>
              <a:t>‹#›</a:t>
            </a:fld>
            <a:endParaRPr lang="tr-TR" dirty="0"/>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5EE2CF44-2B13-41B4-A334-1CDF534EEBBF}" type="slidenum">
              <a:rPr lang="tr-TR" smtClean="0"/>
              <a:pPr/>
              <a:t>1</a:t>
            </a:fld>
            <a:endParaRPr lang="tr-TR" dirty="0"/>
          </a:p>
        </p:txBody>
      </p:sp>
    </p:spTree>
    <p:extLst>
      <p:ext uri="{BB962C8B-B14F-4D97-AF65-F5344CB8AC3E}">
        <p14:creationId xmlns:p14="http://schemas.microsoft.com/office/powerpoint/2010/main" val="899564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EE2CF44-2B13-41B4-A334-1CDF534EEBBF}" type="slidenum">
              <a:rPr lang="tr-TR" smtClean="0"/>
              <a:pPr/>
              <a:t>2</a:t>
            </a:fld>
            <a:endParaRPr lang="tr-TR" dirty="0"/>
          </a:p>
        </p:txBody>
      </p:sp>
    </p:spTree>
    <p:extLst>
      <p:ext uri="{BB962C8B-B14F-4D97-AF65-F5344CB8AC3E}">
        <p14:creationId xmlns:p14="http://schemas.microsoft.com/office/powerpoint/2010/main" val="4144828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EE2CF44-2B13-41B4-A334-1CDF534EEBBF}" type="slidenum">
              <a:rPr lang="tr-TR" smtClean="0"/>
              <a:pPr/>
              <a:t>5</a:t>
            </a:fld>
            <a:endParaRPr lang="tr-TR" dirty="0"/>
          </a:p>
        </p:txBody>
      </p:sp>
    </p:spTree>
    <p:extLst>
      <p:ext uri="{BB962C8B-B14F-4D97-AF65-F5344CB8AC3E}">
        <p14:creationId xmlns:p14="http://schemas.microsoft.com/office/powerpoint/2010/main" val="390101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EE2CF44-2B13-41B4-A334-1CDF534EEBBF}" type="slidenum">
              <a:rPr lang="tr-TR" smtClean="0"/>
              <a:pPr/>
              <a:t>8</a:t>
            </a:fld>
            <a:endParaRPr lang="tr-TR" dirty="0"/>
          </a:p>
        </p:txBody>
      </p:sp>
    </p:spTree>
    <p:extLst>
      <p:ext uri="{BB962C8B-B14F-4D97-AF65-F5344CB8AC3E}">
        <p14:creationId xmlns:p14="http://schemas.microsoft.com/office/powerpoint/2010/main" val="1187257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Dikdörtgen 7"/>
          <p:cNvSpPr/>
          <p:nvPr userDrawn="1"/>
        </p:nvSpPr>
        <p:spPr bwMode="gray">
          <a:xfrm>
            <a:off x="0" y="2825016"/>
            <a:ext cx="12188952" cy="3180930"/>
          </a:xfrm>
          <a:prstGeom prst="rect">
            <a:avLst/>
          </a:prstGeom>
          <a:solidFill>
            <a:schemeClr val="bg1">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noProof="0" dirty="0"/>
          </a:p>
        </p:txBody>
      </p:sp>
      <p:sp>
        <p:nvSpPr>
          <p:cNvPr id="7" name="Dikdörtgen 6"/>
          <p:cNvSpPr/>
          <p:nvPr userDrawn="1"/>
        </p:nvSpPr>
        <p:spPr bwMode="black">
          <a:xfrm>
            <a:off x="0" y="3075709"/>
            <a:ext cx="12188952" cy="263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noProof="0" dirty="0"/>
          </a:p>
        </p:txBody>
      </p:sp>
      <p:sp>
        <p:nvSpPr>
          <p:cNvPr id="2" name="Başlık 1"/>
          <p:cNvSpPr>
            <a:spLocks noGrp="1"/>
          </p:cNvSpPr>
          <p:nvPr>
            <p:ph type="ctrTitle"/>
          </p:nvPr>
        </p:nvSpPr>
        <p:spPr bwMode="white">
          <a:xfrm>
            <a:off x="1066800" y="3165763"/>
            <a:ext cx="10058400" cy="1711037"/>
          </a:xfrm>
        </p:spPr>
        <p:txBody>
          <a:bodyPr rtlCol="0" anchor="b">
            <a:normAutofit/>
          </a:bodyPr>
          <a:lstStyle>
            <a:lvl1pPr algn="l" rtl="0">
              <a:lnSpc>
                <a:spcPct val="80000"/>
              </a:lnSpc>
              <a:defRPr sz="5400">
                <a:solidFill>
                  <a:schemeClr val="tx1"/>
                </a:solidFill>
              </a:defRPr>
            </a:lvl1pPr>
          </a:lstStyle>
          <a:p>
            <a:pPr rtl="0"/>
            <a:r>
              <a:rPr lang="tr-TR" noProof="0"/>
              <a:t>Asıl başlık stilini düzenlemek için tıklayın</a:t>
            </a:r>
            <a:endParaRPr lang="tr-TR" noProof="0" dirty="0"/>
          </a:p>
        </p:txBody>
      </p:sp>
      <p:sp>
        <p:nvSpPr>
          <p:cNvPr id="3" name="Alt Başlık 2"/>
          <p:cNvSpPr>
            <a:spLocks noGrp="1"/>
          </p:cNvSpPr>
          <p:nvPr>
            <p:ph type="subTitle" idx="1"/>
          </p:nvPr>
        </p:nvSpPr>
        <p:spPr bwMode="white">
          <a:xfrm>
            <a:off x="1066800" y="4953000"/>
            <a:ext cx="10058400" cy="685800"/>
          </a:xfrm>
        </p:spPr>
        <p:txBody>
          <a:bodyPr rtlCol="0">
            <a:normAutofit/>
          </a:bodyPr>
          <a:lstStyle>
            <a:lvl1pPr marL="0" indent="0" algn="l" rtl="0">
              <a:spcBef>
                <a:spcPts val="0"/>
              </a:spcBef>
              <a:buNone/>
              <a:defRPr sz="2000">
                <a:solidFill>
                  <a:schemeClr val="accent1"/>
                </a:solidFill>
                <a:latin typeface="+mj-lt"/>
              </a:defRPr>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pPr rtl="0"/>
            <a:r>
              <a:rPr lang="tr-TR" noProof="0"/>
              <a:t>Asıl alt başlık stilini düzenlemek için tıklayın</a:t>
            </a:r>
            <a:endParaRPr lang="tr-TR" noProof="0" dirty="0"/>
          </a:p>
        </p:txBody>
      </p:sp>
    </p:spTree>
    <p:extLst>
      <p:ext uri="{BB962C8B-B14F-4D97-AF65-F5344CB8AC3E}">
        <p14:creationId xmlns:p14="http://schemas.microsoft.com/office/powerpoint/2010/main" val="798862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a:t>Asıl başlık stilini düzenlemek için tıklayın</a:t>
            </a:r>
            <a:endParaRPr lang="tr-TR" noProof="0" dirty="0"/>
          </a:p>
        </p:txBody>
      </p:sp>
      <p:sp>
        <p:nvSpPr>
          <p:cNvPr id="3" name="Dikey Metin Yer Tutucusu 2"/>
          <p:cNvSpPr>
            <a:spLocks noGrp="1"/>
          </p:cNvSpPr>
          <p:nvPr>
            <p:ph type="body" orient="vert" idx="1"/>
          </p:nvPr>
        </p:nvSpPr>
        <p:spPr/>
        <p:txBody>
          <a:bodyPr vert="eaVert" rtlCol="0"/>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073C6A93-2001-4816-9A2D-A1398E7FFEE7}" type="datetime1">
              <a:rPr lang="tr-TR" smtClean="0"/>
              <a:pPr/>
              <a:t>10.03.2022</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2477154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457199"/>
            <a:ext cx="1943100" cy="5638801"/>
          </a:xfrm>
        </p:spPr>
        <p:txBody>
          <a:bodyPr vert="eaVert" rtlCol="0"/>
          <a:lstStyle>
            <a:lvl1pPr rtl="0">
              <a:defRPr/>
            </a:lvl1pPr>
          </a:lstStyle>
          <a:p>
            <a:pPr rtl="0"/>
            <a:r>
              <a:rPr lang="tr-TR" noProof="0"/>
              <a:t>Asıl başlık stilini düzenlemek için tıklayın</a:t>
            </a:r>
            <a:endParaRPr lang="tr-TR" noProof="0" dirty="0"/>
          </a:p>
        </p:txBody>
      </p:sp>
      <p:sp>
        <p:nvSpPr>
          <p:cNvPr id="3" name="Dikey Metin Yer Tutucusu 2"/>
          <p:cNvSpPr>
            <a:spLocks noGrp="1"/>
          </p:cNvSpPr>
          <p:nvPr>
            <p:ph type="body" orient="vert" idx="1"/>
          </p:nvPr>
        </p:nvSpPr>
        <p:spPr>
          <a:xfrm>
            <a:off x="1524000" y="457199"/>
            <a:ext cx="7048500" cy="5638801"/>
          </a:xfrm>
        </p:spPr>
        <p:txBody>
          <a:bodyPr vert="eaVert" rtlCol="0"/>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83D1CDC2-2CD8-4CCC-AEB7-416C9D069135}" type="datetime1">
              <a:rPr lang="tr-TR" smtClean="0"/>
              <a:pPr/>
              <a:t>10.03.2022</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252463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a:t>Asıl başlık stilini düzenlemek için tıklayın</a:t>
            </a:r>
            <a:endParaRPr lang="tr-TR" noProof="0" dirty="0"/>
          </a:p>
        </p:txBody>
      </p:sp>
      <p:sp>
        <p:nvSpPr>
          <p:cNvPr id="3" name="İçerik Yer Tutucusu 2"/>
          <p:cNvSpPr>
            <a:spLocks noGrp="1"/>
          </p:cNvSpPr>
          <p:nvPr>
            <p:ph idx="1"/>
          </p:nvPr>
        </p:nvSpPr>
        <p:spPr/>
        <p:txBody>
          <a:bodyPr rtlCol="0"/>
          <a:lstStyle>
            <a:lvl5pPr algn="l" rtl="0">
              <a:defRPr/>
            </a:lvl5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lvl1pPr>
              <a:defRPr/>
            </a:lvl1pPr>
          </a:lstStyle>
          <a:p>
            <a:fld id="{B68A11BC-CE70-4266-A0AC-BE63AD106DD9}" type="datetime1">
              <a:rPr lang="tr-TR" smtClean="0"/>
              <a:pPr/>
              <a:t>10.03.2022</a:t>
            </a:fld>
            <a:endParaRPr lang="tr-TR"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3112444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1828800"/>
            <a:ext cx="9144000" cy="2743200"/>
          </a:xfrm>
        </p:spPr>
        <p:txBody>
          <a:bodyPr rtlCol="0" anchor="b">
            <a:normAutofit/>
          </a:bodyPr>
          <a:lstStyle>
            <a:lvl1pPr algn="l" rtl="0">
              <a:defRPr sz="5400">
                <a:solidFill>
                  <a:schemeClr val="tx1"/>
                </a:solidFill>
              </a:defRPr>
            </a:lvl1pPr>
          </a:lstStyle>
          <a:p>
            <a:pPr rtl="0"/>
            <a:r>
              <a:rPr lang="tr-TR" noProof="0"/>
              <a:t>Asıl başlık stilini düzenlemek için tıklayın</a:t>
            </a:r>
            <a:endParaRPr lang="tr-TR" noProof="0" dirty="0"/>
          </a:p>
        </p:txBody>
      </p:sp>
      <p:sp>
        <p:nvSpPr>
          <p:cNvPr id="3" name="Metin Yer Tutucusu 2"/>
          <p:cNvSpPr>
            <a:spLocks noGrp="1"/>
          </p:cNvSpPr>
          <p:nvPr>
            <p:ph type="body" idx="1"/>
          </p:nvPr>
        </p:nvSpPr>
        <p:spPr>
          <a:xfrm>
            <a:off x="1524000" y="4589463"/>
            <a:ext cx="9144000" cy="1506537"/>
          </a:xfrm>
        </p:spPr>
        <p:txBody>
          <a:bodyPr rtlCol="0">
            <a:normAutofit/>
          </a:bodyPr>
          <a:lstStyle>
            <a:lvl1pPr marL="0" indent="0" algn="l" rtl="0">
              <a:spcBef>
                <a:spcPts val="0"/>
              </a:spcBef>
              <a:buNone/>
              <a:defRPr sz="2000">
                <a:solidFill>
                  <a:schemeClr val="accent1"/>
                </a:solidFill>
                <a:latin typeface="+mj-lt"/>
              </a:defRPr>
            </a:lvl1pPr>
            <a:lvl2pPr marL="457200" indent="0" algn="l" rtl="0">
              <a:buNone/>
              <a:defRPr sz="2000"/>
            </a:lvl2pPr>
            <a:lvl3pPr marL="914400" indent="0" algn="l" rtl="0">
              <a:buNone/>
              <a:defRPr sz="1800"/>
            </a:lvl3pPr>
            <a:lvl4pPr marL="1371600" indent="0" algn="l" rtl="0">
              <a:buNone/>
              <a:defRPr sz="1600"/>
            </a:lvl4pPr>
            <a:lvl5pPr marL="1828800" indent="0" algn="l" rtl="0">
              <a:buNone/>
              <a:defRPr sz="1600"/>
            </a:lvl5pPr>
            <a:lvl6pPr marL="2286000" indent="0" algn="l" rtl="0">
              <a:buNone/>
              <a:defRPr sz="1600"/>
            </a:lvl6pPr>
            <a:lvl7pPr marL="2743200" indent="0" algn="l" rtl="0">
              <a:buNone/>
              <a:defRPr sz="1600"/>
            </a:lvl7pPr>
            <a:lvl8pPr marL="3200400" indent="0" algn="l" rtl="0">
              <a:buNone/>
              <a:defRPr sz="1600"/>
            </a:lvl8pPr>
            <a:lvl9pPr marL="3657600" indent="0" algn="l" rtl="0">
              <a:buNone/>
              <a:defRPr sz="1600"/>
            </a:lvl9pPr>
          </a:lstStyle>
          <a:p>
            <a:pPr lvl="0" rtl="0"/>
            <a:r>
              <a:rPr lang="tr-TR" noProof="0"/>
              <a:t>Asıl metin stillerini düzenlemek için tıklayın</a:t>
            </a:r>
          </a:p>
        </p:txBody>
      </p:sp>
    </p:spTree>
    <p:extLst>
      <p:ext uri="{BB962C8B-B14F-4D97-AF65-F5344CB8AC3E}">
        <p14:creationId xmlns:p14="http://schemas.microsoft.com/office/powerpoint/2010/main" val="3506778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a:t>Asıl başlık stilini düzenlemek için tıklayın</a:t>
            </a:r>
            <a:endParaRPr lang="tr-TR" noProof="0" dirty="0"/>
          </a:p>
        </p:txBody>
      </p:sp>
      <p:sp>
        <p:nvSpPr>
          <p:cNvPr id="3" name="İçerik Yer Tutucusu 2"/>
          <p:cNvSpPr>
            <a:spLocks noGrp="1"/>
          </p:cNvSpPr>
          <p:nvPr>
            <p:ph sz="half" idx="1"/>
          </p:nvPr>
        </p:nvSpPr>
        <p:spPr>
          <a:xfrm>
            <a:off x="1524000" y="1825625"/>
            <a:ext cx="4419600" cy="4270375"/>
          </a:xfrm>
        </p:spPr>
        <p:txBody>
          <a:bodyPr rtlCol="0">
            <a:normAutofit/>
          </a:bodyPr>
          <a:lstStyle>
            <a:lvl1pPr algn="l" rtl="0">
              <a:defRPr sz="18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İçerik Yer Tutucusu 3"/>
          <p:cNvSpPr>
            <a:spLocks noGrp="1"/>
          </p:cNvSpPr>
          <p:nvPr>
            <p:ph sz="half" idx="2"/>
          </p:nvPr>
        </p:nvSpPr>
        <p:spPr>
          <a:xfrm>
            <a:off x="6324600" y="1825625"/>
            <a:ext cx="4343400" cy="4270375"/>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5" name="Tarih Yer Tutucusu 4"/>
          <p:cNvSpPr>
            <a:spLocks noGrp="1"/>
          </p:cNvSpPr>
          <p:nvPr>
            <p:ph type="dt" sz="half" idx="10"/>
          </p:nvPr>
        </p:nvSpPr>
        <p:spPr/>
        <p:txBody>
          <a:bodyPr rtlCol="0"/>
          <a:lstStyle>
            <a:lvl1pPr>
              <a:defRPr/>
            </a:lvl1pPr>
          </a:lstStyle>
          <a:p>
            <a:fld id="{35D5D7D0-5BF3-4B56-80CD-0DC82B15DF16}" type="datetime1">
              <a:rPr lang="tr-TR" smtClean="0"/>
              <a:pPr/>
              <a:t>10.03.2022</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4044567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a:t>Asıl başlık stilini düzenlemek için tıklayın</a:t>
            </a:r>
            <a:endParaRPr lang="tr-TR" noProof="0" dirty="0"/>
          </a:p>
        </p:txBody>
      </p:sp>
      <p:sp>
        <p:nvSpPr>
          <p:cNvPr id="3" name="Metin Yer Tutucusu 2"/>
          <p:cNvSpPr>
            <a:spLocks noGrp="1"/>
          </p:cNvSpPr>
          <p:nvPr>
            <p:ph type="body" idx="1"/>
          </p:nvPr>
        </p:nvSpPr>
        <p:spPr>
          <a:xfrm>
            <a:off x="1527048" y="1828800"/>
            <a:ext cx="4343400" cy="685800"/>
          </a:xfrm>
        </p:spPr>
        <p:txBody>
          <a:bodyPr rtlCol="0" anchor="ctr">
            <a:normAutofit/>
          </a:bodyPr>
          <a:lstStyle>
            <a:lvl1pPr marL="0" indent="0" algn="l" rtl="0">
              <a:spcBef>
                <a:spcPts val="0"/>
              </a:spcBef>
              <a:buNone/>
              <a:defRPr sz="2100" b="0">
                <a:solidFill>
                  <a:schemeClr val="tx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noProof="0"/>
              <a:t>Asıl metin stillerini düzenlemek için tıklayın</a:t>
            </a:r>
          </a:p>
        </p:txBody>
      </p:sp>
      <p:sp>
        <p:nvSpPr>
          <p:cNvPr id="4" name="İçerik Yer Tutucusu 3"/>
          <p:cNvSpPr>
            <a:spLocks noGrp="1"/>
          </p:cNvSpPr>
          <p:nvPr>
            <p:ph sz="half" idx="2"/>
          </p:nvPr>
        </p:nvSpPr>
        <p:spPr>
          <a:xfrm>
            <a:off x="1527048" y="2514600"/>
            <a:ext cx="4343400" cy="3581401"/>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5" name="Metin Yer Tutucusu 4"/>
          <p:cNvSpPr>
            <a:spLocks noGrp="1"/>
          </p:cNvSpPr>
          <p:nvPr>
            <p:ph type="body" sz="quarter" idx="3"/>
          </p:nvPr>
        </p:nvSpPr>
        <p:spPr>
          <a:xfrm>
            <a:off x="6327648" y="1828800"/>
            <a:ext cx="4343400" cy="685800"/>
          </a:xfrm>
        </p:spPr>
        <p:txBody>
          <a:bodyPr rtlCol="0" anchor="ctr">
            <a:normAutofit/>
          </a:bodyPr>
          <a:lstStyle>
            <a:lvl1pPr marL="0" indent="0" algn="l" rtl="0">
              <a:spcBef>
                <a:spcPts val="0"/>
              </a:spcBef>
              <a:buNone/>
              <a:defRPr sz="2100" b="0">
                <a:solidFill>
                  <a:schemeClr val="tx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noProof="0"/>
              <a:t>Asıl metin stillerini düzenlemek için tıklayın</a:t>
            </a:r>
          </a:p>
        </p:txBody>
      </p:sp>
      <p:sp>
        <p:nvSpPr>
          <p:cNvPr id="6" name="İçerik Yer Tutucusu 5"/>
          <p:cNvSpPr>
            <a:spLocks noGrp="1"/>
          </p:cNvSpPr>
          <p:nvPr>
            <p:ph sz="quarter" idx="4"/>
          </p:nvPr>
        </p:nvSpPr>
        <p:spPr>
          <a:xfrm>
            <a:off x="6327648" y="2514600"/>
            <a:ext cx="4343400" cy="3581401"/>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7" name="Tarih Yer Tutucusu 6"/>
          <p:cNvSpPr>
            <a:spLocks noGrp="1"/>
          </p:cNvSpPr>
          <p:nvPr>
            <p:ph type="dt" sz="half" idx="10"/>
          </p:nvPr>
        </p:nvSpPr>
        <p:spPr/>
        <p:txBody>
          <a:bodyPr rtlCol="0"/>
          <a:lstStyle>
            <a:lvl1pPr>
              <a:defRPr/>
            </a:lvl1pPr>
          </a:lstStyle>
          <a:p>
            <a:fld id="{C0B18735-9317-4E74-B00E-F1F7CF2A804C}" type="datetime1">
              <a:rPr lang="tr-TR" smtClean="0"/>
              <a:pPr/>
              <a:t>10.03.2022</a:t>
            </a:fld>
            <a:endParaRPr lang="tr-TR" dirty="0"/>
          </a:p>
        </p:txBody>
      </p:sp>
      <p:sp>
        <p:nvSpPr>
          <p:cNvPr id="8" name="Alt Bilgi Yer Tutucusu 7"/>
          <p:cNvSpPr>
            <a:spLocks noGrp="1"/>
          </p:cNvSpPr>
          <p:nvPr>
            <p:ph type="ftr" sz="quarter" idx="11"/>
          </p:nvPr>
        </p:nvSpPr>
        <p:spPr/>
        <p:txBody>
          <a:bodyPr rtlCol="0"/>
          <a:lstStyle/>
          <a:p>
            <a:pPr rtl="0"/>
            <a:endParaRPr lang="tr-TR" noProof="0" dirty="0"/>
          </a:p>
        </p:txBody>
      </p:sp>
      <p:sp>
        <p:nvSpPr>
          <p:cNvPr id="9" name="Slayt Numarası Yer Tutucusu 8"/>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3397906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rtl="0">
              <a:defRPr/>
            </a:lvl1pPr>
          </a:lstStyle>
          <a:p>
            <a:pPr rtl="0"/>
            <a:r>
              <a:rPr lang="tr-TR" noProof="0"/>
              <a:t>Asıl başlık stilini düzenlemek için tıklayın</a:t>
            </a:r>
            <a:endParaRPr lang="tr-TR" noProof="0" dirty="0"/>
          </a:p>
        </p:txBody>
      </p:sp>
      <p:sp>
        <p:nvSpPr>
          <p:cNvPr id="3" name="Tarih Yer Tutucusu 2"/>
          <p:cNvSpPr>
            <a:spLocks noGrp="1"/>
          </p:cNvSpPr>
          <p:nvPr>
            <p:ph type="dt" sz="half" idx="10"/>
          </p:nvPr>
        </p:nvSpPr>
        <p:spPr/>
        <p:txBody>
          <a:bodyPr rtlCol="0"/>
          <a:lstStyle>
            <a:lvl1pPr>
              <a:defRPr/>
            </a:lvl1pPr>
          </a:lstStyle>
          <a:p>
            <a:fld id="{D7945D80-8630-4F38-9310-D02634682158}" type="datetime1">
              <a:rPr lang="tr-TR" smtClean="0"/>
              <a:pPr/>
              <a:t>10.03.2022</a:t>
            </a:fld>
            <a:endParaRPr lang="tr-TR"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3238976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Tarih Yer Tutucusu 1"/>
          <p:cNvSpPr>
            <a:spLocks noGrp="1"/>
          </p:cNvSpPr>
          <p:nvPr>
            <p:ph type="dt" sz="half" idx="10"/>
          </p:nvPr>
        </p:nvSpPr>
        <p:spPr/>
        <p:txBody>
          <a:bodyPr rtlCol="0"/>
          <a:lstStyle>
            <a:lvl1pPr>
              <a:defRPr/>
            </a:lvl1pPr>
          </a:lstStyle>
          <a:p>
            <a:fld id="{22B1E71C-E396-4832-BE37-6DC1F192E362}" type="datetime1">
              <a:rPr lang="tr-TR" smtClean="0"/>
              <a:pPr/>
              <a:t>10.03.2022</a:t>
            </a:fld>
            <a:endParaRPr lang="en-US" dirty="0"/>
          </a:p>
        </p:txBody>
      </p:sp>
      <p:sp>
        <p:nvSpPr>
          <p:cNvPr id="3" name="Alt Bilgi Yer Tutucusu 2"/>
          <p:cNvSpPr>
            <a:spLocks noGrp="1"/>
          </p:cNvSpPr>
          <p:nvPr>
            <p:ph type="ftr" sz="quarter" idx="11"/>
          </p:nvPr>
        </p:nvSpPr>
        <p:spPr/>
        <p:txBody>
          <a:bodyPr rtlCol="0"/>
          <a:lstStyle/>
          <a:p>
            <a:pPr rtl="0"/>
            <a:endParaRPr lang="en-US" dirty="0"/>
          </a:p>
        </p:txBody>
      </p:sp>
      <p:sp>
        <p:nvSpPr>
          <p:cNvPr id="4" name="Slayt Numarası Yer Tutucusu 3"/>
          <p:cNvSpPr>
            <a:spLocks noGrp="1"/>
          </p:cNvSpPr>
          <p:nvPr>
            <p:ph type="sldNum" sz="quarter" idx="12"/>
          </p:nvPr>
        </p:nvSpPr>
        <p:spPr/>
        <p:txBody>
          <a:bodyPr rtlCol="0"/>
          <a:lstStyle/>
          <a:p>
            <a:pPr rtl="0"/>
            <a:fld id="{E31375A4-56A4-47D6-9801-1991572033F7}" type="slidenum">
              <a:rPr lang="en-US" smtClean="0"/>
              <a:t>‹#›</a:t>
            </a:fld>
            <a:endParaRPr lang="en-US" dirty="0"/>
          </a:p>
        </p:txBody>
      </p:sp>
    </p:spTree>
    <p:extLst>
      <p:ext uri="{BB962C8B-B14F-4D97-AF65-F5344CB8AC3E}">
        <p14:creationId xmlns:p14="http://schemas.microsoft.com/office/powerpoint/2010/main" val="2146817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8002587" y="1600200"/>
            <a:ext cx="3122613" cy="1828800"/>
          </a:xfrm>
        </p:spPr>
        <p:txBody>
          <a:bodyPr rtlCol="0" anchor="b">
            <a:normAutofit/>
          </a:bodyPr>
          <a:lstStyle>
            <a:lvl1pPr algn="l" rtl="0">
              <a:defRPr sz="3400"/>
            </a:lvl1pPr>
          </a:lstStyle>
          <a:p>
            <a:pPr rtl="0"/>
            <a:r>
              <a:rPr lang="tr-TR" noProof="0"/>
              <a:t>Asıl başlık stilini düzenlemek için tıklayın</a:t>
            </a:r>
            <a:endParaRPr lang="tr-TR" noProof="0" dirty="0"/>
          </a:p>
        </p:txBody>
      </p:sp>
      <p:sp>
        <p:nvSpPr>
          <p:cNvPr id="3" name="İçerik Yer Tutucusu 2"/>
          <p:cNvSpPr>
            <a:spLocks noGrp="1"/>
          </p:cNvSpPr>
          <p:nvPr>
            <p:ph idx="1"/>
          </p:nvPr>
        </p:nvSpPr>
        <p:spPr>
          <a:xfrm>
            <a:off x="760412" y="762000"/>
            <a:ext cx="6400800" cy="5334000"/>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noProof="0"/>
              <a:t>Asıl metin stillerini düzenlemek için tıklayın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Metin Yer Tutucusu 3"/>
          <p:cNvSpPr>
            <a:spLocks noGrp="1"/>
          </p:cNvSpPr>
          <p:nvPr>
            <p:ph type="body" sz="half" idx="2"/>
          </p:nvPr>
        </p:nvSpPr>
        <p:spPr>
          <a:xfrm>
            <a:off x="8001039" y="3429000"/>
            <a:ext cx="3124161" cy="1828800"/>
          </a:xfrm>
        </p:spPr>
        <p:txBody>
          <a:bodyPr rtlCol="0"/>
          <a:lstStyle>
            <a:lvl1pPr marL="0" indent="0" algn="l" rtl="0">
              <a:spcBef>
                <a:spcPts val="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noProof="0"/>
              <a:t>Asıl metin stillerini düzenlemek için tıklayın</a:t>
            </a:r>
          </a:p>
        </p:txBody>
      </p:sp>
      <p:sp>
        <p:nvSpPr>
          <p:cNvPr id="5" name="Tarih Yer Tutucusu 4"/>
          <p:cNvSpPr>
            <a:spLocks noGrp="1"/>
          </p:cNvSpPr>
          <p:nvPr>
            <p:ph type="dt" sz="half" idx="10"/>
          </p:nvPr>
        </p:nvSpPr>
        <p:spPr/>
        <p:txBody>
          <a:bodyPr rtlCol="0"/>
          <a:lstStyle>
            <a:lvl1pPr>
              <a:defRPr/>
            </a:lvl1pPr>
          </a:lstStyle>
          <a:p>
            <a:fld id="{7B5372AA-0E4A-4879-8A99-8B58B571AD84}" type="datetime1">
              <a:rPr lang="tr-TR" smtClean="0"/>
              <a:pPr/>
              <a:t>10.03.2022</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1667374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8" name="Dikdörtgen 7"/>
          <p:cNvSpPr/>
          <p:nvPr userDrawn="1"/>
        </p:nvSpPr>
        <p:spPr bwMode="blackWhite">
          <a:xfrm>
            <a:off x="644091" y="640080"/>
            <a:ext cx="6675120" cy="5577840"/>
          </a:xfrm>
          <a:prstGeom prst="rect">
            <a:avLst/>
          </a:prstGeom>
          <a:solidFill>
            <a:srgbClr val="000000"/>
          </a:solidFill>
          <a:ln w="1016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sz="1600" noProof="0" dirty="0"/>
          </a:p>
        </p:txBody>
      </p:sp>
      <p:sp>
        <p:nvSpPr>
          <p:cNvPr id="2" name="Başlık 1"/>
          <p:cNvSpPr>
            <a:spLocks noGrp="1"/>
          </p:cNvSpPr>
          <p:nvPr>
            <p:ph type="title"/>
          </p:nvPr>
        </p:nvSpPr>
        <p:spPr>
          <a:xfrm>
            <a:off x="7997952" y="1600200"/>
            <a:ext cx="3127248" cy="1828800"/>
          </a:xfrm>
        </p:spPr>
        <p:txBody>
          <a:bodyPr rtlCol="0" anchor="b">
            <a:normAutofit/>
          </a:bodyPr>
          <a:lstStyle>
            <a:lvl1pPr algn="l" rtl="0">
              <a:defRPr sz="3400"/>
            </a:lvl1pPr>
          </a:lstStyle>
          <a:p>
            <a:pPr rtl="0"/>
            <a:r>
              <a:rPr lang="tr-TR" noProof="0"/>
              <a:t>Asıl başlık stilini düzenlemek için tıklayın</a:t>
            </a:r>
            <a:endParaRPr lang="tr-TR" noProof="0" dirty="0"/>
          </a:p>
        </p:txBody>
      </p:sp>
      <p:sp>
        <p:nvSpPr>
          <p:cNvPr id="3" name="Resim Yer Tutucusu 2"/>
          <p:cNvSpPr>
            <a:spLocks noGrp="1"/>
          </p:cNvSpPr>
          <p:nvPr>
            <p:ph type="pic" idx="1"/>
          </p:nvPr>
        </p:nvSpPr>
        <p:spPr>
          <a:xfrm>
            <a:off x="781251" y="777240"/>
            <a:ext cx="6400800" cy="5303520"/>
          </a:xfrm>
        </p:spPr>
        <p:txBody>
          <a:bodyPr tIns="457200" rtlCol="0">
            <a:normAutofit/>
          </a:bodyPr>
          <a:lstStyle>
            <a:lvl1pPr marL="0" indent="0" algn="ctr" rtl="0">
              <a:buNone/>
              <a:defRPr sz="20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tr-TR" noProof="0" dirty="0"/>
              <a:t>Resim eklemek için simgeye tıklayın</a:t>
            </a:r>
          </a:p>
        </p:txBody>
      </p:sp>
      <p:sp>
        <p:nvSpPr>
          <p:cNvPr id="4" name="Metin Yer Tutucusu 3"/>
          <p:cNvSpPr>
            <a:spLocks noGrp="1"/>
          </p:cNvSpPr>
          <p:nvPr>
            <p:ph type="body" sz="half" idx="2"/>
          </p:nvPr>
        </p:nvSpPr>
        <p:spPr>
          <a:xfrm>
            <a:off x="7997952" y="3429000"/>
            <a:ext cx="3127248" cy="1828800"/>
          </a:xfrm>
        </p:spPr>
        <p:txBody>
          <a:bodyPr rtlCol="0"/>
          <a:lstStyle>
            <a:lvl1pPr marL="0" indent="0" algn="l" rtl="0">
              <a:spcBef>
                <a:spcPts val="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noProof="0"/>
              <a:t>Asıl metin stillerini düzenlemek için tıklayın</a:t>
            </a:r>
          </a:p>
        </p:txBody>
      </p:sp>
      <p:sp>
        <p:nvSpPr>
          <p:cNvPr id="5" name="Tarih Yer Tutucusu 4"/>
          <p:cNvSpPr>
            <a:spLocks noGrp="1"/>
          </p:cNvSpPr>
          <p:nvPr>
            <p:ph type="dt" sz="half" idx="10"/>
          </p:nvPr>
        </p:nvSpPr>
        <p:spPr/>
        <p:txBody>
          <a:bodyPr rtlCol="0"/>
          <a:lstStyle>
            <a:lvl1pPr>
              <a:defRPr/>
            </a:lvl1pPr>
          </a:lstStyle>
          <a:p>
            <a:fld id="{BC1C1540-5865-4606-B4AB-053344D0628B}" type="datetime1">
              <a:rPr lang="tr-TR" smtClean="0"/>
              <a:pPr/>
              <a:t>10.03.2022</a:t>
            </a:fld>
            <a:endParaRPr lang="tr-TR"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E31375A4-56A4-47D6-9801-1991572033F7}" type="slidenum">
              <a:rPr lang="tr-TR" noProof="0" smtClean="0"/>
              <a:t>‹#›</a:t>
            </a:fld>
            <a:endParaRPr lang="tr-TR" noProof="0" dirty="0"/>
          </a:p>
        </p:txBody>
      </p:sp>
    </p:spTree>
    <p:extLst>
      <p:ext uri="{BB962C8B-B14F-4D97-AF65-F5344CB8AC3E}">
        <p14:creationId xmlns:p14="http://schemas.microsoft.com/office/powerpoint/2010/main" val="2977249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pPr rtl="0"/>
            <a:r>
              <a:rPr lang="tr-TR" noProof="0" dirty="0"/>
              <a:t>Asıl başlık stili için tıklatın</a:t>
            </a:r>
          </a:p>
        </p:txBody>
      </p:sp>
      <p:sp>
        <p:nvSpPr>
          <p:cNvPr id="3" name="Metin Yer Tutucusu 2"/>
          <p:cNvSpPr>
            <a:spLocks noGrp="1"/>
          </p:cNvSpPr>
          <p:nvPr>
            <p:ph type="body" idx="1"/>
          </p:nvPr>
        </p:nvSpPr>
        <p:spPr>
          <a:xfrm>
            <a:off x="1524000" y="1828800"/>
            <a:ext cx="9144000" cy="4267200"/>
          </a:xfrm>
          <a:prstGeom prst="rect">
            <a:avLst/>
          </a:prstGeom>
        </p:spPr>
        <p:txBody>
          <a:bodyPr vert="horz" lIns="91440" tIns="45720" rIns="91440" bIns="45720" rtlCol="0">
            <a:normAutofit/>
          </a:bodyPr>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4" name="Tarih Yer Tutucusu 3"/>
          <p:cNvSpPr>
            <a:spLocks noGrp="1"/>
          </p:cNvSpPr>
          <p:nvPr>
            <p:ph type="dt" sz="half" idx="2"/>
          </p:nvPr>
        </p:nvSpPr>
        <p:spPr>
          <a:xfrm>
            <a:off x="8610600" y="6362700"/>
            <a:ext cx="990600" cy="257176"/>
          </a:xfrm>
          <a:prstGeom prst="rect">
            <a:avLst/>
          </a:prstGeom>
        </p:spPr>
        <p:txBody>
          <a:bodyPr vert="horz" lIns="91440" tIns="45720" rIns="91440" bIns="45720" rtlCol="0" anchor="ctr"/>
          <a:lstStyle>
            <a:lvl1pPr algn="r" rtl="0">
              <a:defRPr sz="800">
                <a:solidFill>
                  <a:schemeClr val="tx1">
                    <a:lumMod val="85000"/>
                  </a:schemeClr>
                </a:solidFill>
              </a:defRPr>
            </a:lvl1pPr>
          </a:lstStyle>
          <a:p>
            <a:fld id="{D6F5E1BD-1D47-4010-975E-B6269BFB8EC7}" type="datetime1">
              <a:rPr lang="tr-TR" noProof="0" smtClean="0"/>
              <a:pPr/>
              <a:t>10.03.2022</a:t>
            </a:fld>
            <a:endParaRPr lang="tr-TR" noProof="0" dirty="0"/>
          </a:p>
        </p:txBody>
      </p:sp>
      <p:sp>
        <p:nvSpPr>
          <p:cNvPr id="5" name="Altbilgi Yer Tutucusu 4"/>
          <p:cNvSpPr>
            <a:spLocks noGrp="1"/>
          </p:cNvSpPr>
          <p:nvPr>
            <p:ph type="ftr" sz="quarter" idx="3"/>
          </p:nvPr>
        </p:nvSpPr>
        <p:spPr>
          <a:xfrm>
            <a:off x="1524000" y="6362700"/>
            <a:ext cx="6881553" cy="257176"/>
          </a:xfrm>
          <a:prstGeom prst="rect">
            <a:avLst/>
          </a:prstGeom>
        </p:spPr>
        <p:txBody>
          <a:bodyPr vert="horz" lIns="91440" tIns="45720" rIns="91440" bIns="45720" rtlCol="0" anchor="ctr"/>
          <a:lstStyle>
            <a:lvl1pPr algn="l" rtl="0">
              <a:defRPr sz="800">
                <a:solidFill>
                  <a:schemeClr val="tx1">
                    <a:lumMod val="85000"/>
                  </a:schemeClr>
                </a:solidFill>
              </a:defRPr>
            </a:lvl1pPr>
          </a:lstStyle>
          <a:p>
            <a:pPr rtl="0"/>
            <a:endParaRPr lang="tr-TR" noProof="0" dirty="0"/>
          </a:p>
        </p:txBody>
      </p:sp>
      <p:sp>
        <p:nvSpPr>
          <p:cNvPr id="6" name="Slayt Numarası Yer Tutucusu 5"/>
          <p:cNvSpPr>
            <a:spLocks noGrp="1"/>
          </p:cNvSpPr>
          <p:nvPr>
            <p:ph type="sldNum" sz="quarter" idx="4"/>
          </p:nvPr>
        </p:nvSpPr>
        <p:spPr>
          <a:xfrm>
            <a:off x="9829800" y="6362700"/>
            <a:ext cx="838200" cy="257176"/>
          </a:xfrm>
          <a:prstGeom prst="rect">
            <a:avLst/>
          </a:prstGeom>
        </p:spPr>
        <p:txBody>
          <a:bodyPr vert="horz" lIns="91440" tIns="45720" rIns="91440" bIns="45720" rtlCol="0" anchor="ctr"/>
          <a:lstStyle>
            <a:lvl1pPr algn="r" rtl="0">
              <a:defRPr sz="800">
                <a:solidFill>
                  <a:schemeClr val="tx1">
                    <a:lumMod val="85000"/>
                  </a:schemeClr>
                </a:solidFill>
              </a:defRPr>
            </a:lvl1pPr>
          </a:lstStyle>
          <a:p>
            <a:fld id="{E31375A4-56A4-47D6-9801-1991572033F7}" type="slidenum">
              <a:rPr lang="tr-TR" noProof="0" smtClean="0"/>
              <a:pPr/>
              <a:t>‹#›</a:t>
            </a:fld>
            <a:endParaRPr lang="tr-TR" noProof="0" dirty="0"/>
          </a:p>
        </p:txBody>
      </p:sp>
    </p:spTree>
    <p:extLst>
      <p:ext uri="{BB962C8B-B14F-4D97-AF65-F5344CB8AC3E}">
        <p14:creationId xmlns:p14="http://schemas.microsoft.com/office/powerpoint/2010/main" val="194325986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www.egitimhane.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egitimhane.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rtlCol="0">
            <a:normAutofit fontScale="90000"/>
          </a:bodyPr>
          <a:lstStyle/>
          <a:p>
            <a:pPr rtl="0"/>
            <a:br>
              <a:rPr lang="tr-TR" dirty="0"/>
            </a:br>
            <a:r>
              <a:rPr lang="tr-TR" dirty="0"/>
              <a:t>Teknolojik Aletlerin Kronolojik Sıralaması</a:t>
            </a:r>
            <a:endParaRPr dirty="0"/>
          </a:p>
        </p:txBody>
      </p:sp>
      <p:sp>
        <p:nvSpPr>
          <p:cNvPr id="3" name="Alt Başlık 2"/>
          <p:cNvSpPr>
            <a:spLocks noGrp="1"/>
          </p:cNvSpPr>
          <p:nvPr>
            <p:ph type="subTitle" idx="1"/>
          </p:nvPr>
        </p:nvSpPr>
        <p:spPr/>
        <p:txBody>
          <a:bodyPr rtlCol="0"/>
          <a:lstStyle/>
          <a:p>
            <a:pPr rtl="0"/>
            <a:r>
              <a:rPr lang="tr-TR" dirty="0"/>
              <a:t>4.Sınıf</a:t>
            </a:r>
            <a:endParaRPr dirty="0"/>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5F352C29-EA4F-4538-BEDF-8119840BBD4B}"/>
              </a:ext>
            </a:extLst>
          </p:cNvPr>
          <p:cNvSpPr txBox="1"/>
          <p:nvPr/>
        </p:nvSpPr>
        <p:spPr>
          <a:xfrm>
            <a:off x="1524000" y="457200"/>
            <a:ext cx="9144000" cy="1143000"/>
          </a:xfrm>
          <a:prstGeom prst="rect">
            <a:avLst/>
          </a:prstGeom>
        </p:spPr>
        <p:txBody>
          <a:bodyPr vert="horz" lIns="91440" tIns="45720" rIns="91440" bIns="45720" rtlCol="0" anchor="b">
            <a:normAutofit/>
          </a:bodyPr>
          <a:lstStyle/>
          <a:p>
            <a:pPr>
              <a:lnSpc>
                <a:spcPct val="90000"/>
              </a:lnSpc>
              <a:spcBef>
                <a:spcPct val="0"/>
              </a:spcBef>
              <a:spcAft>
                <a:spcPts val="600"/>
              </a:spcAft>
            </a:pPr>
            <a:r>
              <a:rPr lang="tr-TR" sz="3400" kern="1200" dirty="0">
                <a:solidFill>
                  <a:schemeClr val="accent1"/>
                </a:solidFill>
                <a:latin typeface="+mj-lt"/>
                <a:ea typeface="+mj-ea"/>
                <a:cs typeface="+mj-cs"/>
              </a:rPr>
              <a:t>Teknolojik Ürünler </a:t>
            </a:r>
          </a:p>
        </p:txBody>
      </p:sp>
      <p:sp>
        <p:nvSpPr>
          <p:cNvPr id="3" name="Metin kutusu 2">
            <a:extLst>
              <a:ext uri="{FF2B5EF4-FFF2-40B4-BE49-F238E27FC236}">
                <a16:creationId xmlns:a16="http://schemas.microsoft.com/office/drawing/2014/main" id="{9D4AF4FF-8014-4675-B523-A9BEC9FD15F0}"/>
              </a:ext>
            </a:extLst>
          </p:cNvPr>
          <p:cNvSpPr txBox="1"/>
          <p:nvPr/>
        </p:nvSpPr>
        <p:spPr>
          <a:xfrm>
            <a:off x="1524000" y="1825625"/>
            <a:ext cx="4419600" cy="4270375"/>
          </a:xfrm>
          <a:prstGeom prst="rect">
            <a:avLst/>
          </a:prstGeom>
        </p:spPr>
        <p:txBody>
          <a:bodyPr vert="horz" lIns="91440" tIns="45720" rIns="91440" bIns="45720" rtlCol="0">
            <a:normAutofit/>
          </a:bodyPr>
          <a:lstStyle/>
          <a:p>
            <a:pPr indent="-228600">
              <a:lnSpc>
                <a:spcPct val="90000"/>
              </a:lnSpc>
              <a:spcAft>
                <a:spcPts val="600"/>
              </a:spcAft>
              <a:buClr>
                <a:schemeClr val="accent1"/>
              </a:buClr>
              <a:buFont typeface="Arial" pitchFamily="34" charset="0"/>
              <a:buChar char="•"/>
            </a:pPr>
            <a:r>
              <a:rPr lang="tr-TR" dirty="0">
                <a:solidFill>
                  <a:schemeClr val="tx1">
                    <a:lumMod val="85000"/>
                  </a:schemeClr>
                </a:solidFill>
              </a:rPr>
              <a:t>Merhabalar, ben Yusuf Yiğit Şimdi sizlere ‘’Teknolojik Aletlerin Kronolojik Sıralaması’’ </a:t>
            </a:r>
            <a:r>
              <a:rPr lang="tr-TR" dirty="0" err="1">
                <a:solidFill>
                  <a:schemeClr val="tx1">
                    <a:lumMod val="85000"/>
                  </a:schemeClr>
                </a:solidFill>
              </a:rPr>
              <a:t>konnusunu</a:t>
            </a:r>
            <a:r>
              <a:rPr lang="tr-TR" dirty="0">
                <a:solidFill>
                  <a:schemeClr val="tx1">
                    <a:lumMod val="85000"/>
                  </a:schemeClr>
                </a:solidFill>
              </a:rPr>
              <a:t> anlatacağım. Son zamanlarda ne kadar çok elektronik alet kullanıyoruz değil mi? Mesela </a:t>
            </a:r>
            <a:r>
              <a:rPr lang="tr-TR" dirty="0" err="1">
                <a:solidFill>
                  <a:schemeClr val="tx1">
                    <a:lumMod val="85000"/>
                  </a:schemeClr>
                </a:solidFill>
              </a:rPr>
              <a:t>bilgisayarlar,tabletler</a:t>
            </a:r>
            <a:r>
              <a:rPr lang="tr-TR" dirty="0">
                <a:solidFill>
                  <a:schemeClr val="tx1">
                    <a:lumMod val="85000"/>
                  </a:schemeClr>
                </a:solidFill>
              </a:rPr>
              <a:t> </a:t>
            </a:r>
            <a:r>
              <a:rPr lang="tr-TR" dirty="0" err="1">
                <a:solidFill>
                  <a:schemeClr val="tx1">
                    <a:lumMod val="85000"/>
                  </a:schemeClr>
                </a:solidFill>
              </a:rPr>
              <a:t>telefonlar,televizyonlar</a:t>
            </a:r>
            <a:r>
              <a:rPr lang="tr-TR" dirty="0">
                <a:solidFill>
                  <a:schemeClr val="tx1">
                    <a:lumMod val="85000"/>
                  </a:schemeClr>
                </a:solidFill>
              </a:rPr>
              <a:t>… tüm bunlar teknolojinin icatları yada ürünleri.</a:t>
            </a:r>
          </a:p>
        </p:txBody>
      </p:sp>
      <p:pic>
        <p:nvPicPr>
          <p:cNvPr id="5" name="Resim 4" descr="metin, dizüstü, bilgisayar içeren bir resim&#10;&#10;Açıklama otomatik olarak oluşturuldu">
            <a:extLst>
              <a:ext uri="{FF2B5EF4-FFF2-40B4-BE49-F238E27FC236}">
                <a16:creationId xmlns:a16="http://schemas.microsoft.com/office/drawing/2014/main" id="{ADC80ADD-7BD1-4CD6-805F-18221E6D0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96952"/>
            <a:ext cx="6624736" cy="4637315"/>
          </a:xfrm>
          <a:prstGeom prst="rect">
            <a:avLst/>
          </a:prstGeom>
        </p:spPr>
      </p:pic>
      <p:pic>
        <p:nvPicPr>
          <p:cNvPr id="7" name="Resim 6" descr="metin, vitrin, gece göğü içeren bir resim&#10;&#10;Açıklama otomatik olarak oluşturuldu">
            <a:hlinkClick r:id="rId4"/>
            <a:extLst>
              <a:ext uri="{FF2B5EF4-FFF2-40B4-BE49-F238E27FC236}">
                <a16:creationId xmlns:a16="http://schemas.microsoft.com/office/drawing/2014/main" id="{92EB8FA7-2A72-42C0-A560-539947E9E0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4193" y="-459432"/>
            <a:ext cx="4524375" cy="5000625"/>
          </a:xfrm>
          <a:prstGeom prst="rect">
            <a:avLst/>
          </a:prstGeom>
        </p:spPr>
      </p:pic>
      <p:pic>
        <p:nvPicPr>
          <p:cNvPr id="9" name="Resim 8" descr="metin, oyun, farklı içeren bir resim&#10;&#10;Açıklama otomatik olarak oluşturuldu">
            <a:extLst>
              <a:ext uri="{FF2B5EF4-FFF2-40B4-BE49-F238E27FC236}">
                <a16:creationId xmlns:a16="http://schemas.microsoft.com/office/drawing/2014/main" id="{06EF6561-6230-423F-8DF8-F0CCF9F66A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2415" y="4056845"/>
            <a:ext cx="3885735" cy="2801959"/>
          </a:xfrm>
          <a:prstGeom prst="rect">
            <a:avLst/>
          </a:prstGeom>
        </p:spPr>
      </p:pic>
    </p:spTree>
    <p:extLst>
      <p:ext uri="{BB962C8B-B14F-4D97-AF65-F5344CB8AC3E}">
        <p14:creationId xmlns:p14="http://schemas.microsoft.com/office/powerpoint/2010/main" val="817917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9336" y="620688"/>
            <a:ext cx="6400800" cy="5334000"/>
          </a:xfrm>
        </p:spPr>
        <p:txBody>
          <a:bodyPr rtlCol="0">
            <a:normAutofit fontScale="92500" lnSpcReduction="20000"/>
          </a:bodyPr>
          <a:lstStyle/>
          <a:p>
            <a:pPr rtl="0"/>
            <a:br>
              <a:rPr lang="tr-TR" dirty="0">
                <a:solidFill>
                  <a:schemeClr val="tx1"/>
                </a:solidFill>
              </a:rPr>
            </a:br>
            <a:r>
              <a:rPr lang="tr-TR" b="0" i="0" dirty="0">
                <a:solidFill>
                  <a:schemeClr val="tx1"/>
                </a:solidFill>
                <a:effectLst/>
                <a:latin typeface="Arial" panose="020B0604020202020204" pitchFamily="34" charset="0"/>
              </a:rPr>
              <a:t>Pek çok farklı kaynağa bakıldığında elektriği bulan kişinin Benjamin Franklin olduğu tarihi kayıtlara geçiyor. Bu bilginin doğru olduğunu söylemek ile beraber eksik olduğunu da dile getirmek mümkün. Daha açıklamalı şekilde Benjamin Franklin döneminde bazı deneyler gerçekleştirdi. Yaptığı bu deneyler ile beraber elektrik ile yıldırım arasındaki bağlantıyı ortaya çıkardı. Ancak bu durum günümüze tam olarak bir elektrik enerjisi değildir.</a:t>
            </a:r>
            <a:br>
              <a:rPr lang="tr-TR" dirty="0">
                <a:solidFill>
                  <a:schemeClr val="tx1"/>
                </a:solidFill>
              </a:rPr>
            </a:br>
            <a:br>
              <a:rPr lang="tr-TR" dirty="0">
                <a:solidFill>
                  <a:schemeClr val="tx1"/>
                </a:solidFill>
              </a:rPr>
            </a:br>
            <a:r>
              <a:rPr lang="tr-TR" b="0" i="0" dirty="0">
                <a:solidFill>
                  <a:schemeClr val="tx1"/>
                </a:solidFill>
                <a:effectLst/>
                <a:latin typeface="Arial" panose="020B0604020202020204" pitchFamily="34" charset="0"/>
              </a:rPr>
              <a:t>Aslında elektriğin ilk anlaşılmayı başladığı dönemde M.Ö. 600’lü yıllara kadar uzanmaktadır. Yunanlılar amberlere tüylü kumaşları sürterek güçlü çekim kuvveti oluşturarak ilk elektrik kıvılcımların ortaya çıkardı. Yani statik elektriği bulmuşlardı. 1600'lü yıllarda ise İngiliz doktor William </a:t>
            </a:r>
            <a:r>
              <a:rPr lang="tr-TR" b="0" i="0" dirty="0" err="1">
                <a:solidFill>
                  <a:schemeClr val="tx1"/>
                </a:solidFill>
                <a:effectLst/>
                <a:latin typeface="Arial" panose="020B0604020202020204" pitchFamily="34" charset="0"/>
              </a:rPr>
              <a:t>Gilbert</a:t>
            </a:r>
            <a:r>
              <a:rPr lang="tr-TR" b="0" i="0" dirty="0">
                <a:solidFill>
                  <a:schemeClr val="tx1"/>
                </a:solidFill>
                <a:effectLst/>
                <a:latin typeface="Arial" panose="020B0604020202020204" pitchFamily="34" charset="0"/>
              </a:rPr>
              <a:t> Latin dili üzerinden ‘</a:t>
            </a:r>
            <a:r>
              <a:rPr lang="tr-TR" b="0" i="0" dirty="0" err="1">
                <a:solidFill>
                  <a:schemeClr val="tx1"/>
                </a:solidFill>
                <a:effectLst/>
                <a:latin typeface="Arial" panose="020B0604020202020204" pitchFamily="34" charset="0"/>
              </a:rPr>
              <a:t>elektricricus</a:t>
            </a:r>
            <a:r>
              <a:rPr lang="tr-TR" b="0" i="0" dirty="0">
                <a:solidFill>
                  <a:schemeClr val="tx1"/>
                </a:solidFill>
                <a:effectLst/>
                <a:latin typeface="Arial" panose="020B0604020202020204" pitchFamily="34" charset="0"/>
              </a:rPr>
              <a:t>’ ismini kullanmak suretiyle, bazı maddelerin birbirine sürtünmesiyle ortaya çıkan güç şeklinde tanımlama yapmıştır. Bundan birkaç yıl sonra ise İngiliz bilim insanı Thomas </a:t>
            </a:r>
            <a:r>
              <a:rPr lang="tr-TR" b="0" i="0" dirty="0" err="1">
                <a:solidFill>
                  <a:schemeClr val="tx1"/>
                </a:solidFill>
                <a:effectLst/>
                <a:latin typeface="Arial" panose="020B0604020202020204" pitchFamily="34" charset="0"/>
              </a:rPr>
              <a:t>Browne</a:t>
            </a:r>
            <a:r>
              <a:rPr lang="tr-TR" b="0" i="0" dirty="0">
                <a:solidFill>
                  <a:schemeClr val="tx1"/>
                </a:solidFill>
                <a:effectLst/>
                <a:latin typeface="Arial" panose="020B0604020202020204" pitchFamily="34" charset="0"/>
              </a:rPr>
              <a:t> kitabında elektrik kelimesini kullanmış. 1752 yılında ise Benjamin Franklin bir uçurtma ve bir anahtar ile beraber yıldırım üzerinden ilk elektrik kıvılcımını yakalamıştır.</a:t>
            </a:r>
            <a:endParaRPr dirty="0">
              <a:solidFill>
                <a:schemeClr val="tx1"/>
              </a:solidFill>
            </a:endParaRPr>
          </a:p>
        </p:txBody>
      </p:sp>
      <p:pic>
        <p:nvPicPr>
          <p:cNvPr id="6" name="Resim 5" descr="Benjamin Franklin">
            <a:hlinkClick r:id="rId2"/>
            <a:extLst>
              <a:ext uri="{FF2B5EF4-FFF2-40B4-BE49-F238E27FC236}">
                <a16:creationId xmlns:a16="http://schemas.microsoft.com/office/drawing/2014/main" id="{5334450D-71CC-41AE-8559-0B65AC637F88}"/>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6160" y="1124744"/>
            <a:ext cx="3226535" cy="4064926"/>
          </a:xfrm>
          <a:prstGeom prst="rect">
            <a:avLst/>
          </a:prstGeom>
        </p:spPr>
      </p:pic>
      <p:sp>
        <p:nvSpPr>
          <p:cNvPr id="8" name="Metin kutusu 7">
            <a:extLst>
              <a:ext uri="{FF2B5EF4-FFF2-40B4-BE49-F238E27FC236}">
                <a16:creationId xmlns:a16="http://schemas.microsoft.com/office/drawing/2014/main" id="{7B9E1728-9D93-4597-86E0-D9762F9894D7}"/>
              </a:ext>
            </a:extLst>
          </p:cNvPr>
          <p:cNvSpPr txBox="1"/>
          <p:nvPr/>
        </p:nvSpPr>
        <p:spPr>
          <a:xfrm>
            <a:off x="7968208" y="5730489"/>
            <a:ext cx="2592288" cy="400110"/>
          </a:xfrm>
          <a:prstGeom prst="rect">
            <a:avLst/>
          </a:prstGeom>
          <a:noFill/>
        </p:spPr>
        <p:txBody>
          <a:bodyPr wrap="square" rtlCol="0">
            <a:spAutoFit/>
          </a:bodyPr>
          <a:lstStyle/>
          <a:p>
            <a:r>
              <a:rPr lang="tr-TR" sz="2000" dirty="0"/>
              <a:t>Benjamin Franklin</a:t>
            </a:r>
          </a:p>
        </p:txBody>
      </p:sp>
    </p:spTree>
    <p:extLst>
      <p:ext uri="{BB962C8B-B14F-4D97-AF65-F5344CB8AC3E}">
        <p14:creationId xmlns:p14="http://schemas.microsoft.com/office/powerpoint/2010/main" val="3232560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rtlCol="0">
            <a:normAutofit fontScale="92500" lnSpcReduction="10000"/>
          </a:bodyPr>
          <a:lstStyle/>
          <a:p>
            <a:pPr rtl="0"/>
            <a:r>
              <a:rPr lang="tr-TR" b="0" i="0" dirty="0">
                <a:solidFill>
                  <a:schemeClr val="tx1"/>
                </a:solidFill>
                <a:effectLst/>
                <a:latin typeface="Inter"/>
              </a:rPr>
              <a:t>1771 yılında </a:t>
            </a:r>
            <a:r>
              <a:rPr lang="tr-TR" b="0" i="0" dirty="0" err="1">
                <a:solidFill>
                  <a:schemeClr val="tx1"/>
                </a:solidFill>
                <a:effectLst/>
                <a:latin typeface="Inter"/>
              </a:rPr>
              <a:t>Alessandro</a:t>
            </a:r>
            <a:r>
              <a:rPr lang="tr-TR" b="0" i="0" dirty="0">
                <a:solidFill>
                  <a:schemeClr val="tx1"/>
                </a:solidFill>
                <a:effectLst/>
                <a:latin typeface="Inter"/>
              </a:rPr>
              <a:t> Volta, elektrometreyi icat etti. Elektrik konusundaki ilk önemli buluş da Volta’ya aittir. </a:t>
            </a:r>
            <a:r>
              <a:rPr lang="tr-TR" b="0" i="0" dirty="0" err="1">
                <a:solidFill>
                  <a:schemeClr val="tx1"/>
                </a:solidFill>
                <a:effectLst/>
                <a:latin typeface="Inter"/>
              </a:rPr>
              <a:t>Alessandro</a:t>
            </a:r>
            <a:r>
              <a:rPr lang="tr-TR" b="0" i="0" dirty="0">
                <a:solidFill>
                  <a:schemeClr val="tx1"/>
                </a:solidFill>
                <a:effectLst/>
                <a:latin typeface="Inter"/>
              </a:rPr>
              <a:t> Volta, ilk gerçek üretici yapmayı başardı. Bu sayede ilerleyen yıllarda </a:t>
            </a:r>
            <a:r>
              <a:rPr lang="tr-TR" b="0" i="0" dirty="0" err="1">
                <a:solidFill>
                  <a:schemeClr val="tx1"/>
                </a:solidFill>
                <a:effectLst/>
                <a:latin typeface="Inter"/>
              </a:rPr>
              <a:t>Humphry</a:t>
            </a:r>
            <a:r>
              <a:rPr lang="tr-TR" b="0" i="0" dirty="0">
                <a:solidFill>
                  <a:schemeClr val="tx1"/>
                </a:solidFill>
                <a:effectLst/>
                <a:latin typeface="Inter"/>
              </a:rPr>
              <a:t> </a:t>
            </a:r>
            <a:r>
              <a:rPr lang="tr-TR" b="0" i="0" dirty="0" err="1">
                <a:solidFill>
                  <a:schemeClr val="tx1"/>
                </a:solidFill>
                <a:effectLst/>
                <a:latin typeface="Inter"/>
              </a:rPr>
              <a:t>Davy</a:t>
            </a:r>
            <a:r>
              <a:rPr lang="tr-TR" b="0" i="0" dirty="0">
                <a:solidFill>
                  <a:schemeClr val="tx1"/>
                </a:solidFill>
                <a:effectLst/>
                <a:latin typeface="Inter"/>
              </a:rPr>
              <a:t>, insanların elektrikle çalışan telgraftan yararlanarak haberleşebileceği fikrini ortaya koydu</a:t>
            </a:r>
            <a:r>
              <a:rPr lang="tr-TR" b="0" i="0" dirty="0">
                <a:solidFill>
                  <a:srgbClr val="202020"/>
                </a:solidFill>
                <a:effectLst/>
                <a:latin typeface="Inter"/>
              </a:rPr>
              <a:t>.</a:t>
            </a:r>
          </a:p>
          <a:p>
            <a:pPr rtl="0"/>
            <a:r>
              <a:rPr lang="tr-TR" b="0" i="0" dirty="0">
                <a:solidFill>
                  <a:schemeClr val="tx1"/>
                </a:solidFill>
                <a:effectLst/>
                <a:latin typeface="Inter"/>
              </a:rPr>
              <a:t>1820’de </a:t>
            </a:r>
            <a:r>
              <a:rPr lang="tr-TR" b="0" i="0" dirty="0" err="1">
                <a:solidFill>
                  <a:schemeClr val="tx1"/>
                </a:solidFill>
                <a:effectLst/>
                <a:latin typeface="Inter"/>
              </a:rPr>
              <a:t>Andre</a:t>
            </a:r>
            <a:r>
              <a:rPr lang="tr-TR" b="0" i="0" dirty="0">
                <a:solidFill>
                  <a:schemeClr val="tx1"/>
                </a:solidFill>
                <a:effectLst/>
                <a:latin typeface="Inter"/>
              </a:rPr>
              <a:t> Marie Ampere, elektrik konusunda çeşitli kitaplar yayımladı. </a:t>
            </a:r>
            <a:r>
              <a:rPr lang="tr-TR" b="0" i="0" dirty="0" err="1">
                <a:solidFill>
                  <a:schemeClr val="tx1"/>
                </a:solidFill>
                <a:effectLst/>
                <a:latin typeface="Inter"/>
              </a:rPr>
              <a:t>Christian</a:t>
            </a:r>
            <a:r>
              <a:rPr lang="tr-TR" b="0" i="0" dirty="0">
                <a:solidFill>
                  <a:schemeClr val="tx1"/>
                </a:solidFill>
                <a:effectLst/>
                <a:latin typeface="Inter"/>
              </a:rPr>
              <a:t> </a:t>
            </a:r>
            <a:r>
              <a:rPr lang="tr-TR" b="0" i="0" dirty="0" err="1">
                <a:solidFill>
                  <a:schemeClr val="tx1"/>
                </a:solidFill>
                <a:effectLst/>
                <a:latin typeface="Inter"/>
              </a:rPr>
              <a:t>Oersted</a:t>
            </a:r>
            <a:r>
              <a:rPr lang="tr-TR" b="0" i="0" dirty="0">
                <a:solidFill>
                  <a:schemeClr val="tx1"/>
                </a:solidFill>
                <a:effectLst/>
                <a:latin typeface="Inter"/>
              </a:rPr>
              <a:t> ve </a:t>
            </a:r>
            <a:r>
              <a:rPr lang="tr-TR" b="0" i="0" dirty="0" err="1">
                <a:solidFill>
                  <a:schemeClr val="tx1"/>
                </a:solidFill>
                <a:effectLst/>
                <a:latin typeface="Inter"/>
              </a:rPr>
              <a:t>Ampere’in</a:t>
            </a:r>
            <a:r>
              <a:rPr lang="tr-TR" b="0" i="0" dirty="0">
                <a:solidFill>
                  <a:schemeClr val="tx1"/>
                </a:solidFill>
                <a:effectLst/>
                <a:latin typeface="Inter"/>
              </a:rPr>
              <a:t> ilkeleri sayesinde ölçümlemelerin mıknatıs kullanarak yapılabileceği ortaya çıktı.</a:t>
            </a:r>
          </a:p>
          <a:p>
            <a:pPr rtl="0"/>
            <a:r>
              <a:rPr lang="tr-TR" b="0" i="0" dirty="0">
                <a:solidFill>
                  <a:schemeClr val="tx1"/>
                </a:solidFill>
                <a:effectLst/>
                <a:latin typeface="Inter"/>
              </a:rPr>
              <a:t>1827’de </a:t>
            </a:r>
            <a:r>
              <a:rPr lang="tr-TR" b="0" i="0" dirty="0" err="1">
                <a:solidFill>
                  <a:schemeClr val="tx1"/>
                </a:solidFill>
                <a:effectLst/>
                <a:latin typeface="Inter"/>
              </a:rPr>
              <a:t>Georg</a:t>
            </a:r>
            <a:r>
              <a:rPr lang="tr-TR" b="0" i="0" dirty="0">
                <a:solidFill>
                  <a:schemeClr val="tx1"/>
                </a:solidFill>
                <a:effectLst/>
                <a:latin typeface="Inter"/>
              </a:rPr>
              <a:t> </a:t>
            </a:r>
            <a:r>
              <a:rPr lang="tr-TR" b="0" i="0" dirty="0" err="1">
                <a:solidFill>
                  <a:schemeClr val="tx1"/>
                </a:solidFill>
                <a:effectLst/>
                <a:latin typeface="Inter"/>
              </a:rPr>
              <a:t>Simon</a:t>
            </a:r>
            <a:r>
              <a:rPr lang="tr-TR" b="0" i="0" dirty="0">
                <a:solidFill>
                  <a:schemeClr val="tx1"/>
                </a:solidFill>
                <a:effectLst/>
                <a:latin typeface="Inter"/>
              </a:rPr>
              <a:t> </a:t>
            </a:r>
            <a:r>
              <a:rPr lang="tr-TR" b="0" i="0" dirty="0" err="1">
                <a:solidFill>
                  <a:schemeClr val="tx1"/>
                </a:solidFill>
                <a:effectLst/>
                <a:latin typeface="Inter"/>
              </a:rPr>
              <a:t>Ohm</a:t>
            </a:r>
            <a:r>
              <a:rPr lang="tr-TR" b="0" i="0" dirty="0">
                <a:solidFill>
                  <a:schemeClr val="tx1"/>
                </a:solidFill>
                <a:effectLst/>
                <a:latin typeface="Inter"/>
              </a:rPr>
              <a:t> kendi soyadıyla anılan elektrik yasasını olan </a:t>
            </a:r>
            <a:r>
              <a:rPr lang="tr-TR" b="0" i="0" dirty="0" err="1">
                <a:solidFill>
                  <a:schemeClr val="tx1"/>
                </a:solidFill>
                <a:effectLst/>
                <a:latin typeface="Inter"/>
              </a:rPr>
              <a:t>Ohm</a:t>
            </a:r>
            <a:r>
              <a:rPr lang="tr-TR" b="0" i="0" dirty="0">
                <a:solidFill>
                  <a:schemeClr val="tx1"/>
                </a:solidFill>
                <a:effectLst/>
                <a:latin typeface="Inter"/>
              </a:rPr>
              <a:t> Yasası’nı açıkladı.</a:t>
            </a:r>
          </a:p>
          <a:p>
            <a:pPr rtl="0"/>
            <a:r>
              <a:rPr lang="tr-TR" b="0" i="0" dirty="0">
                <a:solidFill>
                  <a:schemeClr val="tx1"/>
                </a:solidFill>
                <a:effectLst/>
                <a:latin typeface="Inter"/>
              </a:rPr>
              <a:t>1832 yılına gelindiğinde </a:t>
            </a:r>
            <a:r>
              <a:rPr lang="tr-TR" b="0" i="0" dirty="0" err="1">
                <a:solidFill>
                  <a:schemeClr val="tx1"/>
                </a:solidFill>
                <a:effectLst/>
                <a:latin typeface="Inter"/>
              </a:rPr>
              <a:t>Salamo</a:t>
            </a:r>
            <a:r>
              <a:rPr lang="tr-TR" b="0" i="0" dirty="0">
                <a:solidFill>
                  <a:schemeClr val="tx1"/>
                </a:solidFill>
                <a:effectLst/>
                <a:latin typeface="Inter"/>
              </a:rPr>
              <a:t> </a:t>
            </a:r>
            <a:r>
              <a:rPr lang="tr-TR" b="0" i="0" dirty="0" err="1">
                <a:solidFill>
                  <a:schemeClr val="tx1"/>
                </a:solidFill>
                <a:effectLst/>
                <a:latin typeface="Inter"/>
              </a:rPr>
              <a:t>Christoph</a:t>
            </a:r>
            <a:r>
              <a:rPr lang="tr-TR" b="0" i="0" dirty="0">
                <a:solidFill>
                  <a:schemeClr val="tx1"/>
                </a:solidFill>
                <a:effectLst/>
                <a:latin typeface="Inter"/>
              </a:rPr>
              <a:t> </a:t>
            </a:r>
            <a:r>
              <a:rPr lang="tr-TR" b="0" i="0" dirty="0" err="1">
                <a:solidFill>
                  <a:schemeClr val="tx1"/>
                </a:solidFill>
                <a:effectLst/>
                <a:latin typeface="Inter"/>
              </a:rPr>
              <a:t>Schveigger</a:t>
            </a:r>
            <a:r>
              <a:rPr lang="tr-TR" b="0" i="0" dirty="0">
                <a:solidFill>
                  <a:schemeClr val="tx1"/>
                </a:solidFill>
                <a:effectLst/>
                <a:latin typeface="Inter"/>
              </a:rPr>
              <a:t> ve Thomas Johann </a:t>
            </a:r>
            <a:r>
              <a:rPr lang="tr-TR" b="0" i="0" dirty="0" err="1">
                <a:solidFill>
                  <a:schemeClr val="tx1"/>
                </a:solidFill>
                <a:effectLst/>
                <a:latin typeface="Inter"/>
              </a:rPr>
              <a:t>Seeback</a:t>
            </a:r>
            <a:r>
              <a:rPr lang="tr-TR" b="0" i="0" dirty="0">
                <a:solidFill>
                  <a:schemeClr val="tx1"/>
                </a:solidFill>
                <a:effectLst/>
                <a:latin typeface="Inter"/>
              </a:rPr>
              <a:t>, çok önemli buluşlara imza attılar. </a:t>
            </a:r>
            <a:r>
              <a:rPr lang="tr-TR" b="0" i="0" dirty="0" err="1">
                <a:solidFill>
                  <a:schemeClr val="tx1"/>
                </a:solidFill>
                <a:effectLst/>
                <a:latin typeface="Inter"/>
              </a:rPr>
              <a:t>Seeback</a:t>
            </a:r>
            <a:r>
              <a:rPr lang="tr-TR" b="0" i="0" dirty="0">
                <a:solidFill>
                  <a:schemeClr val="tx1"/>
                </a:solidFill>
                <a:effectLst/>
                <a:latin typeface="Inter"/>
              </a:rPr>
              <a:t> elektromotor güç kavramını icat ederken </a:t>
            </a:r>
            <a:r>
              <a:rPr lang="tr-TR" b="0" i="0" dirty="0" err="1">
                <a:solidFill>
                  <a:schemeClr val="tx1"/>
                </a:solidFill>
                <a:effectLst/>
                <a:latin typeface="Inter"/>
              </a:rPr>
              <a:t>Schveigger</a:t>
            </a:r>
            <a:r>
              <a:rPr lang="tr-TR" b="0" i="0" dirty="0">
                <a:solidFill>
                  <a:schemeClr val="tx1"/>
                </a:solidFill>
                <a:effectLst/>
                <a:latin typeface="Inter"/>
              </a:rPr>
              <a:t> de ilk galvanometreyi (mıknatıslı iğneden oluşan, sapmaları gözleme yoluyla elektrik akımının derecesini ölçen aygıt) yaptı.</a:t>
            </a:r>
            <a:endParaRPr dirty="0">
              <a:solidFill>
                <a:schemeClr val="tx1"/>
              </a:solidFill>
            </a:endParaRPr>
          </a:p>
        </p:txBody>
      </p:sp>
      <p:pic>
        <p:nvPicPr>
          <p:cNvPr id="6" name="Resim 5" descr="su, gök, açık hava, uzaklık içeren bir resim&#10;&#10;Açıklama otomatik olarak oluşturuldu">
            <a:extLst>
              <a:ext uri="{FF2B5EF4-FFF2-40B4-BE49-F238E27FC236}">
                <a16:creationId xmlns:a16="http://schemas.microsoft.com/office/drawing/2014/main" id="{DA9BD9CB-B704-474C-8C83-FFB81F7102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176" y="1268760"/>
            <a:ext cx="3582216" cy="4064926"/>
          </a:xfrm>
          <a:prstGeom prst="rect">
            <a:avLst/>
          </a:prstGeom>
        </p:spPr>
      </p:pic>
    </p:spTree>
    <p:extLst>
      <p:ext uri="{BB962C8B-B14F-4D97-AF65-F5344CB8AC3E}">
        <p14:creationId xmlns:p14="http://schemas.microsoft.com/office/powerpoint/2010/main" val="3407986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endParaRPr/>
          </a:p>
        </p:txBody>
      </p:sp>
      <p:sp>
        <p:nvSpPr>
          <p:cNvPr id="3" name="İçerik Yer Tutucusu 2"/>
          <p:cNvSpPr>
            <a:spLocks noGrp="1"/>
          </p:cNvSpPr>
          <p:nvPr>
            <p:ph idx="1"/>
          </p:nvPr>
        </p:nvSpPr>
        <p:spPr/>
        <p:txBody>
          <a:bodyPr rtlCol="0"/>
          <a:lstStyle/>
          <a:p>
            <a:pPr rtl="0"/>
            <a:r>
              <a:rPr lang="tr-TR" b="0" i="0" dirty="0">
                <a:solidFill>
                  <a:schemeClr val="tx1"/>
                </a:solidFill>
                <a:effectLst/>
                <a:latin typeface="Inter"/>
              </a:rPr>
              <a:t>Alman fizikçi ve matematikçi olan </a:t>
            </a:r>
            <a:r>
              <a:rPr lang="tr-TR" b="0" i="0" dirty="0" err="1">
                <a:solidFill>
                  <a:schemeClr val="tx1"/>
                </a:solidFill>
                <a:effectLst/>
                <a:latin typeface="Inter"/>
              </a:rPr>
              <a:t>Friedrich</a:t>
            </a:r>
            <a:r>
              <a:rPr lang="tr-TR" b="0" i="0" dirty="0">
                <a:solidFill>
                  <a:schemeClr val="tx1"/>
                </a:solidFill>
                <a:effectLst/>
                <a:latin typeface="Inter"/>
              </a:rPr>
              <a:t> Gauss ve Alman fizikçisi Wilhelm </a:t>
            </a:r>
            <a:r>
              <a:rPr lang="tr-TR" b="0" i="0" dirty="0" err="1">
                <a:solidFill>
                  <a:schemeClr val="tx1"/>
                </a:solidFill>
                <a:effectLst/>
                <a:latin typeface="Inter"/>
              </a:rPr>
              <a:t>Eduard</a:t>
            </a:r>
            <a:r>
              <a:rPr lang="tr-TR" b="0" i="0" dirty="0">
                <a:solidFill>
                  <a:schemeClr val="tx1"/>
                </a:solidFill>
                <a:effectLst/>
                <a:latin typeface="Inter"/>
              </a:rPr>
              <a:t> </a:t>
            </a:r>
            <a:r>
              <a:rPr lang="tr-TR" b="0" i="0" dirty="0" err="1">
                <a:solidFill>
                  <a:schemeClr val="tx1"/>
                </a:solidFill>
                <a:effectLst/>
                <a:latin typeface="Inter"/>
              </a:rPr>
              <a:t>Weber</a:t>
            </a:r>
            <a:r>
              <a:rPr lang="tr-TR" b="0" i="0" dirty="0">
                <a:solidFill>
                  <a:schemeClr val="tx1"/>
                </a:solidFill>
                <a:effectLst/>
                <a:latin typeface="Inter"/>
              </a:rPr>
              <a:t> elektromanyetik bir telgraf sistemi geliştirdiler. 9.000 </a:t>
            </a:r>
            <a:r>
              <a:rPr lang="tr-TR" b="0" i="0" dirty="0" err="1">
                <a:solidFill>
                  <a:schemeClr val="tx1"/>
                </a:solidFill>
                <a:effectLst/>
                <a:latin typeface="Inter"/>
              </a:rPr>
              <a:t>feet</a:t>
            </a:r>
            <a:r>
              <a:rPr lang="tr-TR" b="0" i="0" dirty="0">
                <a:solidFill>
                  <a:schemeClr val="tx1"/>
                </a:solidFill>
                <a:effectLst/>
                <a:latin typeface="Inter"/>
              </a:rPr>
              <a:t> (2,74 kilometre) uzunluğunda olan tek bir tel ve manyetik bir iğne kullanarak haberleştiler. Üstelik bu haberleşmede sadece 5 farklı işaretin yeterli olduğunu da kanıtladılar.</a:t>
            </a:r>
          </a:p>
          <a:p>
            <a:pPr rtl="0"/>
            <a:r>
              <a:rPr lang="tr-TR" b="0" i="0" dirty="0">
                <a:solidFill>
                  <a:schemeClr val="tx1"/>
                </a:solidFill>
                <a:effectLst/>
                <a:latin typeface="Inter"/>
              </a:rPr>
              <a:t>Tarihler 1876’yı gösterdiğinde ABD vatandaşı olan Alexander </a:t>
            </a:r>
            <a:r>
              <a:rPr lang="tr-TR" b="0" i="0" dirty="0" err="1">
                <a:solidFill>
                  <a:schemeClr val="tx1"/>
                </a:solidFill>
                <a:effectLst/>
                <a:latin typeface="Inter"/>
              </a:rPr>
              <a:t>Graham</a:t>
            </a:r>
            <a:r>
              <a:rPr lang="tr-TR" b="0" i="0" dirty="0">
                <a:solidFill>
                  <a:schemeClr val="tx1"/>
                </a:solidFill>
                <a:effectLst/>
                <a:latin typeface="Inter"/>
              </a:rPr>
              <a:t> </a:t>
            </a:r>
            <a:r>
              <a:rPr lang="tr-TR" b="0" i="0" dirty="0" err="1">
                <a:solidFill>
                  <a:schemeClr val="tx1"/>
                </a:solidFill>
                <a:effectLst/>
                <a:latin typeface="Inter"/>
              </a:rPr>
              <a:t>Bell</a:t>
            </a:r>
            <a:r>
              <a:rPr lang="tr-TR" b="0" i="0" dirty="0">
                <a:solidFill>
                  <a:schemeClr val="tx1"/>
                </a:solidFill>
                <a:effectLst/>
                <a:latin typeface="Inter"/>
              </a:rPr>
              <a:t>, elektrik titreşimlerini sese dönüştürmeyi başararak telefonu icat etti. Bu icat insanlık için adeta bir dönüm noktası niteliğindeydi</a:t>
            </a:r>
          </a:p>
          <a:p>
            <a:pPr rtl="0"/>
            <a:r>
              <a:rPr lang="tr-TR" b="0" i="0" dirty="0">
                <a:solidFill>
                  <a:schemeClr val="tx1"/>
                </a:solidFill>
                <a:effectLst/>
                <a:latin typeface="Inter"/>
              </a:rPr>
              <a:t>Telefonun icadından bir yıl sonra Thomas </a:t>
            </a:r>
            <a:r>
              <a:rPr lang="tr-TR" b="0" i="0" dirty="0" err="1">
                <a:solidFill>
                  <a:schemeClr val="tx1"/>
                </a:solidFill>
                <a:effectLst/>
                <a:latin typeface="Inter"/>
              </a:rPr>
              <a:t>Alva</a:t>
            </a:r>
            <a:r>
              <a:rPr lang="tr-TR" b="0" i="0" dirty="0">
                <a:solidFill>
                  <a:schemeClr val="tx1"/>
                </a:solidFill>
                <a:effectLst/>
                <a:latin typeface="Inter"/>
              </a:rPr>
              <a:t> Edison, sesi kaydedebilen ve yineleyebilen gramofonu geliştirdi. Edison, karbon </a:t>
            </a:r>
            <a:r>
              <a:rPr lang="tr-TR" b="0" i="0" dirty="0" err="1">
                <a:solidFill>
                  <a:schemeClr val="tx1"/>
                </a:solidFill>
                <a:effectLst/>
                <a:latin typeface="Inter"/>
              </a:rPr>
              <a:t>flamanlı</a:t>
            </a:r>
            <a:r>
              <a:rPr lang="tr-TR" b="0" i="0" dirty="0">
                <a:solidFill>
                  <a:schemeClr val="tx1"/>
                </a:solidFill>
                <a:effectLst/>
                <a:latin typeface="Inter"/>
              </a:rPr>
              <a:t> akkor lambayı da buldu. Hayatı boyunca hareketli resim kamerası, projektör ve teyp gibi birbirinden önemli buluşları vardır ve toplamda 1093 patent almıştır..</a:t>
            </a:r>
            <a:endParaRPr dirty="0">
              <a:solidFill>
                <a:schemeClr val="tx1"/>
              </a:solidFill>
            </a:endParaRPr>
          </a:p>
        </p:txBody>
      </p:sp>
      <p:sp>
        <p:nvSpPr>
          <p:cNvPr id="4" name="Metin Yer Tutucusu 3"/>
          <p:cNvSpPr>
            <a:spLocks noGrp="1"/>
          </p:cNvSpPr>
          <p:nvPr>
            <p:ph type="body" sz="half" idx="2"/>
          </p:nvPr>
        </p:nvSpPr>
        <p:spPr/>
        <p:txBody>
          <a:bodyPr rtlCol="0"/>
          <a:lstStyle/>
          <a:p>
            <a:pPr rtl="0"/>
            <a:endParaRPr/>
          </a:p>
        </p:txBody>
      </p:sp>
    </p:spTree>
    <p:extLst>
      <p:ext uri="{BB962C8B-B14F-4D97-AF65-F5344CB8AC3E}">
        <p14:creationId xmlns:p14="http://schemas.microsoft.com/office/powerpoint/2010/main" val="136067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endParaRPr/>
          </a:p>
        </p:txBody>
      </p:sp>
      <p:sp>
        <p:nvSpPr>
          <p:cNvPr id="3" name="İçerik Yer Tutucusu 2"/>
          <p:cNvSpPr>
            <a:spLocks noGrp="1"/>
          </p:cNvSpPr>
          <p:nvPr>
            <p:ph idx="1"/>
          </p:nvPr>
        </p:nvSpPr>
        <p:spPr/>
        <p:txBody>
          <a:bodyPr rtlCol="0">
            <a:normAutofit fontScale="92500" lnSpcReduction="20000"/>
          </a:bodyPr>
          <a:lstStyle/>
          <a:p>
            <a:r>
              <a:rPr lang="tr-TR" b="0" i="0" dirty="0">
                <a:solidFill>
                  <a:schemeClr val="tx1"/>
                </a:solidFill>
                <a:effectLst/>
                <a:latin typeface="Inter"/>
              </a:rPr>
              <a:t>1880 yılında San </a:t>
            </a:r>
            <a:r>
              <a:rPr lang="tr-TR" b="0" i="0" dirty="0" err="1">
                <a:solidFill>
                  <a:schemeClr val="tx1"/>
                </a:solidFill>
                <a:effectLst/>
                <a:latin typeface="Inter"/>
              </a:rPr>
              <a:t>Fransisco’da</a:t>
            </a:r>
            <a:r>
              <a:rPr lang="tr-TR" b="0" i="0" dirty="0">
                <a:solidFill>
                  <a:schemeClr val="tx1"/>
                </a:solidFill>
                <a:effectLst/>
                <a:latin typeface="Inter"/>
              </a:rPr>
              <a:t> elektriği satmak amacıyla California </a:t>
            </a:r>
            <a:r>
              <a:rPr lang="tr-TR" b="0" i="0" dirty="0" err="1">
                <a:solidFill>
                  <a:schemeClr val="tx1"/>
                </a:solidFill>
                <a:effectLst/>
                <a:latin typeface="Inter"/>
              </a:rPr>
              <a:t>Electric</a:t>
            </a:r>
            <a:r>
              <a:rPr lang="tr-TR" b="0" i="0" dirty="0">
                <a:solidFill>
                  <a:schemeClr val="tx1"/>
                </a:solidFill>
                <a:effectLst/>
                <a:latin typeface="Inter"/>
              </a:rPr>
              <a:t> </a:t>
            </a:r>
            <a:r>
              <a:rPr lang="tr-TR" b="0" i="0" dirty="0" err="1">
                <a:solidFill>
                  <a:schemeClr val="tx1"/>
                </a:solidFill>
                <a:effectLst/>
                <a:latin typeface="Inter"/>
              </a:rPr>
              <a:t>Light</a:t>
            </a:r>
            <a:r>
              <a:rPr lang="tr-TR" b="0" i="0" dirty="0">
                <a:solidFill>
                  <a:schemeClr val="tx1"/>
                </a:solidFill>
                <a:effectLst/>
                <a:latin typeface="Inter"/>
              </a:rPr>
              <a:t> </a:t>
            </a:r>
            <a:r>
              <a:rPr lang="tr-TR" b="0" i="0" dirty="0" err="1">
                <a:solidFill>
                  <a:schemeClr val="tx1"/>
                </a:solidFill>
                <a:effectLst/>
                <a:latin typeface="Inter"/>
              </a:rPr>
              <a:t>Company</a:t>
            </a:r>
            <a:r>
              <a:rPr lang="tr-TR" b="0" i="0" dirty="0">
                <a:solidFill>
                  <a:schemeClr val="tx1"/>
                </a:solidFill>
                <a:effectLst/>
                <a:latin typeface="Inter"/>
              </a:rPr>
              <a:t> şirketi kuruldu.</a:t>
            </a:r>
          </a:p>
          <a:p>
            <a:r>
              <a:rPr lang="tr-TR" b="0" i="0" dirty="0">
                <a:solidFill>
                  <a:schemeClr val="tx1"/>
                </a:solidFill>
                <a:effectLst/>
                <a:latin typeface="Inter"/>
              </a:rPr>
              <a:t>1881’de E.W. v. Siemens, elektrikli tramvayı yaptı.</a:t>
            </a:r>
          </a:p>
          <a:p>
            <a:r>
              <a:rPr lang="tr-TR" b="0" i="0" dirty="0">
                <a:solidFill>
                  <a:schemeClr val="tx1"/>
                </a:solidFill>
                <a:effectLst/>
                <a:latin typeface="Inter"/>
              </a:rPr>
              <a:t>1882’de Wisconsin’de ilk hidroelektrik santrali açıldı.</a:t>
            </a:r>
          </a:p>
          <a:p>
            <a:r>
              <a:rPr lang="tr-TR" b="0" i="0" dirty="0">
                <a:solidFill>
                  <a:schemeClr val="tx1"/>
                </a:solidFill>
                <a:effectLst/>
                <a:latin typeface="Inter"/>
              </a:rPr>
              <a:t>1883 yılına gelindiğinde </a:t>
            </a:r>
            <a:r>
              <a:rPr lang="tr-TR" b="0" i="0" dirty="0" err="1">
                <a:solidFill>
                  <a:schemeClr val="tx1"/>
                </a:solidFill>
                <a:effectLst/>
                <a:latin typeface="Inter"/>
              </a:rPr>
              <a:t>Tesla</a:t>
            </a:r>
            <a:r>
              <a:rPr lang="tr-TR" b="0" i="0" dirty="0">
                <a:solidFill>
                  <a:schemeClr val="tx1"/>
                </a:solidFill>
                <a:effectLst/>
                <a:latin typeface="Inter"/>
              </a:rPr>
              <a:t> bobini Nikola </a:t>
            </a:r>
            <a:r>
              <a:rPr lang="tr-TR" b="0" i="0" dirty="0" err="1">
                <a:solidFill>
                  <a:schemeClr val="tx1"/>
                </a:solidFill>
                <a:effectLst/>
                <a:latin typeface="Inter"/>
              </a:rPr>
              <a:t>Tesla</a:t>
            </a:r>
            <a:r>
              <a:rPr lang="tr-TR" b="0" i="0" dirty="0">
                <a:solidFill>
                  <a:schemeClr val="tx1"/>
                </a:solidFill>
                <a:effectLst/>
                <a:latin typeface="Inter"/>
              </a:rPr>
              <a:t> tarafından bulundu. Bu bobin sayesinde elektriğin gerilimi dönüştürülebilecek ve uzak mesafelere iletimi kolaylaştırılacaktı. Bu trafo, </a:t>
            </a:r>
            <a:r>
              <a:rPr lang="tr-TR" b="0" i="0" dirty="0" err="1">
                <a:solidFill>
                  <a:schemeClr val="tx1"/>
                </a:solidFill>
                <a:effectLst/>
                <a:latin typeface="Inter"/>
              </a:rPr>
              <a:t>Tesla’ya</a:t>
            </a:r>
            <a:r>
              <a:rPr lang="tr-TR" b="0" i="0" dirty="0">
                <a:solidFill>
                  <a:schemeClr val="tx1"/>
                </a:solidFill>
                <a:effectLst/>
                <a:latin typeface="Inter"/>
              </a:rPr>
              <a:t> ait olan alternatif akım projesinin önemli bir ayağıydı.</a:t>
            </a:r>
          </a:p>
          <a:p>
            <a:endParaRPr lang="tr-TR" b="0" i="0" dirty="0">
              <a:solidFill>
                <a:schemeClr val="tx1"/>
              </a:solidFill>
              <a:effectLst/>
              <a:latin typeface="Inter"/>
            </a:endParaRPr>
          </a:p>
          <a:p>
            <a:pPr rtl="0"/>
            <a:r>
              <a:rPr lang="tr-TR" b="0" i="0" dirty="0">
                <a:solidFill>
                  <a:schemeClr val="tx1"/>
                </a:solidFill>
                <a:effectLst/>
                <a:latin typeface="Inter"/>
              </a:rPr>
              <a:t>1887’de </a:t>
            </a:r>
            <a:r>
              <a:rPr lang="tr-TR" b="0" i="0" dirty="0" err="1">
                <a:solidFill>
                  <a:schemeClr val="tx1"/>
                </a:solidFill>
                <a:effectLst/>
                <a:latin typeface="Inter"/>
              </a:rPr>
              <a:t>Tesla</a:t>
            </a:r>
            <a:r>
              <a:rPr lang="tr-TR" b="0" i="0" dirty="0">
                <a:solidFill>
                  <a:schemeClr val="tx1"/>
                </a:solidFill>
                <a:effectLst/>
                <a:latin typeface="Inter"/>
              </a:rPr>
              <a:t>, alternatif akım jeneratörünü buldu. Artık elektrik, uzun mesafelere çok daha kolay iletilebilecekti.</a:t>
            </a:r>
          </a:p>
          <a:p>
            <a:pPr algn="just"/>
            <a:r>
              <a:rPr lang="tr-TR" b="0" i="0" dirty="0">
                <a:solidFill>
                  <a:schemeClr val="tx1"/>
                </a:solidFill>
                <a:effectLst/>
                <a:latin typeface="Inter"/>
              </a:rPr>
              <a:t>1887’de </a:t>
            </a:r>
            <a:r>
              <a:rPr lang="tr-TR" b="0" i="0" dirty="0" err="1">
                <a:solidFill>
                  <a:schemeClr val="tx1"/>
                </a:solidFill>
                <a:effectLst/>
                <a:latin typeface="Inter"/>
              </a:rPr>
              <a:t>Tesla</a:t>
            </a:r>
            <a:r>
              <a:rPr lang="tr-TR" b="0" i="0" dirty="0">
                <a:solidFill>
                  <a:schemeClr val="tx1"/>
                </a:solidFill>
                <a:effectLst/>
                <a:latin typeface="Inter"/>
              </a:rPr>
              <a:t>, alternatif akım jeneratörünü buldu. Artık elektrik, uzun mesafelere çok daha kolay iletilebilecekti.</a:t>
            </a:r>
          </a:p>
          <a:p>
            <a:pPr algn="just"/>
            <a:r>
              <a:rPr lang="tr-TR" b="0" i="0" dirty="0">
                <a:solidFill>
                  <a:schemeClr val="tx1"/>
                </a:solidFill>
                <a:effectLst/>
                <a:latin typeface="Inter"/>
              </a:rPr>
              <a:t>1888’de </a:t>
            </a:r>
            <a:r>
              <a:rPr lang="tr-TR" b="0" i="0" dirty="0" err="1">
                <a:solidFill>
                  <a:schemeClr val="tx1"/>
                </a:solidFill>
                <a:effectLst/>
                <a:latin typeface="Inter"/>
              </a:rPr>
              <a:t>Heinrich</a:t>
            </a:r>
            <a:r>
              <a:rPr lang="tr-TR" b="0" i="0" dirty="0">
                <a:solidFill>
                  <a:schemeClr val="tx1"/>
                </a:solidFill>
                <a:effectLst/>
                <a:latin typeface="Inter"/>
              </a:rPr>
              <a:t> Hertz, radyo dalgalarını keşfederek ölçmeyi başardı.</a:t>
            </a:r>
          </a:p>
          <a:p>
            <a:pPr rtl="0"/>
            <a:endParaRPr dirty="0">
              <a:solidFill>
                <a:schemeClr val="tx1"/>
              </a:solidFill>
            </a:endParaRPr>
          </a:p>
        </p:txBody>
      </p:sp>
      <p:sp>
        <p:nvSpPr>
          <p:cNvPr id="4" name="Metin Yer Tutucusu 3"/>
          <p:cNvSpPr>
            <a:spLocks noGrp="1"/>
          </p:cNvSpPr>
          <p:nvPr>
            <p:ph type="body" sz="half" idx="2"/>
          </p:nvPr>
        </p:nvSpPr>
        <p:spPr/>
        <p:txBody>
          <a:bodyPr rtlCol="0"/>
          <a:lstStyle/>
          <a:p>
            <a:pPr rtl="0"/>
            <a:endParaRPr/>
          </a:p>
        </p:txBody>
      </p:sp>
    </p:spTree>
    <p:extLst>
      <p:ext uri="{BB962C8B-B14F-4D97-AF65-F5344CB8AC3E}">
        <p14:creationId xmlns:p14="http://schemas.microsoft.com/office/powerpoint/2010/main" val="3457424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2F63341-158A-4253-BD00-EBCD44E18DA0}"/>
              </a:ext>
            </a:extLst>
          </p:cNvPr>
          <p:cNvSpPr>
            <a:spLocks noGrp="1"/>
          </p:cNvSpPr>
          <p:nvPr>
            <p:ph type="title"/>
          </p:nvPr>
        </p:nvSpPr>
        <p:spPr>
          <a:xfrm>
            <a:off x="1271464" y="620688"/>
            <a:ext cx="9144000" cy="1143000"/>
          </a:xfrm>
        </p:spPr>
        <p:txBody>
          <a:bodyPr>
            <a:normAutofit fontScale="90000"/>
          </a:bodyPr>
          <a:lstStyle/>
          <a:p>
            <a:r>
              <a:rPr lang="tr-TR" b="1" dirty="0"/>
              <a:t>Peki Ya bu İcatlar Nasıl Şimdiki Gibi        Oldu?</a:t>
            </a:r>
            <a:br>
              <a:rPr lang="tr-TR" b="1" dirty="0"/>
            </a:br>
            <a:endParaRPr lang="en-US" b="1" dirty="0"/>
          </a:p>
        </p:txBody>
      </p:sp>
      <p:sp>
        <p:nvSpPr>
          <p:cNvPr id="2" name="Metin kutusu 1">
            <a:extLst>
              <a:ext uri="{FF2B5EF4-FFF2-40B4-BE49-F238E27FC236}">
                <a16:creationId xmlns:a16="http://schemas.microsoft.com/office/drawing/2014/main" id="{27825B95-C5BF-4A60-8497-048328D69987}"/>
              </a:ext>
            </a:extLst>
          </p:cNvPr>
          <p:cNvSpPr txBox="1"/>
          <p:nvPr/>
        </p:nvSpPr>
        <p:spPr>
          <a:xfrm>
            <a:off x="1271464" y="2276872"/>
            <a:ext cx="7920880" cy="2232248"/>
          </a:xfrm>
          <a:prstGeom prst="rect">
            <a:avLst/>
          </a:prstGeom>
          <a:noFill/>
        </p:spPr>
        <p:txBody>
          <a:bodyPr wrap="square" rtlCol="0">
            <a:spAutoFit/>
          </a:bodyPr>
          <a:lstStyle/>
          <a:p>
            <a:endParaRPr lang="tr-TR" dirty="0"/>
          </a:p>
        </p:txBody>
      </p:sp>
      <p:sp>
        <p:nvSpPr>
          <p:cNvPr id="3" name="Metin kutusu 2">
            <a:extLst>
              <a:ext uri="{FF2B5EF4-FFF2-40B4-BE49-F238E27FC236}">
                <a16:creationId xmlns:a16="http://schemas.microsoft.com/office/drawing/2014/main" id="{199DCAF9-1D6D-4281-8F24-4F1DA6F111FE}"/>
              </a:ext>
            </a:extLst>
          </p:cNvPr>
          <p:cNvSpPr txBox="1"/>
          <p:nvPr/>
        </p:nvSpPr>
        <p:spPr>
          <a:xfrm>
            <a:off x="1265040" y="1393168"/>
            <a:ext cx="8136904" cy="646331"/>
          </a:xfrm>
          <a:prstGeom prst="rect">
            <a:avLst/>
          </a:prstGeom>
          <a:noFill/>
        </p:spPr>
        <p:txBody>
          <a:bodyPr wrap="square" rtlCol="0">
            <a:spAutoFit/>
          </a:bodyPr>
          <a:lstStyle/>
          <a:p>
            <a:r>
              <a:rPr lang="tr-TR" dirty="0"/>
              <a:t>Oradan ‘’Bu icatlarda ne böyle?’’ dediğinizi duyar gibiyim. Ama hala kronolojik sıramız bitmedi ,hadi devamına da </a:t>
            </a:r>
            <a:r>
              <a:rPr lang="tr-TR"/>
              <a:t>göz atalım.</a:t>
            </a:r>
            <a:endParaRPr lang="tr-TR" dirty="0"/>
          </a:p>
        </p:txBody>
      </p:sp>
    </p:spTree>
    <p:extLst>
      <p:ext uri="{BB962C8B-B14F-4D97-AF65-F5344CB8AC3E}">
        <p14:creationId xmlns:p14="http://schemas.microsoft.com/office/powerpoint/2010/main" val="3005075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kişi, iç mekan, şeritli içeren bir resim&#10;&#10;Açıklama otomatik olarak oluşturuldu">
            <a:extLst>
              <a:ext uri="{FF2B5EF4-FFF2-40B4-BE49-F238E27FC236}">
                <a16:creationId xmlns:a16="http://schemas.microsoft.com/office/drawing/2014/main" id="{413C7CA1-0591-41D5-AB93-EFDE21179FE0}"/>
              </a:ext>
            </a:extLst>
          </p:cNvPr>
          <p:cNvPicPr>
            <a:picLocks noChangeAspect="1"/>
          </p:cNvPicPr>
          <p:nvPr/>
        </p:nvPicPr>
        <p:blipFill rotWithShape="1">
          <a:blip r:embed="rId3">
            <a:extLst>
              <a:ext uri="{28A0092B-C50C-407E-A947-70E740481C1C}">
                <a14:useLocalDpi xmlns:a14="http://schemas.microsoft.com/office/drawing/2010/main" val="0"/>
              </a:ext>
            </a:extLst>
          </a:blip>
          <a:srcRect l="19056" r="13055" b="-1"/>
          <a:stretch/>
        </p:blipFill>
        <p:spPr>
          <a:xfrm>
            <a:off x="781251" y="777240"/>
            <a:ext cx="6400800" cy="5303520"/>
          </a:xfrm>
          <a:prstGeom prst="rect">
            <a:avLst/>
          </a:prstGeom>
          <a:noFill/>
        </p:spPr>
      </p:pic>
      <p:sp>
        <p:nvSpPr>
          <p:cNvPr id="12" name="Text Placeholder 3">
            <a:extLst>
              <a:ext uri="{FF2B5EF4-FFF2-40B4-BE49-F238E27FC236}">
                <a16:creationId xmlns:a16="http://schemas.microsoft.com/office/drawing/2014/main" id="{DBCA00A6-85D6-4E9B-9DD2-149D44E5A017}"/>
              </a:ext>
            </a:extLst>
          </p:cNvPr>
          <p:cNvSpPr>
            <a:spLocks noGrp="1"/>
          </p:cNvSpPr>
          <p:nvPr>
            <p:ph type="body" sz="half" idx="2"/>
          </p:nvPr>
        </p:nvSpPr>
        <p:spPr>
          <a:xfrm>
            <a:off x="7464152" y="2852936"/>
            <a:ext cx="3127248" cy="1828800"/>
          </a:xfrm>
        </p:spPr>
        <p:txBody>
          <a:bodyPr/>
          <a:lstStyle/>
          <a:p>
            <a:r>
              <a:rPr lang="tr-TR" dirty="0"/>
              <a:t>Sorular: Elektrikten sonraki ilk icat...............................</a:t>
            </a:r>
          </a:p>
          <a:p>
            <a:r>
              <a:rPr lang="tr-TR" dirty="0"/>
              <a:t>Ampulü ……………. İcat etmiştir</a:t>
            </a:r>
          </a:p>
          <a:p>
            <a:r>
              <a:rPr lang="tr-TR" dirty="0" err="1"/>
              <a:t>Tesla</a:t>
            </a:r>
            <a:r>
              <a:rPr lang="tr-TR" dirty="0"/>
              <a:t> ……….. Adet ürün icat etmiştir.</a:t>
            </a:r>
            <a:endParaRPr lang="en-US" dirty="0"/>
          </a:p>
        </p:txBody>
      </p:sp>
      <p:pic>
        <p:nvPicPr>
          <p:cNvPr id="7" name="Resim 6">
            <a:extLst>
              <a:ext uri="{FF2B5EF4-FFF2-40B4-BE49-F238E27FC236}">
                <a16:creationId xmlns:a16="http://schemas.microsoft.com/office/drawing/2014/main" id="{1B09B664-6570-4BFD-AFF2-3EB18DF31E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8168" y="980728"/>
            <a:ext cx="1733178" cy="1733178"/>
          </a:xfrm>
          <a:prstGeom prst="rect">
            <a:avLst/>
          </a:prstGeom>
        </p:spPr>
      </p:pic>
      <p:sp>
        <p:nvSpPr>
          <p:cNvPr id="2" name="Metin kutusu 1">
            <a:extLst>
              <a:ext uri="{FF2B5EF4-FFF2-40B4-BE49-F238E27FC236}">
                <a16:creationId xmlns:a16="http://schemas.microsoft.com/office/drawing/2014/main" id="{BA1DBDB9-BC2E-4F23-B842-F1E653EFDDD6}"/>
              </a:ext>
            </a:extLst>
          </p:cNvPr>
          <p:cNvSpPr txBox="1"/>
          <p:nvPr/>
        </p:nvSpPr>
        <p:spPr>
          <a:xfrm>
            <a:off x="7608167" y="4509120"/>
            <a:ext cx="3409349" cy="646331"/>
          </a:xfrm>
          <a:prstGeom prst="rect">
            <a:avLst/>
          </a:prstGeom>
          <a:noFill/>
        </p:spPr>
        <p:txBody>
          <a:bodyPr wrap="square" rtlCol="0">
            <a:spAutoFit/>
          </a:bodyPr>
          <a:lstStyle/>
          <a:p>
            <a:r>
              <a:rPr lang="tr-TR" dirty="0"/>
              <a:t>Beni Dinlediğiniz için </a:t>
            </a:r>
            <a:r>
              <a:rPr lang="tr-TR"/>
              <a:t>teşekkür ederim</a:t>
            </a:r>
            <a:endParaRPr lang="tr-TR" dirty="0"/>
          </a:p>
        </p:txBody>
      </p:sp>
    </p:spTree>
    <p:extLst>
      <p:ext uri="{BB962C8B-B14F-4D97-AF65-F5344CB8AC3E}">
        <p14:creationId xmlns:p14="http://schemas.microsoft.com/office/powerpoint/2010/main" val="1857640680"/>
      </p:ext>
    </p:extLst>
  </p:cSld>
  <p:clrMapOvr>
    <a:masterClrMapping/>
  </p:clrMapOvr>
</p:sld>
</file>

<file path=ppt/theme/theme1.xml><?xml version="1.0" encoding="utf-8"?>
<a:theme xmlns:a="http://schemas.openxmlformats.org/drawingml/2006/main" name="Teknik Bilgisayar 16 x 9">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411785_TF02901026_TF02901026" id="{728FEF03-3CB8-4AC0-AC1B-837F13C9D779}" vid="{01870C59-6596-4A72-8484-01995A1215FD}"/>
    </a:ext>
  </a:extLst>
</a:theme>
</file>

<file path=ppt/theme/theme2.xml><?xml version="1.0" encoding="utf-8"?>
<a:theme xmlns:a="http://schemas.openxmlformats.org/drawingml/2006/main" name="Office Teması">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1566889</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2012-05-23T08:44:00+00:00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TP102901017</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836753</LocLastLocAttemptVersionLookup>
    <IsSearchable xmlns="4873beb7-5857-4685-be1f-d57550cc96cc">true</IsSearchable>
    <TemplateTemplateType xmlns="4873beb7-5857-4685-be1f-d57550cc96cc">PowerPoint Design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REDMOND\v-anij</DisplayName>
        <AccountId>2469</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0B5C6E15-39DC-470B-9445-F754B9458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6CFF6F-D9AA-4BC0-911A-0A1356771912}">
  <ds:schemaRefs>
    <ds:schemaRef ds:uri="http://schemas.microsoft.com/sharepoint/v3/contenttype/forms"/>
  </ds:schemaRefs>
</ds:datastoreItem>
</file>

<file path=customXml/itemProps3.xml><?xml version="1.0" encoding="utf-8"?>
<ds:datastoreItem xmlns:ds="http://schemas.openxmlformats.org/officeDocument/2006/customXml" ds:itemID="{04098515-0C12-46CF-BC7C-69B4A13CD5FA}">
  <ds:schemaRefs>
    <ds:schemaRef ds:uri="http://schemas.microsoft.com/office/2006/documentManagement/types"/>
    <ds:schemaRef ds:uri="http://purl.org/dc/terms/"/>
    <ds:schemaRef ds:uri="http://schemas.microsoft.com/office/infopath/2007/PartnerControls"/>
    <ds:schemaRef ds:uri="4873beb7-5857-4685-be1f-d57550cc96cc"/>
    <ds:schemaRef ds:uri="http://schemas.microsoft.com/office/2006/metadata/properties"/>
    <ds:schemaRef ds:uri="http://www.w3.org/XML/1998/namespace"/>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İş için teknolojik devre kartı tasarımlı sunu (geniş ekran)</Template>
  <TotalTime>60</TotalTime>
  <Words>654</Words>
  <Application>Microsoft Office PowerPoint</Application>
  <PresentationFormat>Geniş ekran</PresentationFormat>
  <Paragraphs>34</Paragraphs>
  <Slides>8</Slides>
  <Notes>4</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Candara</vt:lpstr>
      <vt:lpstr>Consolas</vt:lpstr>
      <vt:lpstr>Inter</vt:lpstr>
      <vt:lpstr>Teknik Bilgisayar 16 x 9</vt:lpstr>
      <vt:lpstr> Teknolojik Aletlerin Kronolojik Sıralaması</vt:lpstr>
      <vt:lpstr>PowerPoint Sunusu</vt:lpstr>
      <vt:lpstr>PowerPoint Sunusu</vt:lpstr>
      <vt:lpstr>PowerPoint Sunusu</vt:lpstr>
      <vt:lpstr>PowerPoint Sunusu</vt:lpstr>
      <vt:lpstr>PowerPoint Sunusu</vt:lpstr>
      <vt:lpstr>Peki Ya bu İcatlar Nasıl Şimdiki Gibi        Oldu? </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Teknolojik Aletlerin Kronolojik Sıralaması</dc:title>
  <dc:creator>hse_ruhsuz</dc:creator>
  <cp:lastModifiedBy>SERKAN DEMİR</cp:lastModifiedBy>
  <cp:revision>5</cp:revision>
  <dcterms:created xsi:type="dcterms:W3CDTF">2022-03-09T19:18:39Z</dcterms:created>
  <dcterms:modified xsi:type="dcterms:W3CDTF">2022-03-10T12:35:45Z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