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til Yok, Tablo Kılavuz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33" d="100"/>
          <a:sy n="33" d="100"/>
        </p:scale>
        <p:origin x="2154" y="8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7F6CAC-D4C2-4176-84E6-CA9B43D2A5CA}" type="datetimeFigureOut">
              <a:rPr lang="tr-TR" smtClean="0"/>
              <a:t>25.11.2021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61E7F8-23B4-4B46-B4AC-C24D471BDBA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815088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61E7F8-23B4-4B46-B4AC-C24D471BDBA0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067438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E32241B-FFD9-4AD3-ACAD-4784EC5647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B7368E62-4F19-4143-8073-4F56EFFB40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5AC2479D-1555-4C19-921F-91A59F3274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EC15D-5B4B-40DA-963D-6B9988BF19AF}" type="datetimeFigureOut">
              <a:rPr lang="tr-TR" smtClean="0"/>
              <a:t>25.11.2021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D3638425-3D0B-497E-B168-E6CB362B9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DD0699BB-4104-4D78-A5EB-1C0A3AC74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C849A-70C2-45EE-915B-216D67BEBD1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405777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AD172E5-6E48-476E-9206-E3A004A0E8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A181237C-BE64-4B56-9EA0-90C4E7973D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98095090-8557-4CE5-B0F5-B7E27A88F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EC15D-5B4B-40DA-963D-6B9988BF19AF}" type="datetimeFigureOut">
              <a:rPr lang="tr-TR" smtClean="0"/>
              <a:t>25.11.2021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2DE87593-DD6B-433E-9B7A-7F3C3B47D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EB4C1145-CEC5-424F-9F42-251A11D2CF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C849A-70C2-45EE-915B-216D67BEBD1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535717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4DE2736D-A501-4338-B296-BFDDCF28E85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F23086BD-41DF-4DB6-8286-888E17B342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A98928A3-E514-415B-81E9-3EB90C58AD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EC15D-5B4B-40DA-963D-6B9988BF19AF}" type="datetimeFigureOut">
              <a:rPr lang="tr-TR" smtClean="0"/>
              <a:t>25.11.2021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0A1563E1-ADB8-40E5-BAE2-684D949AC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1946649-6387-4D41-A681-4D00348BBC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C849A-70C2-45EE-915B-216D67BEBD1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034662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BF8D875-D38F-47D8-B2A1-002FC1695B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D427AD0E-DA33-4C22-9E14-CFCB7192FD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736B7DCC-C74E-4ACB-8816-41FC85AA1D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EC15D-5B4B-40DA-963D-6B9988BF19AF}" type="datetimeFigureOut">
              <a:rPr lang="tr-TR" smtClean="0"/>
              <a:t>25.11.2021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818B8B3D-5F53-42B8-8B26-E1E2200765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E1B80B64-513A-48ED-A0ED-C3E0B6508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C849A-70C2-45EE-915B-216D67BEBD1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49424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464FCC25-318D-4CCB-AABC-91A37E804D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4D1224CC-0EC4-4FD4-8DC6-2C77E9B0BB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D96D59B6-AE64-4E9D-8645-10FB7D1511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EC15D-5B4B-40DA-963D-6B9988BF19AF}" type="datetimeFigureOut">
              <a:rPr lang="tr-TR" smtClean="0"/>
              <a:t>25.11.2021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E7203074-BDDA-462C-AE82-DA45D878D3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5CD05FB7-4D90-41B1-9909-53C28BDDED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C849A-70C2-45EE-915B-216D67BEBD1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878691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A9946A1-F59A-4C62-A646-B808E78EE3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D684D1FA-455D-4213-A691-6E388914AC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788E76A5-270C-4003-A826-43C291DD18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4B9890E6-0D37-4AC2-8685-2E7EE468A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EC15D-5B4B-40DA-963D-6B9988BF19AF}" type="datetimeFigureOut">
              <a:rPr lang="tr-TR" smtClean="0"/>
              <a:t>25.11.2021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85E49F3E-AB55-43C3-9EF3-80D759CF51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E7CC8713-0CD9-4AF4-B5E6-2899D6E443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C849A-70C2-45EE-915B-216D67BEBD1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33904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41B7126-FBE9-4FFC-A7C3-6A1AA645A0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1019AF3E-9A53-4287-8607-F8E5E6186E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CDAA3A12-EFBA-4650-A295-824C71691E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00D0FBC9-F91F-452D-B666-EA4B0B30394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FCBFC08D-FEE4-48E4-8A2A-7A25A78DBB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E95A6B4B-B16D-41C7-84A1-A9082B743E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EC15D-5B4B-40DA-963D-6B9988BF19AF}" type="datetimeFigureOut">
              <a:rPr lang="tr-TR" smtClean="0"/>
              <a:t>25.11.2021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C10D9859-CD69-4F09-86EE-B487C4520B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E9990710-1D30-4BF5-A4C4-EE3A68BED9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C849A-70C2-45EE-915B-216D67BEBD1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541644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DBBC889-2872-4CC0-9D29-15D7B5F844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02A20763-7E11-4624-B02C-5889AF90C2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EC15D-5B4B-40DA-963D-6B9988BF19AF}" type="datetimeFigureOut">
              <a:rPr lang="tr-TR" smtClean="0"/>
              <a:t>25.11.2021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8FE2CC3B-04FC-4CAA-A6DD-2FCC77396B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68222A54-8AEA-47FF-8471-FA6FDD5382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C849A-70C2-45EE-915B-216D67BEBD1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151951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DFEE4821-7A6F-4A88-B36E-8FA6EF0D02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EC15D-5B4B-40DA-963D-6B9988BF19AF}" type="datetimeFigureOut">
              <a:rPr lang="tr-TR" smtClean="0"/>
              <a:t>25.11.2021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762C4B02-106E-4771-AE27-456BFEA303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4B8BAC74-168A-4F0B-A43A-69B757F9B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C849A-70C2-45EE-915B-216D67BEBD1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1674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49C573B-4FCB-451E-9CBC-C4F2468A8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3DF2801C-C1C9-414E-9E7C-569D229873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B4FCFC25-4EE8-4830-8ADB-6E5FE6E26A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6CE9E188-927D-4556-A433-33B2941C37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EC15D-5B4B-40DA-963D-6B9988BF19AF}" type="datetimeFigureOut">
              <a:rPr lang="tr-TR" smtClean="0"/>
              <a:t>25.11.2021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A863FD7B-7FED-4875-90CF-EDFBA22AD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A54732F3-A9BA-4881-A375-5802B97E85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C849A-70C2-45EE-915B-216D67BEBD1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626619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1703294-53D7-4210-9CA0-E316A24DE0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91DBDFCE-A60A-44C7-BC18-62BA99963AE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3A53FF1B-8CE1-4D82-99A6-FA99A9F67E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7B7A8737-8A78-4B8E-BC16-DD3EDC5DEE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EC15D-5B4B-40DA-963D-6B9988BF19AF}" type="datetimeFigureOut">
              <a:rPr lang="tr-TR" smtClean="0"/>
              <a:t>25.11.2021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E0277059-6B74-457D-86D9-B6D7D5EA80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AF37644C-73F1-43FB-A2C5-C862EA0D0A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C849A-70C2-45EE-915B-216D67BEBD1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121365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239B79C3-B36D-423E-B759-957D9EF866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A44E68F4-23D0-4628-9CAF-AD3375048F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33C0BB2D-D111-42AC-9A9C-A4AA71E77B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2EC15D-5B4B-40DA-963D-6B9988BF19AF}" type="datetimeFigureOut">
              <a:rPr lang="tr-TR" smtClean="0"/>
              <a:t>25.11.2021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E732D456-CB19-499C-B091-D3091C44BD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FCF894FB-69C6-4B58-AACA-24FD4CBFAB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BC849A-70C2-45EE-915B-216D67BEBD1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90132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gif"/><Relationship Id="rId4" Type="http://schemas.openxmlformats.org/officeDocument/2006/relationships/hyperlink" Target="http://www.egitimhane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o 2">
            <a:extLst>
              <a:ext uri="{FF2B5EF4-FFF2-40B4-BE49-F238E27FC236}">
                <a16:creationId xmlns:a16="http://schemas.microsoft.com/office/drawing/2014/main" id="{A653EA13-2E70-4389-8491-A17F982CA3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3119406"/>
              </p:ext>
            </p:extLst>
          </p:nvPr>
        </p:nvGraphicFramePr>
        <p:xfrm>
          <a:off x="0" y="42203"/>
          <a:ext cx="12192000" cy="68157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2572098744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283801557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688728557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2332156600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46196177"/>
                    </a:ext>
                  </a:extLst>
                </a:gridCol>
              </a:tblGrid>
              <a:tr h="1363159">
                <a:tc>
                  <a:txBody>
                    <a:bodyPr/>
                    <a:lstStyle/>
                    <a:p>
                      <a:pPr algn="ctr"/>
                      <a:r>
                        <a:rPr lang="tr-TR" sz="6600" dirty="0">
                          <a:latin typeface="ALFABET98" panose="00000400000000000000" pitchFamily="2" charset="0"/>
                        </a:rPr>
                        <a:t>öl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6600" dirty="0">
                          <a:latin typeface="ALFABET98" panose="00000400000000000000" pitchFamily="2" charset="0"/>
                        </a:rPr>
                        <a:t>kök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6600" dirty="0">
                          <a:latin typeface="ALFABET98" panose="00000400000000000000" pitchFamily="2" charset="0"/>
                        </a:rPr>
                        <a:t>ön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6600" dirty="0">
                          <a:latin typeface="ALFABET98" panose="00000400000000000000" pitchFamily="2" charset="0"/>
                        </a:rPr>
                        <a:t>yön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6600" dirty="0">
                          <a:latin typeface="ALFABET98" panose="00000400000000000000" pitchFamily="2" charset="0"/>
                        </a:rPr>
                        <a:t>öt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42847595"/>
                  </a:ext>
                </a:extLst>
              </a:tr>
              <a:tr h="1363159">
                <a:tc>
                  <a:txBody>
                    <a:bodyPr/>
                    <a:lstStyle/>
                    <a:p>
                      <a:pPr algn="ctr"/>
                      <a:r>
                        <a:rPr lang="tr-TR" sz="6600" dirty="0">
                          <a:latin typeface="ALFABET98" panose="00000400000000000000" pitchFamily="2" charset="0"/>
                        </a:rPr>
                        <a:t>öykü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6600" dirty="0">
                          <a:latin typeface="ALFABET98" panose="00000400000000000000" pitchFamily="2" charset="0"/>
                        </a:rPr>
                        <a:t>önlük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6600" dirty="0" err="1">
                          <a:latin typeface="ALFABET98" panose="00000400000000000000" pitchFamily="2" charset="0"/>
                        </a:rPr>
                        <a:t>nö</a:t>
                      </a:r>
                      <a:endParaRPr lang="tr-TR" sz="6600" dirty="0">
                        <a:latin typeface="ALFABET98" panose="000004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6600" dirty="0">
                          <a:latin typeface="ALFABET98" panose="00000400000000000000" pitchFamily="2" charset="0"/>
                        </a:rPr>
                        <a:t>köle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6600" dirty="0" err="1">
                          <a:latin typeface="ALFABET98" panose="00000400000000000000" pitchFamily="2" charset="0"/>
                        </a:rPr>
                        <a:t>tö</a:t>
                      </a:r>
                      <a:endParaRPr lang="tr-TR" sz="6600" dirty="0">
                        <a:latin typeface="ALFABET98" panose="00000400000000000000" pitchFamily="2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76359541"/>
                  </a:ext>
                </a:extLst>
              </a:tr>
              <a:tr h="1363159">
                <a:tc>
                  <a:txBody>
                    <a:bodyPr/>
                    <a:lstStyle/>
                    <a:p>
                      <a:pPr algn="ctr"/>
                      <a:r>
                        <a:rPr lang="tr-TR" sz="6600" dirty="0">
                          <a:latin typeface="ALFABET98" panose="00000400000000000000" pitchFamily="2" charset="0"/>
                        </a:rPr>
                        <a:t>köy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6600" dirty="0" err="1">
                          <a:latin typeface="ALFABET98" panose="00000400000000000000" pitchFamily="2" charset="0"/>
                        </a:rPr>
                        <a:t>ök</a:t>
                      </a:r>
                      <a:endParaRPr lang="tr-TR" sz="6600" dirty="0">
                        <a:latin typeface="ALFABET98" panose="000004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6600" dirty="0">
                          <a:latin typeface="ALFABET98" panose="00000400000000000000" pitchFamily="2" charset="0"/>
                        </a:rPr>
                        <a:t>öten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6600" dirty="0" err="1">
                          <a:latin typeface="ALFABET98" panose="00000400000000000000" pitchFamily="2" charset="0"/>
                        </a:rPr>
                        <a:t>öy</a:t>
                      </a:r>
                      <a:endParaRPr lang="tr-TR" sz="6600" dirty="0">
                        <a:latin typeface="ALFABET98" panose="000004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6600" dirty="0">
                          <a:latin typeface="ALFABET98" panose="00000400000000000000" pitchFamily="2" charset="0"/>
                        </a:rPr>
                        <a:t>kötü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61357573"/>
                  </a:ext>
                </a:extLst>
              </a:tr>
              <a:tr h="1363159">
                <a:tc>
                  <a:txBody>
                    <a:bodyPr/>
                    <a:lstStyle/>
                    <a:p>
                      <a:pPr algn="ctr"/>
                      <a:r>
                        <a:rPr lang="tr-TR" sz="6600" dirty="0">
                          <a:latin typeface="ALFABET98" panose="00000400000000000000" pitchFamily="2" charset="0"/>
                        </a:rPr>
                        <a:t>önle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6600" dirty="0">
                          <a:latin typeface="ALFABET98" panose="00000400000000000000" pitchFamily="2" charset="0"/>
                        </a:rPr>
                        <a:t>ötme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6600" dirty="0" err="1">
                          <a:latin typeface="ALFABET98" panose="00000400000000000000" pitchFamily="2" charset="0"/>
                        </a:rPr>
                        <a:t>kö</a:t>
                      </a:r>
                      <a:endParaRPr lang="tr-TR" sz="6600" dirty="0">
                        <a:latin typeface="ALFABET98" panose="000004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6600" dirty="0">
                          <a:latin typeface="ALFABET98" panose="00000400000000000000" pitchFamily="2" charset="0"/>
                        </a:rPr>
                        <a:t>atölye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6600" dirty="0" err="1">
                          <a:latin typeface="ALFABET98" panose="00000400000000000000" pitchFamily="2" charset="0"/>
                        </a:rPr>
                        <a:t>lö</a:t>
                      </a:r>
                      <a:endParaRPr lang="tr-TR" sz="6600" dirty="0">
                        <a:latin typeface="ALFABET98" panose="00000400000000000000" pitchFamily="2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62798029"/>
                  </a:ext>
                </a:extLst>
              </a:tr>
              <a:tr h="1363159">
                <a:tc>
                  <a:txBody>
                    <a:bodyPr/>
                    <a:lstStyle/>
                    <a:p>
                      <a:pPr algn="ctr"/>
                      <a:r>
                        <a:rPr lang="tr-TR" sz="6600" dirty="0" err="1">
                          <a:latin typeface="ALFABET98" panose="00000400000000000000" pitchFamily="2" charset="0"/>
                        </a:rPr>
                        <a:t>lö</a:t>
                      </a:r>
                      <a:endParaRPr lang="tr-TR" sz="6600" dirty="0">
                        <a:latin typeface="ALFABET98" panose="000004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6600" dirty="0" err="1">
                          <a:latin typeface="ALFABET98" panose="00000400000000000000" pitchFamily="2" charset="0"/>
                        </a:rPr>
                        <a:t>öm</a:t>
                      </a:r>
                      <a:endParaRPr lang="tr-TR" sz="6600" dirty="0">
                        <a:latin typeface="ALFABET98" panose="000004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6600" dirty="0">
                          <a:latin typeface="ALFABET98" panose="00000400000000000000" pitchFamily="2" charset="0"/>
                        </a:rPr>
                        <a:t>önlem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6600" dirty="0" err="1">
                          <a:latin typeface="ALFABET98" panose="00000400000000000000" pitchFamily="2" charset="0"/>
                        </a:rPr>
                        <a:t>mö</a:t>
                      </a:r>
                      <a:endParaRPr lang="tr-TR" sz="6600" dirty="0">
                        <a:latin typeface="ALFABET98" panose="000004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6600" dirty="0">
                          <a:latin typeface="ALFABET98" panose="00000400000000000000" pitchFamily="2" charset="0"/>
                        </a:rPr>
                        <a:t>öteki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17607054"/>
                  </a:ext>
                </a:extLst>
              </a:tr>
            </a:tbl>
          </a:graphicData>
        </a:graphic>
      </p:graphicFrame>
      <p:pic>
        <p:nvPicPr>
          <p:cNvPr id="4" name="Resim 3">
            <a:extLst>
              <a:ext uri="{FF2B5EF4-FFF2-40B4-BE49-F238E27FC236}">
                <a16:creationId xmlns:a16="http://schemas.microsoft.com/office/drawing/2014/main" id="{8B0C29F2-1610-414A-952A-07A6C803FF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3220"/>
            <a:ext cx="2438400" cy="1961271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id="{FB6CB571-54FA-46F7-89DB-6BDE11564B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7618" y="2448364"/>
            <a:ext cx="2438400" cy="1961271"/>
          </a:xfrm>
          <a:prstGeom prst="rect">
            <a:avLst/>
          </a:prstGeom>
        </p:spPr>
      </p:pic>
      <p:pic>
        <p:nvPicPr>
          <p:cNvPr id="10" name="Resim 9">
            <a:extLst>
              <a:ext uri="{FF2B5EF4-FFF2-40B4-BE49-F238E27FC236}">
                <a16:creationId xmlns:a16="http://schemas.microsoft.com/office/drawing/2014/main" id="{FEA8E642-6EF5-4C59-92B4-6E67C4765B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-253220"/>
            <a:ext cx="2438400" cy="1961271"/>
          </a:xfrm>
          <a:prstGeom prst="rect">
            <a:avLst/>
          </a:prstGeom>
        </p:spPr>
      </p:pic>
      <p:pic>
        <p:nvPicPr>
          <p:cNvPr id="11" name="Resim 10">
            <a:hlinkClick r:id="rId4"/>
            <a:extLst>
              <a:ext uri="{FF2B5EF4-FFF2-40B4-BE49-F238E27FC236}">
                <a16:creationId xmlns:a16="http://schemas.microsoft.com/office/drawing/2014/main" id="{1B2B0A7E-D552-4B9A-8746-E50FB5538E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9537" y="2803277"/>
            <a:ext cx="2194561" cy="1293645"/>
          </a:xfrm>
          <a:prstGeom prst="rect">
            <a:avLst/>
          </a:prstGeom>
        </p:spPr>
      </p:pic>
      <p:pic>
        <p:nvPicPr>
          <p:cNvPr id="12" name="Resim 11">
            <a:extLst>
              <a:ext uri="{FF2B5EF4-FFF2-40B4-BE49-F238E27FC236}">
                <a16:creationId xmlns:a16="http://schemas.microsoft.com/office/drawing/2014/main" id="{1005832C-2DF0-44F6-972E-3EBDB599B5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80592"/>
            <a:ext cx="2194561" cy="1293645"/>
          </a:xfrm>
          <a:prstGeom prst="rect">
            <a:avLst/>
          </a:prstGeom>
        </p:spPr>
      </p:pic>
      <p:pic>
        <p:nvPicPr>
          <p:cNvPr id="13" name="Resim 12">
            <a:extLst>
              <a:ext uri="{FF2B5EF4-FFF2-40B4-BE49-F238E27FC236}">
                <a16:creationId xmlns:a16="http://schemas.microsoft.com/office/drawing/2014/main" id="{13C867FB-C972-4009-8FDF-94B9261884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92150"/>
            <a:ext cx="2438400" cy="1961271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:a16="http://schemas.microsoft.com/office/drawing/2014/main" id="{41B60FA7-0305-40CC-8497-3698764D6EA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5" y="5562286"/>
            <a:ext cx="2194561" cy="1293645"/>
          </a:xfrm>
          <a:prstGeom prst="rect">
            <a:avLst/>
          </a:prstGeom>
        </p:spPr>
      </p:pic>
      <p:pic>
        <p:nvPicPr>
          <p:cNvPr id="15" name="Resim 14">
            <a:extLst>
              <a:ext uri="{FF2B5EF4-FFF2-40B4-BE49-F238E27FC236}">
                <a16:creationId xmlns:a16="http://schemas.microsoft.com/office/drawing/2014/main" id="{F2E304CE-96B3-4130-A255-35F4404D54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5698" y="-287058"/>
            <a:ext cx="2438400" cy="1961271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:a16="http://schemas.microsoft.com/office/drawing/2014/main" id="{20AFE5DF-CFAC-43CA-9285-710A2BA5DDC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66580"/>
            <a:ext cx="2194561" cy="1293645"/>
          </a:xfrm>
          <a:prstGeom prst="rect">
            <a:avLst/>
          </a:prstGeom>
        </p:spPr>
      </p:pic>
      <p:pic>
        <p:nvPicPr>
          <p:cNvPr id="17" name="Resim 16">
            <a:extLst>
              <a:ext uri="{FF2B5EF4-FFF2-40B4-BE49-F238E27FC236}">
                <a16:creationId xmlns:a16="http://schemas.microsoft.com/office/drawing/2014/main" id="{06FE2F56-E778-4F1B-9D64-C132121BFE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4098" y="5225988"/>
            <a:ext cx="2438400" cy="1961271"/>
          </a:xfrm>
          <a:prstGeom prst="rect">
            <a:avLst/>
          </a:prstGeom>
        </p:spPr>
      </p:pic>
      <p:pic>
        <p:nvPicPr>
          <p:cNvPr id="18" name="Resim 17">
            <a:extLst>
              <a:ext uri="{FF2B5EF4-FFF2-40B4-BE49-F238E27FC236}">
                <a16:creationId xmlns:a16="http://schemas.microsoft.com/office/drawing/2014/main" id="{07CF5EBF-4421-4D38-B2CC-760DFCD5A49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6017" y="5551682"/>
            <a:ext cx="2194561" cy="1293645"/>
          </a:xfrm>
          <a:prstGeom prst="rect">
            <a:avLst/>
          </a:prstGeom>
        </p:spPr>
      </p:pic>
      <p:pic>
        <p:nvPicPr>
          <p:cNvPr id="19" name="Resim 18">
            <a:extLst>
              <a:ext uri="{FF2B5EF4-FFF2-40B4-BE49-F238E27FC236}">
                <a16:creationId xmlns:a16="http://schemas.microsoft.com/office/drawing/2014/main" id="{702E4B18-1CDC-40BD-A446-249B1B405A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4252" y="3847066"/>
            <a:ext cx="2438400" cy="1961271"/>
          </a:xfrm>
          <a:prstGeom prst="rect">
            <a:avLst/>
          </a:prstGeom>
        </p:spPr>
      </p:pic>
      <p:pic>
        <p:nvPicPr>
          <p:cNvPr id="20" name="Resim 19">
            <a:extLst>
              <a:ext uri="{FF2B5EF4-FFF2-40B4-BE49-F238E27FC236}">
                <a16:creationId xmlns:a16="http://schemas.microsoft.com/office/drawing/2014/main" id="{A2D149DD-7274-47FB-AB3C-E1AC748015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9502" y="4096922"/>
            <a:ext cx="2194561" cy="1293645"/>
          </a:xfrm>
          <a:prstGeom prst="rect">
            <a:avLst/>
          </a:prstGeom>
        </p:spPr>
      </p:pic>
      <p:pic>
        <p:nvPicPr>
          <p:cNvPr id="21" name="Resim 20">
            <a:extLst>
              <a:ext uri="{FF2B5EF4-FFF2-40B4-BE49-F238E27FC236}">
                <a16:creationId xmlns:a16="http://schemas.microsoft.com/office/drawing/2014/main" id="{935F94F0-C7D0-41F9-A4D8-7781CD9872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1681" y="2448364"/>
            <a:ext cx="2438400" cy="1961271"/>
          </a:xfrm>
          <a:prstGeom prst="rect">
            <a:avLst/>
          </a:prstGeom>
        </p:spPr>
      </p:pic>
      <p:pic>
        <p:nvPicPr>
          <p:cNvPr id="22" name="Resim 21">
            <a:extLst>
              <a:ext uri="{FF2B5EF4-FFF2-40B4-BE49-F238E27FC236}">
                <a16:creationId xmlns:a16="http://schemas.microsoft.com/office/drawing/2014/main" id="{1DFBE0C8-F006-4776-884E-77C898B473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7793" y="2801762"/>
            <a:ext cx="2194561" cy="1293645"/>
          </a:xfrm>
          <a:prstGeom prst="rect">
            <a:avLst/>
          </a:prstGeom>
        </p:spPr>
      </p:pic>
      <p:pic>
        <p:nvPicPr>
          <p:cNvPr id="23" name="Resim 22">
            <a:extLst>
              <a:ext uri="{FF2B5EF4-FFF2-40B4-BE49-F238E27FC236}">
                <a16:creationId xmlns:a16="http://schemas.microsoft.com/office/drawing/2014/main" id="{D6FC48B3-744E-4F88-9046-5BD41889D6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250" y="3763108"/>
            <a:ext cx="2438400" cy="1961271"/>
          </a:xfrm>
          <a:prstGeom prst="rect">
            <a:avLst/>
          </a:prstGeom>
        </p:spPr>
      </p:pic>
      <p:pic>
        <p:nvPicPr>
          <p:cNvPr id="24" name="Resim 23">
            <a:extLst>
              <a:ext uri="{FF2B5EF4-FFF2-40B4-BE49-F238E27FC236}">
                <a16:creationId xmlns:a16="http://schemas.microsoft.com/office/drawing/2014/main" id="{80B5601B-E139-41F8-B701-770DB3470E2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322" y="4145692"/>
            <a:ext cx="2194561" cy="1293645"/>
          </a:xfrm>
          <a:prstGeom prst="rect">
            <a:avLst/>
          </a:prstGeom>
        </p:spPr>
      </p:pic>
      <p:pic>
        <p:nvPicPr>
          <p:cNvPr id="25" name="Resim 24">
            <a:extLst>
              <a:ext uri="{FF2B5EF4-FFF2-40B4-BE49-F238E27FC236}">
                <a16:creationId xmlns:a16="http://schemas.microsoft.com/office/drawing/2014/main" id="{E3BC58B1-C0DE-4460-9016-19CCE2FB00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0210" y="1122483"/>
            <a:ext cx="2438400" cy="1961271"/>
          </a:xfrm>
          <a:prstGeom prst="rect">
            <a:avLst/>
          </a:prstGeom>
        </p:spPr>
      </p:pic>
      <p:pic>
        <p:nvPicPr>
          <p:cNvPr id="26" name="Resim 25">
            <a:extLst>
              <a:ext uri="{FF2B5EF4-FFF2-40B4-BE49-F238E27FC236}">
                <a16:creationId xmlns:a16="http://schemas.microsoft.com/office/drawing/2014/main" id="{617D783F-F861-42A7-91BE-A19510E0AAF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6835" y="1438643"/>
            <a:ext cx="2194561" cy="1293645"/>
          </a:xfrm>
          <a:prstGeom prst="rect">
            <a:avLst/>
          </a:prstGeom>
        </p:spPr>
      </p:pic>
      <p:pic>
        <p:nvPicPr>
          <p:cNvPr id="27" name="Resim 26">
            <a:extLst>
              <a:ext uri="{FF2B5EF4-FFF2-40B4-BE49-F238E27FC236}">
                <a16:creationId xmlns:a16="http://schemas.microsoft.com/office/drawing/2014/main" id="{A5224D9B-9DD9-4A50-A82C-0488AB79E6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3766" y="5217868"/>
            <a:ext cx="2438400" cy="1961271"/>
          </a:xfrm>
          <a:prstGeom prst="rect">
            <a:avLst/>
          </a:prstGeom>
        </p:spPr>
      </p:pic>
      <p:pic>
        <p:nvPicPr>
          <p:cNvPr id="28" name="Resim 27">
            <a:extLst>
              <a:ext uri="{FF2B5EF4-FFF2-40B4-BE49-F238E27FC236}">
                <a16:creationId xmlns:a16="http://schemas.microsoft.com/office/drawing/2014/main" id="{E51381C8-D329-4412-B74E-2DDE0CFADAC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5698" y="5551680"/>
            <a:ext cx="2194561" cy="1293645"/>
          </a:xfrm>
          <a:prstGeom prst="rect">
            <a:avLst/>
          </a:prstGeom>
        </p:spPr>
      </p:pic>
      <p:pic>
        <p:nvPicPr>
          <p:cNvPr id="29" name="Resim 28">
            <a:extLst>
              <a:ext uri="{FF2B5EF4-FFF2-40B4-BE49-F238E27FC236}">
                <a16:creationId xmlns:a16="http://schemas.microsoft.com/office/drawing/2014/main" id="{AF076B8D-A64D-4FC4-9138-8DD1481F53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0056" y="-299731"/>
            <a:ext cx="2438400" cy="1961271"/>
          </a:xfrm>
          <a:prstGeom prst="rect">
            <a:avLst/>
          </a:prstGeom>
        </p:spPr>
      </p:pic>
      <p:pic>
        <p:nvPicPr>
          <p:cNvPr id="30" name="Resim 29">
            <a:extLst>
              <a:ext uri="{FF2B5EF4-FFF2-40B4-BE49-F238E27FC236}">
                <a16:creationId xmlns:a16="http://schemas.microsoft.com/office/drawing/2014/main" id="{9445F4D3-64D9-45CC-957E-7217390CE6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2308" y="0"/>
            <a:ext cx="2194561" cy="1293645"/>
          </a:xfrm>
          <a:prstGeom prst="rect">
            <a:avLst/>
          </a:prstGeom>
        </p:spPr>
      </p:pic>
      <p:pic>
        <p:nvPicPr>
          <p:cNvPr id="31" name="Resim 30">
            <a:extLst>
              <a:ext uri="{FF2B5EF4-FFF2-40B4-BE49-F238E27FC236}">
                <a16:creationId xmlns:a16="http://schemas.microsoft.com/office/drawing/2014/main" id="{56E6A6BB-BD17-46BF-A6E1-458D210D4F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8234" y="3893886"/>
            <a:ext cx="2438400" cy="1961271"/>
          </a:xfrm>
          <a:prstGeom prst="rect">
            <a:avLst/>
          </a:prstGeom>
        </p:spPr>
      </p:pic>
      <p:pic>
        <p:nvPicPr>
          <p:cNvPr id="32" name="Resim 31">
            <a:extLst>
              <a:ext uri="{FF2B5EF4-FFF2-40B4-BE49-F238E27FC236}">
                <a16:creationId xmlns:a16="http://schemas.microsoft.com/office/drawing/2014/main" id="{9BDE63C8-E723-4730-A5E9-E117F1426E5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984" y="4145691"/>
            <a:ext cx="2194561" cy="1293645"/>
          </a:xfrm>
          <a:prstGeom prst="rect">
            <a:avLst/>
          </a:prstGeom>
        </p:spPr>
      </p:pic>
      <p:pic>
        <p:nvPicPr>
          <p:cNvPr id="33" name="Resim 32">
            <a:extLst>
              <a:ext uri="{FF2B5EF4-FFF2-40B4-BE49-F238E27FC236}">
                <a16:creationId xmlns:a16="http://schemas.microsoft.com/office/drawing/2014/main" id="{65A7C85D-8C7A-42B9-A31B-BA84060E5C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7796" y="5217866"/>
            <a:ext cx="2438400" cy="1961271"/>
          </a:xfrm>
          <a:prstGeom prst="rect">
            <a:avLst/>
          </a:prstGeom>
        </p:spPr>
      </p:pic>
      <p:pic>
        <p:nvPicPr>
          <p:cNvPr id="34" name="Resim 33">
            <a:extLst>
              <a:ext uri="{FF2B5EF4-FFF2-40B4-BE49-F238E27FC236}">
                <a16:creationId xmlns:a16="http://schemas.microsoft.com/office/drawing/2014/main" id="{5955A5FB-A8E8-4E95-96FE-2CAF0602CB8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2702" y="5517560"/>
            <a:ext cx="2194561" cy="1293645"/>
          </a:xfrm>
          <a:prstGeom prst="rect">
            <a:avLst/>
          </a:prstGeom>
        </p:spPr>
      </p:pic>
      <p:pic>
        <p:nvPicPr>
          <p:cNvPr id="35" name="Resim 34">
            <a:extLst>
              <a:ext uri="{FF2B5EF4-FFF2-40B4-BE49-F238E27FC236}">
                <a16:creationId xmlns:a16="http://schemas.microsoft.com/office/drawing/2014/main" id="{E5C9169E-D80E-46D6-BE7D-A56A03AF43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5133" y="1087316"/>
            <a:ext cx="2438400" cy="1961271"/>
          </a:xfrm>
          <a:prstGeom prst="rect">
            <a:avLst/>
          </a:prstGeom>
        </p:spPr>
      </p:pic>
      <p:pic>
        <p:nvPicPr>
          <p:cNvPr id="36" name="Resim 35">
            <a:extLst>
              <a:ext uri="{FF2B5EF4-FFF2-40B4-BE49-F238E27FC236}">
                <a16:creationId xmlns:a16="http://schemas.microsoft.com/office/drawing/2014/main" id="{99174C7F-186B-42C2-99C8-382A7482D1C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4042" y="1414500"/>
            <a:ext cx="2194561" cy="1293645"/>
          </a:xfrm>
          <a:prstGeom prst="rect">
            <a:avLst/>
          </a:prstGeom>
        </p:spPr>
      </p:pic>
      <p:pic>
        <p:nvPicPr>
          <p:cNvPr id="37" name="Resim 36">
            <a:extLst>
              <a:ext uri="{FF2B5EF4-FFF2-40B4-BE49-F238E27FC236}">
                <a16:creationId xmlns:a16="http://schemas.microsoft.com/office/drawing/2014/main" id="{E40E5EAF-41E5-4B7D-924D-6704454CC6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4097" y="-244855"/>
            <a:ext cx="2438400" cy="1961271"/>
          </a:xfrm>
          <a:prstGeom prst="rect">
            <a:avLst/>
          </a:prstGeom>
        </p:spPr>
      </p:pic>
      <p:pic>
        <p:nvPicPr>
          <p:cNvPr id="38" name="Resim 37">
            <a:extLst>
              <a:ext uri="{FF2B5EF4-FFF2-40B4-BE49-F238E27FC236}">
                <a16:creationId xmlns:a16="http://schemas.microsoft.com/office/drawing/2014/main" id="{B90B0777-98F0-4B72-8596-136D6B71E2C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5140" y="80592"/>
            <a:ext cx="2194561" cy="1293645"/>
          </a:xfrm>
          <a:prstGeom prst="rect">
            <a:avLst/>
          </a:prstGeom>
        </p:spPr>
      </p:pic>
      <p:pic>
        <p:nvPicPr>
          <p:cNvPr id="39" name="Resim 38">
            <a:extLst>
              <a:ext uri="{FF2B5EF4-FFF2-40B4-BE49-F238E27FC236}">
                <a16:creationId xmlns:a16="http://schemas.microsoft.com/office/drawing/2014/main" id="{9E57D567-BCF4-43BF-8C41-AD23FF009D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646" y="1074811"/>
            <a:ext cx="2438400" cy="1961271"/>
          </a:xfrm>
          <a:prstGeom prst="rect">
            <a:avLst/>
          </a:prstGeom>
        </p:spPr>
      </p:pic>
      <p:pic>
        <p:nvPicPr>
          <p:cNvPr id="40" name="Resim 39">
            <a:extLst>
              <a:ext uri="{FF2B5EF4-FFF2-40B4-BE49-F238E27FC236}">
                <a16:creationId xmlns:a16="http://schemas.microsoft.com/office/drawing/2014/main" id="{CA329B27-49A5-4E0D-B353-412B85EACE5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5705" y="1447014"/>
            <a:ext cx="2194561" cy="1293645"/>
          </a:xfrm>
          <a:prstGeom prst="rect">
            <a:avLst/>
          </a:prstGeom>
        </p:spPr>
      </p:pic>
      <p:pic>
        <p:nvPicPr>
          <p:cNvPr id="41" name="Resim 40">
            <a:extLst>
              <a:ext uri="{FF2B5EF4-FFF2-40B4-BE49-F238E27FC236}">
                <a16:creationId xmlns:a16="http://schemas.microsoft.com/office/drawing/2014/main" id="{1FE99B9B-602C-40A6-B67A-111525EECE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62" y="2423411"/>
            <a:ext cx="2438400" cy="1961271"/>
          </a:xfrm>
          <a:prstGeom prst="rect">
            <a:avLst/>
          </a:prstGeom>
        </p:spPr>
      </p:pic>
      <p:pic>
        <p:nvPicPr>
          <p:cNvPr id="42" name="Resim 41">
            <a:extLst>
              <a:ext uri="{FF2B5EF4-FFF2-40B4-BE49-F238E27FC236}">
                <a16:creationId xmlns:a16="http://schemas.microsoft.com/office/drawing/2014/main" id="{DB78D613-E204-4A99-8B39-5A2623E2A8A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500" y="2734798"/>
            <a:ext cx="2194561" cy="1293645"/>
          </a:xfrm>
          <a:prstGeom prst="rect">
            <a:avLst/>
          </a:prstGeom>
        </p:spPr>
      </p:pic>
      <p:pic>
        <p:nvPicPr>
          <p:cNvPr id="43" name="Resim 42">
            <a:extLst>
              <a:ext uri="{FF2B5EF4-FFF2-40B4-BE49-F238E27FC236}">
                <a16:creationId xmlns:a16="http://schemas.microsoft.com/office/drawing/2014/main" id="{AD322947-5AF0-45AA-B771-B33A84673E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7793" y="3847066"/>
            <a:ext cx="2438400" cy="1961271"/>
          </a:xfrm>
          <a:prstGeom prst="rect">
            <a:avLst/>
          </a:prstGeom>
        </p:spPr>
      </p:pic>
      <p:pic>
        <p:nvPicPr>
          <p:cNvPr id="44" name="Resim 43">
            <a:extLst>
              <a:ext uri="{FF2B5EF4-FFF2-40B4-BE49-F238E27FC236}">
                <a16:creationId xmlns:a16="http://schemas.microsoft.com/office/drawing/2014/main" id="{5F24A8DF-F705-44FC-9625-A87F86A69BC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2329" y="4176341"/>
            <a:ext cx="2194561" cy="1293645"/>
          </a:xfrm>
          <a:prstGeom prst="rect">
            <a:avLst/>
          </a:prstGeom>
        </p:spPr>
      </p:pic>
      <p:pic>
        <p:nvPicPr>
          <p:cNvPr id="45" name="Resim 44">
            <a:extLst>
              <a:ext uri="{FF2B5EF4-FFF2-40B4-BE49-F238E27FC236}">
                <a16:creationId xmlns:a16="http://schemas.microsoft.com/office/drawing/2014/main" id="{D818A865-CAD3-4557-BCCB-DAFB920A3A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6925" y="1074811"/>
            <a:ext cx="2438400" cy="1961271"/>
          </a:xfrm>
          <a:prstGeom prst="rect">
            <a:avLst/>
          </a:prstGeom>
        </p:spPr>
      </p:pic>
      <p:pic>
        <p:nvPicPr>
          <p:cNvPr id="46" name="Resim 45">
            <a:extLst>
              <a:ext uri="{FF2B5EF4-FFF2-40B4-BE49-F238E27FC236}">
                <a16:creationId xmlns:a16="http://schemas.microsoft.com/office/drawing/2014/main" id="{1ABCA391-8BF0-4360-A371-EE95DFF20A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6376" y="1445350"/>
            <a:ext cx="2194561" cy="1293645"/>
          </a:xfrm>
          <a:prstGeom prst="rect">
            <a:avLst/>
          </a:prstGeom>
        </p:spPr>
      </p:pic>
      <p:pic>
        <p:nvPicPr>
          <p:cNvPr id="47" name="Resim 46">
            <a:extLst>
              <a:ext uri="{FF2B5EF4-FFF2-40B4-BE49-F238E27FC236}">
                <a16:creationId xmlns:a16="http://schemas.microsoft.com/office/drawing/2014/main" id="{A37612B0-2D92-4574-AE78-107967DDEC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319" y="5217399"/>
            <a:ext cx="2438400" cy="1961271"/>
          </a:xfrm>
          <a:prstGeom prst="rect">
            <a:avLst/>
          </a:prstGeom>
        </p:spPr>
      </p:pic>
      <p:pic>
        <p:nvPicPr>
          <p:cNvPr id="48" name="Resim 47">
            <a:extLst>
              <a:ext uri="{FF2B5EF4-FFF2-40B4-BE49-F238E27FC236}">
                <a16:creationId xmlns:a16="http://schemas.microsoft.com/office/drawing/2014/main" id="{7BC9300B-6774-41D9-900D-0CBB162453C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0116" y="5568968"/>
            <a:ext cx="2194561" cy="1293645"/>
          </a:xfrm>
          <a:prstGeom prst="rect">
            <a:avLst/>
          </a:prstGeom>
        </p:spPr>
      </p:pic>
      <p:pic>
        <p:nvPicPr>
          <p:cNvPr id="49" name="Resim 48">
            <a:extLst>
              <a:ext uri="{FF2B5EF4-FFF2-40B4-BE49-F238E27FC236}">
                <a16:creationId xmlns:a16="http://schemas.microsoft.com/office/drawing/2014/main" id="{2C47DC85-D6FB-4915-BE5A-AC7EFB82C5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318" y="2483533"/>
            <a:ext cx="2438400" cy="1961271"/>
          </a:xfrm>
          <a:prstGeom prst="rect">
            <a:avLst/>
          </a:prstGeom>
        </p:spPr>
      </p:pic>
      <p:pic>
        <p:nvPicPr>
          <p:cNvPr id="50" name="Resim 49">
            <a:extLst>
              <a:ext uri="{FF2B5EF4-FFF2-40B4-BE49-F238E27FC236}">
                <a16:creationId xmlns:a16="http://schemas.microsoft.com/office/drawing/2014/main" id="{7A76F4B7-E502-482E-9791-9B9D3FFB7AB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7064" y="2751098"/>
            <a:ext cx="2194561" cy="1293645"/>
          </a:xfrm>
          <a:prstGeom prst="rect">
            <a:avLst/>
          </a:prstGeom>
        </p:spPr>
      </p:pic>
      <p:pic>
        <p:nvPicPr>
          <p:cNvPr id="51" name="Resim 50">
            <a:extLst>
              <a:ext uri="{FF2B5EF4-FFF2-40B4-BE49-F238E27FC236}">
                <a16:creationId xmlns:a16="http://schemas.microsoft.com/office/drawing/2014/main" id="{0B20F57F-3620-41B7-999F-A525389478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2288" y="2481930"/>
            <a:ext cx="2438400" cy="1961271"/>
          </a:xfrm>
          <a:prstGeom prst="rect">
            <a:avLst/>
          </a:prstGeom>
        </p:spPr>
      </p:pic>
      <p:pic>
        <p:nvPicPr>
          <p:cNvPr id="52" name="Resim 51">
            <a:extLst>
              <a:ext uri="{FF2B5EF4-FFF2-40B4-BE49-F238E27FC236}">
                <a16:creationId xmlns:a16="http://schemas.microsoft.com/office/drawing/2014/main" id="{4FF71514-BA8C-4229-8A39-FE66037E075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0482" y="2809443"/>
            <a:ext cx="2194561" cy="1293645"/>
          </a:xfrm>
          <a:prstGeom prst="rect">
            <a:avLst/>
          </a:prstGeom>
        </p:spPr>
      </p:pic>
      <p:pic>
        <p:nvPicPr>
          <p:cNvPr id="53" name="Resim 52">
            <a:extLst>
              <a:ext uri="{FF2B5EF4-FFF2-40B4-BE49-F238E27FC236}">
                <a16:creationId xmlns:a16="http://schemas.microsoft.com/office/drawing/2014/main" id="{A6E9D7E8-E2D4-4DAE-82F7-6A6B15C3DA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902" y="3791826"/>
            <a:ext cx="2438400" cy="1961271"/>
          </a:xfrm>
          <a:prstGeom prst="rect">
            <a:avLst/>
          </a:prstGeom>
        </p:spPr>
      </p:pic>
      <p:pic>
        <p:nvPicPr>
          <p:cNvPr id="54" name="Resim 53">
            <a:extLst>
              <a:ext uri="{FF2B5EF4-FFF2-40B4-BE49-F238E27FC236}">
                <a16:creationId xmlns:a16="http://schemas.microsoft.com/office/drawing/2014/main" id="{CF0E74F7-4A45-436E-8D6D-4AF90C0AAB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4520" y="4191837"/>
            <a:ext cx="2194561" cy="1293645"/>
          </a:xfrm>
          <a:prstGeom prst="rect">
            <a:avLst/>
          </a:prstGeom>
        </p:spPr>
      </p:pic>
      <p:pic>
        <p:nvPicPr>
          <p:cNvPr id="55" name="Resim 54">
            <a:extLst>
              <a:ext uri="{FF2B5EF4-FFF2-40B4-BE49-F238E27FC236}">
                <a16:creationId xmlns:a16="http://schemas.microsoft.com/office/drawing/2014/main" id="{273D9187-7E1B-4C86-9AE1-6166163D3D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62" y="1133789"/>
            <a:ext cx="2438400" cy="1961271"/>
          </a:xfrm>
          <a:prstGeom prst="rect">
            <a:avLst/>
          </a:prstGeom>
        </p:spPr>
      </p:pic>
      <p:pic>
        <p:nvPicPr>
          <p:cNvPr id="56" name="Resim 55">
            <a:extLst>
              <a:ext uri="{FF2B5EF4-FFF2-40B4-BE49-F238E27FC236}">
                <a16:creationId xmlns:a16="http://schemas.microsoft.com/office/drawing/2014/main" id="{F5165E9C-D4ED-4D39-AA16-0C1CE50168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47" y="1481165"/>
            <a:ext cx="2194561" cy="1293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213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2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2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2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2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2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2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2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2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2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2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3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2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2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2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2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4" dur="2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2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8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9" dur="2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2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4" dur="2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2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>
                      <p:stCondLst>
                        <p:cond delay="indefinite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9" dur="2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2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0" fill="hold">
                      <p:stCondLst>
                        <p:cond delay="indefinite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4" dur="2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2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7" fill="hold">
                      <p:stCondLst>
                        <p:cond delay="indefinite"/>
                      </p:stCondLst>
                      <p:childTnLst>
                        <p:par>
                          <p:cTn id="318" fill="hold">
                            <p:stCondLst>
                              <p:cond delay="0"/>
                            </p:stCondLst>
                            <p:childTnLst>
                              <p:par>
                                <p:cTn id="3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5" fill="hold">
                      <p:stCondLst>
                        <p:cond delay="indefinite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8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9" dur="2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2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2" fill="hold">
                      <p:stCondLst>
                        <p:cond delay="indefinite"/>
                      </p:stCondLst>
                      <p:childTnLst>
                        <p:par>
                          <p:cTn id="333" fill="hold">
                            <p:stCondLst>
                              <p:cond delay="0"/>
                            </p:stCondLst>
                            <p:childTnLst>
                              <p:par>
                                <p:cTn id="33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0" fill="hold">
                      <p:stCondLst>
                        <p:cond delay="indefinite"/>
                      </p:stCondLst>
                      <p:childTnLst>
                        <p:par>
                          <p:cTn id="341" fill="hold">
                            <p:stCondLst>
                              <p:cond delay="0"/>
                            </p:stCondLst>
                            <p:childTnLst>
                              <p:par>
                                <p:cTn id="342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4" dur="2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2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7" fill="hold">
                      <p:stCondLst>
                        <p:cond delay="indefinite"/>
                      </p:stCondLst>
                      <p:childTnLst>
                        <p:par>
                          <p:cTn id="348" fill="hold">
                            <p:stCondLst>
                              <p:cond delay="0"/>
                            </p:stCondLst>
                            <p:childTnLst>
                              <p:par>
                                <p:cTn id="34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5" fill="hold">
                      <p:stCondLst>
                        <p:cond delay="indefinite"/>
                      </p:stCondLst>
                      <p:childTnLst>
                        <p:par>
                          <p:cTn id="356" fill="hold">
                            <p:stCondLst>
                              <p:cond delay="0"/>
                            </p:stCondLst>
                            <p:childTnLst>
                              <p:par>
                                <p:cTn id="357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8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9" dur="2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2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2" fill="hold">
                      <p:stCondLst>
                        <p:cond delay="indefinite"/>
                      </p:stCondLst>
                      <p:childTnLst>
                        <p:par>
                          <p:cTn id="363" fill="hold">
                            <p:stCondLst>
                              <p:cond delay="0"/>
                            </p:stCondLst>
                            <p:childTnLst>
                              <p:par>
                                <p:cTn id="36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31</Words>
  <Application>Microsoft Office PowerPoint</Application>
  <PresentationFormat>Geniş ekran</PresentationFormat>
  <Paragraphs>27</Paragraphs>
  <Slides>1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6" baseType="lpstr">
      <vt:lpstr>ALFABET98</vt:lpstr>
      <vt:lpstr>Arial</vt:lpstr>
      <vt:lpstr>Calibri</vt:lpstr>
      <vt:lpstr>Calibri Light</vt:lpstr>
      <vt:lpstr>Office Teması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ABDURRAHMAN ÇOLAK</dc:creator>
  <cp:lastModifiedBy>SERKAN DEMİR</cp:lastModifiedBy>
  <cp:revision>7</cp:revision>
  <dcterms:created xsi:type="dcterms:W3CDTF">2020-12-04T22:55:16Z</dcterms:created>
  <dcterms:modified xsi:type="dcterms:W3CDTF">2021-11-25T16:03:23Z</dcterms:modified>
</cp:coreProperties>
</file>