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8" r:id="rId2"/>
    <p:sldId id="258" r:id="rId3"/>
    <p:sldId id="260" r:id="rId4"/>
    <p:sldId id="262" r:id="rId5"/>
    <p:sldId id="261" r:id="rId6"/>
    <p:sldId id="263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5F3AE5-F444-4705-9C25-8B1881570A57}" type="doc">
      <dgm:prSet loTypeId="urn:microsoft.com/office/officeart/2008/layout/NameandTitleOrganizationalChart" loCatId="hierarchy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tr-TR"/>
        </a:p>
      </dgm:t>
    </dgm:pt>
    <dgm:pt modelId="{AAD6B83F-7B2B-456F-9326-EC0207213336}">
      <dgm:prSet phldrT="[Metin]" custT="1"/>
      <dgm:spPr/>
      <dgm:t>
        <a:bodyPr/>
        <a:lstStyle/>
        <a:p>
          <a:r>
            <a:rPr lang="tr-TR" sz="4800" b="1" dirty="0">
              <a:solidFill>
                <a:srgbClr val="C00000"/>
              </a:solidFill>
              <a:latin typeface="Jokerman" pitchFamily="82" charset="0"/>
            </a:rPr>
            <a:t>Sayılarına Göre Adlar</a:t>
          </a:r>
        </a:p>
      </dgm:t>
    </dgm:pt>
    <dgm:pt modelId="{D0B87A5D-2F88-49CD-92C0-D6AD4E24B465}" type="parTrans" cxnId="{927D9993-2462-4B53-BC08-9E74315EF3A6}">
      <dgm:prSet/>
      <dgm:spPr/>
      <dgm:t>
        <a:bodyPr/>
        <a:lstStyle/>
        <a:p>
          <a:endParaRPr lang="tr-TR"/>
        </a:p>
      </dgm:t>
    </dgm:pt>
    <dgm:pt modelId="{049D26E7-5F02-49A5-ACFE-2A4B9ECBA89B}" type="sibTrans" cxnId="{927D9993-2462-4B53-BC08-9E74315EF3A6}">
      <dgm:prSet/>
      <dgm:spPr/>
      <dgm:t>
        <a:bodyPr/>
        <a:lstStyle/>
        <a:p>
          <a:endParaRPr lang="tr-TR"/>
        </a:p>
      </dgm:t>
    </dgm:pt>
    <dgm:pt modelId="{2D524D46-246D-452F-BC88-64435DFC7D97}">
      <dgm:prSet phldrT="[Metin]"/>
      <dgm:spPr/>
      <dgm:t>
        <a:bodyPr/>
        <a:lstStyle/>
        <a:p>
          <a:r>
            <a:rPr lang="tr-TR" dirty="0">
              <a:latin typeface="Jokerman" pitchFamily="82" charset="0"/>
            </a:rPr>
            <a:t>Tekil Adlar</a:t>
          </a:r>
        </a:p>
      </dgm:t>
    </dgm:pt>
    <dgm:pt modelId="{6593A298-7669-44BF-904F-CFFD2B364307}" type="parTrans" cxnId="{9246E713-88EE-45CB-8584-BEC78F607EE1}">
      <dgm:prSet/>
      <dgm:spPr/>
      <dgm:t>
        <a:bodyPr/>
        <a:lstStyle/>
        <a:p>
          <a:endParaRPr lang="tr-TR"/>
        </a:p>
      </dgm:t>
    </dgm:pt>
    <dgm:pt modelId="{4F6C1329-26C5-4CFC-BD0D-388BA8CF6B61}" type="sibTrans" cxnId="{9246E713-88EE-45CB-8584-BEC78F607EE1}">
      <dgm:prSet/>
      <dgm:spPr/>
      <dgm:t>
        <a:bodyPr/>
        <a:lstStyle/>
        <a:p>
          <a:endParaRPr lang="tr-TR"/>
        </a:p>
      </dgm:t>
    </dgm:pt>
    <dgm:pt modelId="{F64C77D3-141B-415F-A675-51088157FAAA}">
      <dgm:prSet phldrT="[Metin]"/>
      <dgm:spPr/>
      <dgm:t>
        <a:bodyPr/>
        <a:lstStyle/>
        <a:p>
          <a:r>
            <a:rPr lang="tr-TR" dirty="0">
              <a:latin typeface="Jokerman" pitchFamily="82" charset="0"/>
            </a:rPr>
            <a:t>Çoğul Adlar</a:t>
          </a:r>
        </a:p>
      </dgm:t>
    </dgm:pt>
    <dgm:pt modelId="{538035BB-7673-4E9E-B533-305478EEE10D}" type="parTrans" cxnId="{1E3D8110-AA5C-4353-B1BC-2EFCDF0BC195}">
      <dgm:prSet/>
      <dgm:spPr/>
      <dgm:t>
        <a:bodyPr/>
        <a:lstStyle/>
        <a:p>
          <a:endParaRPr lang="tr-TR"/>
        </a:p>
      </dgm:t>
    </dgm:pt>
    <dgm:pt modelId="{B26DFEDD-C830-42A4-B315-D08EF7018ADF}" type="sibTrans" cxnId="{1E3D8110-AA5C-4353-B1BC-2EFCDF0BC195}">
      <dgm:prSet/>
      <dgm:spPr/>
      <dgm:t>
        <a:bodyPr/>
        <a:lstStyle/>
        <a:p>
          <a:endParaRPr lang="tr-TR"/>
        </a:p>
      </dgm:t>
    </dgm:pt>
    <dgm:pt modelId="{120DD70C-1C96-4412-8878-1824A3C6BF15}">
      <dgm:prSet phldrT="[Metin]"/>
      <dgm:spPr/>
      <dgm:t>
        <a:bodyPr/>
        <a:lstStyle/>
        <a:p>
          <a:r>
            <a:rPr lang="tr-TR" dirty="0">
              <a:latin typeface="Jokerman" pitchFamily="82" charset="0"/>
            </a:rPr>
            <a:t>Topluluk Adı</a:t>
          </a:r>
        </a:p>
      </dgm:t>
    </dgm:pt>
    <dgm:pt modelId="{6982A54A-FEDA-48FD-A5EB-644C707DF8EE}" type="parTrans" cxnId="{2D0170F7-4ED5-4F0B-B00A-7EA095A06BAF}">
      <dgm:prSet/>
      <dgm:spPr/>
      <dgm:t>
        <a:bodyPr/>
        <a:lstStyle/>
        <a:p>
          <a:endParaRPr lang="tr-TR"/>
        </a:p>
      </dgm:t>
    </dgm:pt>
    <dgm:pt modelId="{244B967F-F4BD-4860-BCD7-86080C4334CB}" type="sibTrans" cxnId="{2D0170F7-4ED5-4F0B-B00A-7EA095A06BAF}">
      <dgm:prSet/>
      <dgm:spPr/>
      <dgm:t>
        <a:bodyPr/>
        <a:lstStyle/>
        <a:p>
          <a:endParaRPr lang="tr-TR"/>
        </a:p>
      </dgm:t>
    </dgm:pt>
    <dgm:pt modelId="{835E1AA9-8781-4CCE-AB5D-165433E5D497}" type="pres">
      <dgm:prSet presAssocID="{6E5F3AE5-F444-4705-9C25-8B1881570A5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EDD7D43-0559-44C6-94AB-6B5A83BC4FB1}" type="pres">
      <dgm:prSet presAssocID="{AAD6B83F-7B2B-456F-9326-EC0207213336}" presName="hierRoot1" presStyleCnt="0">
        <dgm:presLayoutVars>
          <dgm:hierBranch val="init"/>
        </dgm:presLayoutVars>
      </dgm:prSet>
      <dgm:spPr/>
    </dgm:pt>
    <dgm:pt modelId="{02F9599C-7EA9-45F2-AFF2-115AF87636ED}" type="pres">
      <dgm:prSet presAssocID="{AAD6B83F-7B2B-456F-9326-EC0207213336}" presName="rootComposite1" presStyleCnt="0"/>
      <dgm:spPr/>
    </dgm:pt>
    <dgm:pt modelId="{3F2B3725-E95C-4427-BCB6-71681F7E66EF}" type="pres">
      <dgm:prSet presAssocID="{AAD6B83F-7B2B-456F-9326-EC0207213336}" presName="rootText1" presStyleLbl="node0" presStyleIdx="0" presStyleCnt="1" custScaleX="334534" custScaleY="91145" custLinFactNeighborX="3355" custLinFactNeighborY="-62673">
        <dgm:presLayoutVars>
          <dgm:chMax/>
          <dgm:chPref val="3"/>
        </dgm:presLayoutVars>
      </dgm:prSet>
      <dgm:spPr/>
    </dgm:pt>
    <dgm:pt modelId="{4A4C7D39-7C7D-435B-B0A2-A2DA80669D45}" type="pres">
      <dgm:prSet presAssocID="{AAD6B83F-7B2B-456F-9326-EC0207213336}" presName="titleText1" presStyleLbl="fgAcc0" presStyleIdx="0" presStyleCnt="1" custLinFactY="-34636" custLinFactNeighborX="-14775" custLinFactNeighborY="-100000">
        <dgm:presLayoutVars>
          <dgm:chMax val="0"/>
          <dgm:chPref val="0"/>
        </dgm:presLayoutVars>
      </dgm:prSet>
      <dgm:spPr/>
    </dgm:pt>
    <dgm:pt modelId="{D975C4F6-95CA-4728-B04D-AADBF41E49C6}" type="pres">
      <dgm:prSet presAssocID="{AAD6B83F-7B2B-456F-9326-EC0207213336}" presName="rootConnector1" presStyleLbl="node1" presStyleIdx="0" presStyleCnt="3"/>
      <dgm:spPr/>
    </dgm:pt>
    <dgm:pt modelId="{D484B0DC-6DFC-41BB-BAA8-66716A8D72EB}" type="pres">
      <dgm:prSet presAssocID="{AAD6B83F-7B2B-456F-9326-EC0207213336}" presName="hierChild2" presStyleCnt="0"/>
      <dgm:spPr/>
    </dgm:pt>
    <dgm:pt modelId="{ACAF66D2-1853-4F41-A967-20CF3CD144AC}" type="pres">
      <dgm:prSet presAssocID="{6593A298-7669-44BF-904F-CFFD2B364307}" presName="Name37" presStyleLbl="parChTrans1D2" presStyleIdx="0" presStyleCnt="3"/>
      <dgm:spPr/>
    </dgm:pt>
    <dgm:pt modelId="{5F444F19-E759-4263-95F8-E43D104DDCD7}" type="pres">
      <dgm:prSet presAssocID="{2D524D46-246D-452F-BC88-64435DFC7D97}" presName="hierRoot2" presStyleCnt="0">
        <dgm:presLayoutVars>
          <dgm:hierBranch val="init"/>
        </dgm:presLayoutVars>
      </dgm:prSet>
      <dgm:spPr/>
    </dgm:pt>
    <dgm:pt modelId="{32997328-5DE1-48B0-B016-11C3AD71D490}" type="pres">
      <dgm:prSet presAssocID="{2D524D46-246D-452F-BC88-64435DFC7D97}" presName="rootComposite" presStyleCnt="0"/>
      <dgm:spPr/>
    </dgm:pt>
    <dgm:pt modelId="{8097E2DC-2DCD-4114-B451-639A75B2315B}" type="pres">
      <dgm:prSet presAssocID="{2D524D46-246D-452F-BC88-64435DFC7D97}" presName="rootText" presStyleLbl="node1" presStyleIdx="0" presStyleCnt="3">
        <dgm:presLayoutVars>
          <dgm:chMax/>
          <dgm:chPref val="3"/>
        </dgm:presLayoutVars>
      </dgm:prSet>
      <dgm:spPr/>
    </dgm:pt>
    <dgm:pt modelId="{7CAEDFCB-F10E-4AE4-8D0B-2DC5D9EA4D1A}" type="pres">
      <dgm:prSet presAssocID="{2D524D46-246D-452F-BC88-64435DFC7D97}" presName="titleText2" presStyleLbl="fgAcc1" presStyleIdx="0" presStyleCnt="3" custLinFactNeighborX="-18010" custLinFactNeighborY="73075">
        <dgm:presLayoutVars>
          <dgm:chMax val="0"/>
          <dgm:chPref val="0"/>
        </dgm:presLayoutVars>
      </dgm:prSet>
      <dgm:spPr/>
    </dgm:pt>
    <dgm:pt modelId="{9C1D42F3-FE03-40F1-8513-634A7BB2E718}" type="pres">
      <dgm:prSet presAssocID="{2D524D46-246D-452F-BC88-64435DFC7D97}" presName="rootConnector" presStyleLbl="node2" presStyleIdx="0" presStyleCnt="0"/>
      <dgm:spPr/>
    </dgm:pt>
    <dgm:pt modelId="{6EEDF43A-95F7-48C7-B661-80972DF01D3D}" type="pres">
      <dgm:prSet presAssocID="{2D524D46-246D-452F-BC88-64435DFC7D97}" presName="hierChild4" presStyleCnt="0"/>
      <dgm:spPr/>
    </dgm:pt>
    <dgm:pt modelId="{3814FF1E-9620-4EA5-BC81-9FF6F56E827A}" type="pres">
      <dgm:prSet presAssocID="{2D524D46-246D-452F-BC88-64435DFC7D97}" presName="hierChild5" presStyleCnt="0"/>
      <dgm:spPr/>
    </dgm:pt>
    <dgm:pt modelId="{62DEC3A5-C53D-43EA-941A-54E8455D595E}" type="pres">
      <dgm:prSet presAssocID="{538035BB-7673-4E9E-B533-305478EEE10D}" presName="Name37" presStyleLbl="parChTrans1D2" presStyleIdx="1" presStyleCnt="3"/>
      <dgm:spPr/>
    </dgm:pt>
    <dgm:pt modelId="{AEEF9388-40B3-4084-A7CB-2AD43F7CB462}" type="pres">
      <dgm:prSet presAssocID="{F64C77D3-141B-415F-A675-51088157FAAA}" presName="hierRoot2" presStyleCnt="0">
        <dgm:presLayoutVars>
          <dgm:hierBranch val="init"/>
        </dgm:presLayoutVars>
      </dgm:prSet>
      <dgm:spPr/>
    </dgm:pt>
    <dgm:pt modelId="{5D559A3E-5213-40E2-BF5C-6123B096D81E}" type="pres">
      <dgm:prSet presAssocID="{F64C77D3-141B-415F-A675-51088157FAAA}" presName="rootComposite" presStyleCnt="0"/>
      <dgm:spPr/>
    </dgm:pt>
    <dgm:pt modelId="{76BC607F-41C2-4153-90B9-5B917E0DA363}" type="pres">
      <dgm:prSet presAssocID="{F64C77D3-141B-415F-A675-51088157FAAA}" presName="rootText" presStyleLbl="node1" presStyleIdx="1" presStyleCnt="3">
        <dgm:presLayoutVars>
          <dgm:chMax/>
          <dgm:chPref val="3"/>
        </dgm:presLayoutVars>
      </dgm:prSet>
      <dgm:spPr/>
    </dgm:pt>
    <dgm:pt modelId="{85218F2A-82EA-472E-9DFB-E9334B441E9E}" type="pres">
      <dgm:prSet presAssocID="{F64C77D3-141B-415F-A675-51088157FAAA}" presName="titleText2" presStyleLbl="fgAcc1" presStyleIdx="1" presStyleCnt="3" custLinFactNeighborX="-15135" custLinFactNeighborY="73075">
        <dgm:presLayoutVars>
          <dgm:chMax val="0"/>
          <dgm:chPref val="0"/>
        </dgm:presLayoutVars>
      </dgm:prSet>
      <dgm:spPr/>
    </dgm:pt>
    <dgm:pt modelId="{AC4B4362-386E-4B4E-9A3A-ACC5D19338B4}" type="pres">
      <dgm:prSet presAssocID="{F64C77D3-141B-415F-A675-51088157FAAA}" presName="rootConnector" presStyleLbl="node2" presStyleIdx="0" presStyleCnt="0"/>
      <dgm:spPr/>
    </dgm:pt>
    <dgm:pt modelId="{FC559CFE-B5C9-4DE1-BE23-198C2E2BA270}" type="pres">
      <dgm:prSet presAssocID="{F64C77D3-141B-415F-A675-51088157FAAA}" presName="hierChild4" presStyleCnt="0"/>
      <dgm:spPr/>
    </dgm:pt>
    <dgm:pt modelId="{229554C3-20F9-4F16-96A5-EFE33970C714}" type="pres">
      <dgm:prSet presAssocID="{F64C77D3-141B-415F-A675-51088157FAAA}" presName="hierChild5" presStyleCnt="0"/>
      <dgm:spPr/>
    </dgm:pt>
    <dgm:pt modelId="{90894440-24F8-472F-B471-629D884BC6A5}" type="pres">
      <dgm:prSet presAssocID="{6982A54A-FEDA-48FD-A5EB-644C707DF8EE}" presName="Name37" presStyleLbl="parChTrans1D2" presStyleIdx="2" presStyleCnt="3"/>
      <dgm:spPr/>
    </dgm:pt>
    <dgm:pt modelId="{0345C57E-E922-49C4-888C-AF6226E52051}" type="pres">
      <dgm:prSet presAssocID="{120DD70C-1C96-4412-8878-1824A3C6BF15}" presName="hierRoot2" presStyleCnt="0">
        <dgm:presLayoutVars>
          <dgm:hierBranch val="init"/>
        </dgm:presLayoutVars>
      </dgm:prSet>
      <dgm:spPr/>
    </dgm:pt>
    <dgm:pt modelId="{1670442E-C9BA-432D-93D4-24B095F20517}" type="pres">
      <dgm:prSet presAssocID="{120DD70C-1C96-4412-8878-1824A3C6BF15}" presName="rootComposite" presStyleCnt="0"/>
      <dgm:spPr/>
    </dgm:pt>
    <dgm:pt modelId="{03DE4365-D880-43A3-8ACE-B6BAA28BE96F}" type="pres">
      <dgm:prSet presAssocID="{120DD70C-1C96-4412-8878-1824A3C6BF15}" presName="rootText" presStyleLbl="node1" presStyleIdx="2" presStyleCnt="3">
        <dgm:presLayoutVars>
          <dgm:chMax/>
          <dgm:chPref val="3"/>
        </dgm:presLayoutVars>
      </dgm:prSet>
      <dgm:spPr/>
    </dgm:pt>
    <dgm:pt modelId="{24E8F9BF-34AD-4BEB-AFBE-653941D4D02C}" type="pres">
      <dgm:prSet presAssocID="{120DD70C-1C96-4412-8878-1824A3C6BF15}" presName="titleText2" presStyleLbl="fgAcc1" presStyleIdx="2" presStyleCnt="3" custLinFactNeighborX="-15637" custLinFactNeighborY="73075">
        <dgm:presLayoutVars>
          <dgm:chMax val="0"/>
          <dgm:chPref val="0"/>
        </dgm:presLayoutVars>
      </dgm:prSet>
      <dgm:spPr/>
    </dgm:pt>
    <dgm:pt modelId="{F7598228-C6E6-4690-8943-1DAD943271E1}" type="pres">
      <dgm:prSet presAssocID="{120DD70C-1C96-4412-8878-1824A3C6BF15}" presName="rootConnector" presStyleLbl="node2" presStyleIdx="0" presStyleCnt="0"/>
      <dgm:spPr/>
    </dgm:pt>
    <dgm:pt modelId="{8B75FF04-19AF-4B28-88B9-112558EA1E26}" type="pres">
      <dgm:prSet presAssocID="{120DD70C-1C96-4412-8878-1824A3C6BF15}" presName="hierChild4" presStyleCnt="0"/>
      <dgm:spPr/>
    </dgm:pt>
    <dgm:pt modelId="{55C88ED5-53D1-438F-8074-53B8A4B157BC}" type="pres">
      <dgm:prSet presAssocID="{120DD70C-1C96-4412-8878-1824A3C6BF15}" presName="hierChild5" presStyleCnt="0"/>
      <dgm:spPr/>
    </dgm:pt>
    <dgm:pt modelId="{B705A46D-09CB-47CB-AAEA-5EFC0D7FF48E}" type="pres">
      <dgm:prSet presAssocID="{AAD6B83F-7B2B-456F-9326-EC0207213336}" presName="hierChild3" presStyleCnt="0"/>
      <dgm:spPr/>
    </dgm:pt>
  </dgm:ptLst>
  <dgm:cxnLst>
    <dgm:cxn modelId="{CB8B730E-44A4-4710-8A16-AD8CE03A075B}" type="presOf" srcId="{049D26E7-5F02-49A5-ACFE-2A4B9ECBA89B}" destId="{4A4C7D39-7C7D-435B-B0A2-A2DA80669D45}" srcOrd="0" destOrd="0" presId="urn:microsoft.com/office/officeart/2008/layout/NameandTitleOrganizationalChart"/>
    <dgm:cxn modelId="{1E3D8110-AA5C-4353-B1BC-2EFCDF0BC195}" srcId="{AAD6B83F-7B2B-456F-9326-EC0207213336}" destId="{F64C77D3-141B-415F-A675-51088157FAAA}" srcOrd="1" destOrd="0" parTransId="{538035BB-7673-4E9E-B533-305478EEE10D}" sibTransId="{B26DFEDD-C830-42A4-B315-D08EF7018ADF}"/>
    <dgm:cxn modelId="{9246E713-88EE-45CB-8584-BEC78F607EE1}" srcId="{AAD6B83F-7B2B-456F-9326-EC0207213336}" destId="{2D524D46-246D-452F-BC88-64435DFC7D97}" srcOrd="0" destOrd="0" parTransId="{6593A298-7669-44BF-904F-CFFD2B364307}" sibTransId="{4F6C1329-26C5-4CFC-BD0D-388BA8CF6B61}"/>
    <dgm:cxn modelId="{B7ED5617-BB7E-4D20-AFEC-384207C03048}" type="presOf" srcId="{538035BB-7673-4E9E-B533-305478EEE10D}" destId="{62DEC3A5-C53D-43EA-941A-54E8455D595E}" srcOrd="0" destOrd="0" presId="urn:microsoft.com/office/officeart/2008/layout/NameandTitleOrganizationalChart"/>
    <dgm:cxn modelId="{C98A4021-1BAE-4647-A388-0E9DAF11A880}" type="presOf" srcId="{B26DFEDD-C830-42A4-B315-D08EF7018ADF}" destId="{85218F2A-82EA-472E-9DFB-E9334B441E9E}" srcOrd="0" destOrd="0" presId="urn:microsoft.com/office/officeart/2008/layout/NameandTitleOrganizationalChart"/>
    <dgm:cxn modelId="{492AAB21-0988-4753-80DC-8536BBE6FA92}" type="presOf" srcId="{AAD6B83F-7B2B-456F-9326-EC0207213336}" destId="{3F2B3725-E95C-4427-BCB6-71681F7E66EF}" srcOrd="0" destOrd="0" presId="urn:microsoft.com/office/officeart/2008/layout/NameandTitleOrganizationalChart"/>
    <dgm:cxn modelId="{74DEE728-9C87-44BD-A7F9-E83D76CAA72A}" type="presOf" srcId="{6982A54A-FEDA-48FD-A5EB-644C707DF8EE}" destId="{90894440-24F8-472F-B471-629D884BC6A5}" srcOrd="0" destOrd="0" presId="urn:microsoft.com/office/officeart/2008/layout/NameandTitleOrganizationalChart"/>
    <dgm:cxn modelId="{2EBC6535-350E-4BFD-92C5-7CA6C5779F78}" type="presOf" srcId="{F64C77D3-141B-415F-A675-51088157FAAA}" destId="{AC4B4362-386E-4B4E-9A3A-ACC5D19338B4}" srcOrd="1" destOrd="0" presId="urn:microsoft.com/office/officeart/2008/layout/NameandTitleOrganizationalChart"/>
    <dgm:cxn modelId="{70B1753C-358E-4F36-AE15-D53CDE13986C}" type="presOf" srcId="{F64C77D3-141B-415F-A675-51088157FAAA}" destId="{76BC607F-41C2-4153-90B9-5B917E0DA363}" srcOrd="0" destOrd="0" presId="urn:microsoft.com/office/officeart/2008/layout/NameandTitleOrganizationalChart"/>
    <dgm:cxn modelId="{CD77FA3D-BA52-420A-BE0C-D2BCC0EE0350}" type="presOf" srcId="{120DD70C-1C96-4412-8878-1824A3C6BF15}" destId="{03DE4365-D880-43A3-8ACE-B6BAA28BE96F}" srcOrd="0" destOrd="0" presId="urn:microsoft.com/office/officeart/2008/layout/NameandTitleOrganizationalChart"/>
    <dgm:cxn modelId="{DF6C3E3F-3D65-41E2-B110-4B47E218F8C4}" type="presOf" srcId="{244B967F-F4BD-4860-BCD7-86080C4334CB}" destId="{24E8F9BF-34AD-4BEB-AFBE-653941D4D02C}" srcOrd="0" destOrd="0" presId="urn:microsoft.com/office/officeart/2008/layout/NameandTitleOrganizationalChart"/>
    <dgm:cxn modelId="{A64BC65E-43C8-4A37-A8D5-593673BD6254}" type="presOf" srcId="{AAD6B83F-7B2B-456F-9326-EC0207213336}" destId="{D975C4F6-95CA-4728-B04D-AADBF41E49C6}" srcOrd="1" destOrd="0" presId="urn:microsoft.com/office/officeart/2008/layout/NameandTitleOrganizationalChart"/>
    <dgm:cxn modelId="{C2179555-26A0-40AE-9EE6-3500900CE7EC}" type="presOf" srcId="{6593A298-7669-44BF-904F-CFFD2B364307}" destId="{ACAF66D2-1853-4F41-A967-20CF3CD144AC}" srcOrd="0" destOrd="0" presId="urn:microsoft.com/office/officeart/2008/layout/NameandTitleOrganizationalChart"/>
    <dgm:cxn modelId="{927D9993-2462-4B53-BC08-9E74315EF3A6}" srcId="{6E5F3AE5-F444-4705-9C25-8B1881570A57}" destId="{AAD6B83F-7B2B-456F-9326-EC0207213336}" srcOrd="0" destOrd="0" parTransId="{D0B87A5D-2F88-49CD-92C0-D6AD4E24B465}" sibTransId="{049D26E7-5F02-49A5-ACFE-2A4B9ECBA89B}"/>
    <dgm:cxn modelId="{AF477E9A-3745-4B02-A892-3B5C7BBC37B8}" type="presOf" srcId="{6E5F3AE5-F444-4705-9C25-8B1881570A57}" destId="{835E1AA9-8781-4CCE-AB5D-165433E5D497}" srcOrd="0" destOrd="0" presId="urn:microsoft.com/office/officeart/2008/layout/NameandTitleOrganizationalChart"/>
    <dgm:cxn modelId="{BF0E29A1-10C4-4E5D-84E2-FE10299041AB}" type="presOf" srcId="{4F6C1329-26C5-4CFC-BD0D-388BA8CF6B61}" destId="{7CAEDFCB-F10E-4AE4-8D0B-2DC5D9EA4D1A}" srcOrd="0" destOrd="0" presId="urn:microsoft.com/office/officeart/2008/layout/NameandTitleOrganizationalChart"/>
    <dgm:cxn modelId="{EC14D3B7-B119-40BE-B92A-AA9ECAC126AA}" type="presOf" srcId="{2D524D46-246D-452F-BC88-64435DFC7D97}" destId="{9C1D42F3-FE03-40F1-8513-634A7BB2E718}" srcOrd="1" destOrd="0" presId="urn:microsoft.com/office/officeart/2008/layout/NameandTitleOrganizationalChart"/>
    <dgm:cxn modelId="{2D0170F7-4ED5-4F0B-B00A-7EA095A06BAF}" srcId="{AAD6B83F-7B2B-456F-9326-EC0207213336}" destId="{120DD70C-1C96-4412-8878-1824A3C6BF15}" srcOrd="2" destOrd="0" parTransId="{6982A54A-FEDA-48FD-A5EB-644C707DF8EE}" sibTransId="{244B967F-F4BD-4860-BCD7-86080C4334CB}"/>
    <dgm:cxn modelId="{C6DD6EFA-0797-4C8E-B5A9-E8A9DC8D149C}" type="presOf" srcId="{120DD70C-1C96-4412-8878-1824A3C6BF15}" destId="{F7598228-C6E6-4690-8943-1DAD943271E1}" srcOrd="1" destOrd="0" presId="urn:microsoft.com/office/officeart/2008/layout/NameandTitleOrganizationalChart"/>
    <dgm:cxn modelId="{6BC9AAFE-4DF9-414B-8041-AE25ADBDCAF3}" type="presOf" srcId="{2D524D46-246D-452F-BC88-64435DFC7D97}" destId="{8097E2DC-2DCD-4114-B451-639A75B2315B}" srcOrd="0" destOrd="0" presId="urn:microsoft.com/office/officeart/2008/layout/NameandTitleOrganizationalChart"/>
    <dgm:cxn modelId="{5C409E0B-D2FD-4D9A-9FA1-15BEAC2E10F5}" type="presParOf" srcId="{835E1AA9-8781-4CCE-AB5D-165433E5D497}" destId="{3EDD7D43-0559-44C6-94AB-6B5A83BC4FB1}" srcOrd="0" destOrd="0" presId="urn:microsoft.com/office/officeart/2008/layout/NameandTitleOrganizationalChart"/>
    <dgm:cxn modelId="{06D16B78-DFE0-481E-92A0-03CD8AEA6002}" type="presParOf" srcId="{3EDD7D43-0559-44C6-94AB-6B5A83BC4FB1}" destId="{02F9599C-7EA9-45F2-AFF2-115AF87636ED}" srcOrd="0" destOrd="0" presId="urn:microsoft.com/office/officeart/2008/layout/NameandTitleOrganizationalChart"/>
    <dgm:cxn modelId="{8406E018-5A7B-4F20-B1BE-ABF4A976F914}" type="presParOf" srcId="{02F9599C-7EA9-45F2-AFF2-115AF87636ED}" destId="{3F2B3725-E95C-4427-BCB6-71681F7E66EF}" srcOrd="0" destOrd="0" presId="urn:microsoft.com/office/officeart/2008/layout/NameandTitleOrganizationalChart"/>
    <dgm:cxn modelId="{536D1A5E-E185-482B-97AD-FCFDD42A624E}" type="presParOf" srcId="{02F9599C-7EA9-45F2-AFF2-115AF87636ED}" destId="{4A4C7D39-7C7D-435B-B0A2-A2DA80669D45}" srcOrd="1" destOrd="0" presId="urn:microsoft.com/office/officeart/2008/layout/NameandTitleOrganizationalChart"/>
    <dgm:cxn modelId="{AF10AA6E-F1AF-46DE-928E-86A8B1CB5E52}" type="presParOf" srcId="{02F9599C-7EA9-45F2-AFF2-115AF87636ED}" destId="{D975C4F6-95CA-4728-B04D-AADBF41E49C6}" srcOrd="2" destOrd="0" presId="urn:microsoft.com/office/officeart/2008/layout/NameandTitleOrganizationalChart"/>
    <dgm:cxn modelId="{5F522D25-5628-4513-871C-F010E79B3E81}" type="presParOf" srcId="{3EDD7D43-0559-44C6-94AB-6B5A83BC4FB1}" destId="{D484B0DC-6DFC-41BB-BAA8-66716A8D72EB}" srcOrd="1" destOrd="0" presId="urn:microsoft.com/office/officeart/2008/layout/NameandTitleOrganizationalChart"/>
    <dgm:cxn modelId="{B71BD407-6EB1-4BD4-9B77-EFD1FF0E1E4D}" type="presParOf" srcId="{D484B0DC-6DFC-41BB-BAA8-66716A8D72EB}" destId="{ACAF66D2-1853-4F41-A967-20CF3CD144AC}" srcOrd="0" destOrd="0" presId="urn:microsoft.com/office/officeart/2008/layout/NameandTitleOrganizationalChart"/>
    <dgm:cxn modelId="{58F9AE20-45B9-4144-BD75-611DE1760555}" type="presParOf" srcId="{D484B0DC-6DFC-41BB-BAA8-66716A8D72EB}" destId="{5F444F19-E759-4263-95F8-E43D104DDCD7}" srcOrd="1" destOrd="0" presId="urn:microsoft.com/office/officeart/2008/layout/NameandTitleOrganizationalChart"/>
    <dgm:cxn modelId="{FAA0178D-CCED-4CE5-B292-1C6EDA345D9D}" type="presParOf" srcId="{5F444F19-E759-4263-95F8-E43D104DDCD7}" destId="{32997328-5DE1-48B0-B016-11C3AD71D490}" srcOrd="0" destOrd="0" presId="urn:microsoft.com/office/officeart/2008/layout/NameandTitleOrganizationalChart"/>
    <dgm:cxn modelId="{EDB53215-217F-425B-B5ED-FB76EF1FF4E4}" type="presParOf" srcId="{32997328-5DE1-48B0-B016-11C3AD71D490}" destId="{8097E2DC-2DCD-4114-B451-639A75B2315B}" srcOrd="0" destOrd="0" presId="urn:microsoft.com/office/officeart/2008/layout/NameandTitleOrganizationalChart"/>
    <dgm:cxn modelId="{136352B5-645D-4976-9C58-A3DB3C1F265C}" type="presParOf" srcId="{32997328-5DE1-48B0-B016-11C3AD71D490}" destId="{7CAEDFCB-F10E-4AE4-8D0B-2DC5D9EA4D1A}" srcOrd="1" destOrd="0" presId="urn:microsoft.com/office/officeart/2008/layout/NameandTitleOrganizationalChart"/>
    <dgm:cxn modelId="{28FF8D17-3EC2-4166-BCA6-7711D6DDCB30}" type="presParOf" srcId="{32997328-5DE1-48B0-B016-11C3AD71D490}" destId="{9C1D42F3-FE03-40F1-8513-634A7BB2E718}" srcOrd="2" destOrd="0" presId="urn:microsoft.com/office/officeart/2008/layout/NameandTitleOrganizationalChart"/>
    <dgm:cxn modelId="{ECF02067-ED78-43FE-938B-6932516F7CFE}" type="presParOf" srcId="{5F444F19-E759-4263-95F8-E43D104DDCD7}" destId="{6EEDF43A-95F7-48C7-B661-80972DF01D3D}" srcOrd="1" destOrd="0" presId="urn:microsoft.com/office/officeart/2008/layout/NameandTitleOrganizationalChart"/>
    <dgm:cxn modelId="{EAE5C568-9A46-4FE3-A72A-687F3F439355}" type="presParOf" srcId="{5F444F19-E759-4263-95F8-E43D104DDCD7}" destId="{3814FF1E-9620-4EA5-BC81-9FF6F56E827A}" srcOrd="2" destOrd="0" presId="urn:microsoft.com/office/officeart/2008/layout/NameandTitleOrganizationalChart"/>
    <dgm:cxn modelId="{4827BF31-9ACB-4057-A310-AD56CE1865E1}" type="presParOf" srcId="{D484B0DC-6DFC-41BB-BAA8-66716A8D72EB}" destId="{62DEC3A5-C53D-43EA-941A-54E8455D595E}" srcOrd="2" destOrd="0" presId="urn:microsoft.com/office/officeart/2008/layout/NameandTitleOrganizationalChart"/>
    <dgm:cxn modelId="{7D82A2E1-0D81-4EC1-9841-DCF7AE861B4F}" type="presParOf" srcId="{D484B0DC-6DFC-41BB-BAA8-66716A8D72EB}" destId="{AEEF9388-40B3-4084-A7CB-2AD43F7CB462}" srcOrd="3" destOrd="0" presId="urn:microsoft.com/office/officeart/2008/layout/NameandTitleOrganizationalChart"/>
    <dgm:cxn modelId="{D9469156-867A-4771-8FB1-7A909ECA455D}" type="presParOf" srcId="{AEEF9388-40B3-4084-A7CB-2AD43F7CB462}" destId="{5D559A3E-5213-40E2-BF5C-6123B096D81E}" srcOrd="0" destOrd="0" presId="urn:microsoft.com/office/officeart/2008/layout/NameandTitleOrganizationalChart"/>
    <dgm:cxn modelId="{62D694B7-0415-42AE-9F99-844861C12B38}" type="presParOf" srcId="{5D559A3E-5213-40E2-BF5C-6123B096D81E}" destId="{76BC607F-41C2-4153-90B9-5B917E0DA363}" srcOrd="0" destOrd="0" presId="urn:microsoft.com/office/officeart/2008/layout/NameandTitleOrganizationalChart"/>
    <dgm:cxn modelId="{80356961-7EE1-4628-9BA1-71EADFD67693}" type="presParOf" srcId="{5D559A3E-5213-40E2-BF5C-6123B096D81E}" destId="{85218F2A-82EA-472E-9DFB-E9334B441E9E}" srcOrd="1" destOrd="0" presId="urn:microsoft.com/office/officeart/2008/layout/NameandTitleOrganizationalChart"/>
    <dgm:cxn modelId="{966A7838-1133-4DFF-8F21-FB7EA7DFE27B}" type="presParOf" srcId="{5D559A3E-5213-40E2-BF5C-6123B096D81E}" destId="{AC4B4362-386E-4B4E-9A3A-ACC5D19338B4}" srcOrd="2" destOrd="0" presId="urn:microsoft.com/office/officeart/2008/layout/NameandTitleOrganizationalChart"/>
    <dgm:cxn modelId="{FBB9A1C3-90D7-4705-A722-7791E1C8C1ED}" type="presParOf" srcId="{AEEF9388-40B3-4084-A7CB-2AD43F7CB462}" destId="{FC559CFE-B5C9-4DE1-BE23-198C2E2BA270}" srcOrd="1" destOrd="0" presId="urn:microsoft.com/office/officeart/2008/layout/NameandTitleOrganizationalChart"/>
    <dgm:cxn modelId="{5BB62F3B-907C-40FF-95A8-453087190A2D}" type="presParOf" srcId="{AEEF9388-40B3-4084-A7CB-2AD43F7CB462}" destId="{229554C3-20F9-4F16-96A5-EFE33970C714}" srcOrd="2" destOrd="0" presId="urn:microsoft.com/office/officeart/2008/layout/NameandTitleOrganizationalChart"/>
    <dgm:cxn modelId="{DCF80EAF-1FAD-4DD5-956B-B070551FDBE2}" type="presParOf" srcId="{D484B0DC-6DFC-41BB-BAA8-66716A8D72EB}" destId="{90894440-24F8-472F-B471-629D884BC6A5}" srcOrd="4" destOrd="0" presId="urn:microsoft.com/office/officeart/2008/layout/NameandTitleOrganizationalChart"/>
    <dgm:cxn modelId="{1A9448ED-363A-4086-BCFE-7DAABFF6368A}" type="presParOf" srcId="{D484B0DC-6DFC-41BB-BAA8-66716A8D72EB}" destId="{0345C57E-E922-49C4-888C-AF6226E52051}" srcOrd="5" destOrd="0" presId="urn:microsoft.com/office/officeart/2008/layout/NameandTitleOrganizationalChart"/>
    <dgm:cxn modelId="{7246EE04-5EF2-4347-9759-C5049BE43A4F}" type="presParOf" srcId="{0345C57E-E922-49C4-888C-AF6226E52051}" destId="{1670442E-C9BA-432D-93D4-24B095F20517}" srcOrd="0" destOrd="0" presId="urn:microsoft.com/office/officeart/2008/layout/NameandTitleOrganizationalChart"/>
    <dgm:cxn modelId="{A97DE2F0-AA1C-4F84-BCB5-CAA75E2CEE4E}" type="presParOf" srcId="{1670442E-C9BA-432D-93D4-24B095F20517}" destId="{03DE4365-D880-43A3-8ACE-B6BAA28BE96F}" srcOrd="0" destOrd="0" presId="urn:microsoft.com/office/officeart/2008/layout/NameandTitleOrganizationalChart"/>
    <dgm:cxn modelId="{84AB1C6D-C9E4-4D82-AA82-14CE2CA06BDA}" type="presParOf" srcId="{1670442E-C9BA-432D-93D4-24B095F20517}" destId="{24E8F9BF-34AD-4BEB-AFBE-653941D4D02C}" srcOrd="1" destOrd="0" presId="urn:microsoft.com/office/officeart/2008/layout/NameandTitleOrganizationalChart"/>
    <dgm:cxn modelId="{B5E711B4-2CCC-4C61-AEC2-B748A4C0E1C5}" type="presParOf" srcId="{1670442E-C9BA-432D-93D4-24B095F20517}" destId="{F7598228-C6E6-4690-8943-1DAD943271E1}" srcOrd="2" destOrd="0" presId="urn:microsoft.com/office/officeart/2008/layout/NameandTitleOrganizationalChart"/>
    <dgm:cxn modelId="{725E7AEE-63B0-4AC3-8DFB-9EE39288A8C6}" type="presParOf" srcId="{0345C57E-E922-49C4-888C-AF6226E52051}" destId="{8B75FF04-19AF-4B28-88B9-112558EA1E26}" srcOrd="1" destOrd="0" presId="urn:microsoft.com/office/officeart/2008/layout/NameandTitleOrganizationalChart"/>
    <dgm:cxn modelId="{5010F6F9-EA51-4E67-B46C-45C256776713}" type="presParOf" srcId="{0345C57E-E922-49C4-888C-AF6226E52051}" destId="{55C88ED5-53D1-438F-8074-53B8A4B157BC}" srcOrd="2" destOrd="0" presId="urn:microsoft.com/office/officeart/2008/layout/NameandTitleOrganizationalChart"/>
    <dgm:cxn modelId="{98D49AA7-B994-4843-A02A-53B8A0BF176A}" type="presParOf" srcId="{3EDD7D43-0559-44C6-94AB-6B5A83BC4FB1}" destId="{B705A46D-09CB-47CB-AAEA-5EFC0D7FF48E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894440-24F8-472F-B471-629D884BC6A5}">
      <dsp:nvSpPr>
        <dsp:cNvPr id="0" name=""/>
        <dsp:cNvSpPr/>
      </dsp:nvSpPr>
      <dsp:spPr>
        <a:xfrm>
          <a:off x="4651498" y="2039398"/>
          <a:ext cx="2981076" cy="1532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5809"/>
              </a:lnTo>
              <a:lnTo>
                <a:pt x="2981076" y="1245809"/>
              </a:lnTo>
              <a:lnTo>
                <a:pt x="2981076" y="153207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DEC3A5-C53D-43EA-941A-54E8455D595E}">
      <dsp:nvSpPr>
        <dsp:cNvPr id="0" name=""/>
        <dsp:cNvSpPr/>
      </dsp:nvSpPr>
      <dsp:spPr>
        <a:xfrm>
          <a:off x="4453521" y="2039398"/>
          <a:ext cx="197977" cy="1532075"/>
        </a:xfrm>
        <a:custGeom>
          <a:avLst/>
          <a:gdLst/>
          <a:ahLst/>
          <a:cxnLst/>
          <a:rect l="0" t="0" r="0" b="0"/>
          <a:pathLst>
            <a:path>
              <a:moveTo>
                <a:pt x="197977" y="0"/>
              </a:moveTo>
              <a:lnTo>
                <a:pt x="197977" y="1245809"/>
              </a:lnTo>
              <a:lnTo>
                <a:pt x="0" y="1245809"/>
              </a:lnTo>
              <a:lnTo>
                <a:pt x="0" y="153207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AF66D2-1853-4F41-A967-20CF3CD144AC}">
      <dsp:nvSpPr>
        <dsp:cNvPr id="0" name=""/>
        <dsp:cNvSpPr/>
      </dsp:nvSpPr>
      <dsp:spPr>
        <a:xfrm>
          <a:off x="1274468" y="2039398"/>
          <a:ext cx="3377030" cy="1532075"/>
        </a:xfrm>
        <a:custGeom>
          <a:avLst/>
          <a:gdLst/>
          <a:ahLst/>
          <a:cxnLst/>
          <a:rect l="0" t="0" r="0" b="0"/>
          <a:pathLst>
            <a:path>
              <a:moveTo>
                <a:pt x="3377030" y="0"/>
              </a:moveTo>
              <a:lnTo>
                <a:pt x="3377030" y="1245809"/>
              </a:lnTo>
              <a:lnTo>
                <a:pt x="0" y="1245809"/>
              </a:lnTo>
              <a:lnTo>
                <a:pt x="0" y="153207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2B3725-E95C-4427-BCB6-71681F7E66EF}">
      <dsp:nvSpPr>
        <dsp:cNvPr id="0" name=""/>
        <dsp:cNvSpPr/>
      </dsp:nvSpPr>
      <dsp:spPr>
        <a:xfrm>
          <a:off x="687999" y="921181"/>
          <a:ext cx="7926998" cy="111821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173123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800" b="1" kern="1200" dirty="0">
              <a:solidFill>
                <a:srgbClr val="C00000"/>
              </a:solidFill>
              <a:latin typeface="Jokerman" pitchFamily="82" charset="0"/>
            </a:rPr>
            <a:t>Sayılarına Göre Adlar</a:t>
          </a:r>
        </a:p>
      </dsp:txBody>
      <dsp:txXfrm>
        <a:off x="687999" y="921181"/>
        <a:ext cx="7926998" cy="1118217"/>
      </dsp:txXfrm>
    </dsp:sp>
    <dsp:sp modelId="{4A4C7D39-7C7D-435B-B0A2-A2DA80669D45}">
      <dsp:nvSpPr>
        <dsp:cNvPr id="0" name=""/>
        <dsp:cNvSpPr/>
      </dsp:nvSpPr>
      <dsp:spPr>
        <a:xfrm>
          <a:off x="3546037" y="2039394"/>
          <a:ext cx="2132607" cy="408951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2600" kern="1200"/>
        </a:p>
      </dsp:txBody>
      <dsp:txXfrm>
        <a:off x="3546037" y="2039394"/>
        <a:ext cx="2132607" cy="408951"/>
      </dsp:txXfrm>
    </dsp:sp>
    <dsp:sp modelId="{8097E2DC-2DCD-4114-B451-639A75B2315B}">
      <dsp:nvSpPr>
        <dsp:cNvPr id="0" name=""/>
        <dsp:cNvSpPr/>
      </dsp:nvSpPr>
      <dsp:spPr>
        <a:xfrm>
          <a:off x="89686" y="3571474"/>
          <a:ext cx="2369564" cy="12268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7312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latin typeface="Jokerman" pitchFamily="82" charset="0"/>
            </a:rPr>
            <a:t>Tekil Adlar</a:t>
          </a:r>
        </a:p>
      </dsp:txBody>
      <dsp:txXfrm>
        <a:off x="89686" y="3571474"/>
        <a:ext cx="2369564" cy="1226855"/>
      </dsp:txXfrm>
    </dsp:sp>
    <dsp:sp modelId="{7CAEDFCB-F10E-4AE4-8D0B-2DC5D9EA4D1A}">
      <dsp:nvSpPr>
        <dsp:cNvPr id="0" name=""/>
        <dsp:cNvSpPr/>
      </dsp:nvSpPr>
      <dsp:spPr>
        <a:xfrm>
          <a:off x="179516" y="4824537"/>
          <a:ext cx="2132607" cy="408951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2600" kern="1200"/>
        </a:p>
      </dsp:txBody>
      <dsp:txXfrm>
        <a:off x="179516" y="4824537"/>
        <a:ext cx="2132607" cy="408951"/>
      </dsp:txXfrm>
    </dsp:sp>
    <dsp:sp modelId="{76BC607F-41C2-4153-90B9-5B917E0DA363}">
      <dsp:nvSpPr>
        <dsp:cNvPr id="0" name=""/>
        <dsp:cNvSpPr/>
      </dsp:nvSpPr>
      <dsp:spPr>
        <a:xfrm>
          <a:off x="3268739" y="3571474"/>
          <a:ext cx="2369564" cy="12268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7312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latin typeface="Jokerman" pitchFamily="82" charset="0"/>
            </a:rPr>
            <a:t>Çoğul Adlar</a:t>
          </a:r>
        </a:p>
      </dsp:txBody>
      <dsp:txXfrm>
        <a:off x="3268739" y="3571474"/>
        <a:ext cx="2369564" cy="1226855"/>
      </dsp:txXfrm>
    </dsp:sp>
    <dsp:sp modelId="{85218F2A-82EA-472E-9DFB-E9334B441E9E}">
      <dsp:nvSpPr>
        <dsp:cNvPr id="0" name=""/>
        <dsp:cNvSpPr/>
      </dsp:nvSpPr>
      <dsp:spPr>
        <a:xfrm>
          <a:off x="3419882" y="4824537"/>
          <a:ext cx="2132607" cy="408951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2600" kern="1200"/>
        </a:p>
      </dsp:txBody>
      <dsp:txXfrm>
        <a:off x="3419882" y="4824537"/>
        <a:ext cx="2132607" cy="408951"/>
      </dsp:txXfrm>
    </dsp:sp>
    <dsp:sp modelId="{03DE4365-D880-43A3-8ACE-B6BAA28BE96F}">
      <dsp:nvSpPr>
        <dsp:cNvPr id="0" name=""/>
        <dsp:cNvSpPr/>
      </dsp:nvSpPr>
      <dsp:spPr>
        <a:xfrm>
          <a:off x="6447792" y="3571474"/>
          <a:ext cx="2369564" cy="12268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73123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900" kern="1200" dirty="0">
              <a:latin typeface="Jokerman" pitchFamily="82" charset="0"/>
            </a:rPr>
            <a:t>Topluluk Adı</a:t>
          </a:r>
        </a:p>
      </dsp:txBody>
      <dsp:txXfrm>
        <a:off x="6447792" y="3571474"/>
        <a:ext cx="2369564" cy="1226855"/>
      </dsp:txXfrm>
    </dsp:sp>
    <dsp:sp modelId="{24E8F9BF-34AD-4BEB-AFBE-653941D4D02C}">
      <dsp:nvSpPr>
        <dsp:cNvPr id="0" name=""/>
        <dsp:cNvSpPr/>
      </dsp:nvSpPr>
      <dsp:spPr>
        <a:xfrm>
          <a:off x="6588229" y="4824537"/>
          <a:ext cx="2132607" cy="408951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40" tIns="16510" rIns="66040" bIns="16510" numCol="1" spcCol="1270" anchor="ctr" anchorCtr="0">
          <a:noAutofit/>
        </a:bodyPr>
        <a:lstStyle/>
        <a:p>
          <a:pPr marL="0" lvl="0" indent="0" algn="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2600" kern="1200"/>
        </a:p>
      </dsp:txBody>
      <dsp:txXfrm>
        <a:off x="6588229" y="4824537"/>
        <a:ext cx="2132607" cy="408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687A5-1E3E-4FCE-ACED-3198C577A4AA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92E762-E4BC-401E-9FA8-1F0A8E1623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5864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2E762-E4BC-401E-9FA8-1F0A8E1623E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3408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2E762-E4BC-401E-9FA8-1F0A8E1623E7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2366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www.sorubak.com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2E762-E4BC-401E-9FA8-1F0A8E1623E7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186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268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3668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2636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1310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505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62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6594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07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106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774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020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13674-8247-437D-8E15-5639B903AD7F}" type="datetimeFigureOut">
              <a:rPr lang="tr-TR" smtClean="0"/>
              <a:t>12.03.2022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B8CC-3E93-4C5E-846B-19F24CF111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2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800" dirty="0">
                <a:latin typeface="Jokerman" pitchFamily="82" charset="0"/>
              </a:rPr>
              <a:t>ADLAR</a:t>
            </a:r>
            <a:br>
              <a:rPr lang="tr-TR" sz="8800" dirty="0">
                <a:latin typeface="Jokerman" pitchFamily="82" charset="0"/>
              </a:rPr>
            </a:br>
            <a:r>
              <a:rPr lang="tr-TR" sz="8800" dirty="0">
                <a:latin typeface="Jokerman" pitchFamily="82" charset="0"/>
              </a:rPr>
              <a:t>(isimler)</a:t>
            </a:r>
          </a:p>
        </p:txBody>
      </p:sp>
    </p:spTree>
    <p:extLst>
      <p:ext uri="{BB962C8B-B14F-4D97-AF65-F5344CB8AC3E}">
        <p14:creationId xmlns:p14="http://schemas.microsoft.com/office/powerpoint/2010/main" val="2661434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1643432862"/>
              </p:ext>
            </p:extLst>
          </p:nvPr>
        </p:nvGraphicFramePr>
        <p:xfrm>
          <a:off x="0" y="116632"/>
          <a:ext cx="9144000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11499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Comic Sans MS" pitchFamily="66" charset="0"/>
              </a:rPr>
              <a:t>1. Tekil Adlar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412777"/>
            <a:ext cx="8424936" cy="1368152"/>
          </a:xfrm>
        </p:spPr>
        <p:txBody>
          <a:bodyPr/>
          <a:lstStyle/>
          <a:p>
            <a:r>
              <a:rPr lang="tr-TR" dirty="0">
                <a:latin typeface="Comic Sans MS" pitchFamily="66" charset="0"/>
              </a:rPr>
              <a:t>Tek bir varlığı belirten adlara </a:t>
            </a:r>
            <a:r>
              <a:rPr lang="tr-TR" b="1" u="sng" dirty="0">
                <a:solidFill>
                  <a:srgbClr val="FF0000"/>
                </a:solidFill>
                <a:latin typeface="Comic Sans MS" pitchFamily="66" charset="0"/>
              </a:rPr>
              <a:t>TEKİL AD </a:t>
            </a:r>
            <a:r>
              <a:rPr lang="tr-TR" dirty="0">
                <a:latin typeface="Comic Sans MS" pitchFamily="66" charset="0"/>
              </a:rPr>
              <a:t>denir.</a:t>
            </a:r>
          </a:p>
          <a:p>
            <a:endParaRPr lang="tr-TR" dirty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1026" name="Picture 2" descr="KALEM clipart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6992"/>
            <a:ext cx="216023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ağaç clipar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6" descr="ağaç clipart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8" descr="ağaç clipart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07" y="3180831"/>
            <a:ext cx="19431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921" y="3693031"/>
            <a:ext cx="1368151" cy="1824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çocuk clipart ile ilgili görsel sonuc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911" y="3023271"/>
            <a:ext cx="2040898" cy="265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307975" y="5517232"/>
            <a:ext cx="8512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Comic Sans MS" pitchFamily="66" charset="0"/>
              </a:rPr>
              <a:t>  kalem             ağaç           çiçek         çocuk</a:t>
            </a:r>
          </a:p>
        </p:txBody>
      </p:sp>
    </p:spTree>
    <p:extLst>
      <p:ext uri="{BB962C8B-B14F-4D97-AF65-F5344CB8AC3E}">
        <p14:creationId xmlns:p14="http://schemas.microsoft.com/office/powerpoint/2010/main" val="3690637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üşünen çocuk clipar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düşünen çocuk clipart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920" y="448483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Bulut Belirtme Çizgisi 7"/>
          <p:cNvSpPr/>
          <p:nvPr/>
        </p:nvSpPr>
        <p:spPr>
          <a:xfrm>
            <a:off x="683568" y="312738"/>
            <a:ext cx="6480720" cy="4536504"/>
          </a:xfrm>
          <a:prstGeom prst="cloudCallout">
            <a:avLst>
              <a:gd name="adj1" fmla="val 49484"/>
              <a:gd name="adj2" fmla="val 5811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tr-TR" sz="3600" b="1" dirty="0">
                <a:solidFill>
                  <a:srgbClr val="CC0099"/>
                </a:solidFill>
                <a:latin typeface="Comic Sans MS" pitchFamily="66" charset="0"/>
              </a:rPr>
              <a:t>Haydi!</a:t>
            </a:r>
          </a:p>
          <a:p>
            <a:pPr lvl="0">
              <a:spcBef>
                <a:spcPct val="20000"/>
              </a:spcBef>
            </a:pPr>
            <a:r>
              <a:rPr lang="tr-TR" sz="3200" b="1" dirty="0">
                <a:solidFill>
                  <a:srgbClr val="CC0099"/>
                </a:solidFill>
                <a:latin typeface="Comic Sans MS" pitchFamily="66" charset="0"/>
              </a:rPr>
              <a:t>3 örnek de sen ver.</a:t>
            </a:r>
          </a:p>
        </p:txBody>
      </p:sp>
    </p:spTree>
    <p:extLst>
      <p:ext uri="{BB962C8B-B14F-4D97-AF65-F5344CB8AC3E}">
        <p14:creationId xmlns:p14="http://schemas.microsoft.com/office/powerpoint/2010/main" val="2444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Comic Sans MS" pitchFamily="66" charset="0"/>
              </a:rPr>
              <a:t>2. Çoğul Adlar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259228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tr-TR" sz="2800" dirty="0">
                <a:effectLst/>
                <a:latin typeface="Comic Sans MS" pitchFamily="66" charset="0"/>
                <a:ea typeface="Calibri"/>
                <a:cs typeface="Times New Roman"/>
              </a:rPr>
              <a:t>Birden çok varlığı belirten adlara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/>
              </a:rPr>
              <a:t> ÇOĞUL AD</a:t>
            </a:r>
            <a:r>
              <a:rPr lang="tr-TR" sz="2800" dirty="0">
                <a:effectLst/>
                <a:latin typeface="Comic Sans MS" pitchFamily="66" charset="0"/>
                <a:ea typeface="Calibri"/>
                <a:cs typeface="Times New Roman"/>
              </a:rPr>
              <a:t>                      denir.</a:t>
            </a:r>
          </a:p>
          <a:p>
            <a:pPr>
              <a:spcAft>
                <a:spcPts val="0"/>
              </a:spcAft>
            </a:pPr>
            <a:endParaRPr lang="tr-TR" sz="1600" dirty="0">
              <a:effectLst/>
              <a:latin typeface="Comic Sans MS" pitchFamily="66" charset="0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tr-TR" sz="2800" dirty="0">
                <a:effectLst/>
                <a:latin typeface="Comic Sans MS" pitchFamily="66" charset="0"/>
                <a:ea typeface="Calibri"/>
                <a:cs typeface="Times New Roman"/>
              </a:rPr>
              <a:t>      Tekil adlara </a:t>
            </a:r>
            <a:r>
              <a:rPr lang="tr-TR" sz="2800" b="1" dirty="0">
                <a:solidFill>
                  <a:srgbClr val="FF0000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–</a:t>
            </a:r>
            <a:r>
              <a:rPr lang="tr-TR" sz="2800" b="1" dirty="0" err="1">
                <a:solidFill>
                  <a:srgbClr val="FF0000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ler</a:t>
            </a:r>
            <a:r>
              <a:rPr lang="tr-TR" sz="2800" b="1" dirty="0">
                <a:solidFill>
                  <a:srgbClr val="FF0000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, -lar </a:t>
            </a:r>
            <a:r>
              <a:rPr lang="tr-TR" sz="2800" dirty="0">
                <a:effectLst/>
                <a:latin typeface="Comic Sans MS" pitchFamily="66" charset="0"/>
                <a:ea typeface="Calibri"/>
                <a:cs typeface="Times New Roman"/>
              </a:rPr>
              <a:t>ekini eklersek </a:t>
            </a:r>
            <a:r>
              <a:rPr lang="tr-TR" b="1" u="sng" dirty="0">
                <a:solidFill>
                  <a:srgbClr val="FF0000"/>
                </a:solidFill>
                <a:effectLst/>
                <a:latin typeface="Comic Sans MS" pitchFamily="66" charset="0"/>
                <a:ea typeface="Calibri"/>
                <a:cs typeface="Times New Roman"/>
              </a:rPr>
              <a:t>çoğul</a:t>
            </a:r>
            <a:r>
              <a:rPr lang="tr-TR" b="1" u="sng" dirty="0">
                <a:effectLst/>
                <a:latin typeface="Comic Sans MS" pitchFamily="66" charset="0"/>
                <a:ea typeface="Calibri"/>
                <a:cs typeface="Times New Roman"/>
              </a:rPr>
              <a:t> </a:t>
            </a:r>
            <a:r>
              <a:rPr lang="tr-TR" sz="2800" dirty="0">
                <a:effectLst/>
                <a:latin typeface="Comic Sans MS" pitchFamily="66" charset="0"/>
                <a:ea typeface="Calibri"/>
                <a:cs typeface="Times New Roman"/>
              </a:rPr>
              <a:t>olur.</a:t>
            </a:r>
            <a:endParaRPr lang="tr-TR" sz="2000" dirty="0">
              <a:latin typeface="Comic Sans MS" pitchFamily="66" charset="0"/>
              <a:ea typeface="Calibri"/>
              <a:cs typeface="Times New Roman"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365660" y="2581672"/>
            <a:ext cx="504056" cy="432048"/>
          </a:xfrm>
          <a:prstGeom prst="star5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 descr="kalemler clipar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92" y="4119626"/>
            <a:ext cx="1403648" cy="150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ğaçlar clipart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39843"/>
            <a:ext cx="1872208" cy="161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çiçek clipart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60747"/>
            <a:ext cx="2202270" cy="147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çocuklar clipart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260116"/>
            <a:ext cx="1821940" cy="122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87984" y="5661248"/>
            <a:ext cx="8784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Comic Sans MS" pitchFamily="66" charset="0"/>
              </a:rPr>
              <a:t>kalem</a:t>
            </a:r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</a:rPr>
              <a:t>ler</a:t>
            </a:r>
            <a:r>
              <a:rPr lang="tr-TR" sz="2400" b="1" dirty="0">
                <a:latin typeface="Comic Sans MS" pitchFamily="66" charset="0"/>
              </a:rPr>
              <a:t>       ağaç</a:t>
            </a:r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</a:rPr>
              <a:t>lar</a:t>
            </a:r>
            <a:r>
              <a:rPr lang="tr-TR" sz="2400" b="1" dirty="0">
                <a:latin typeface="Comic Sans MS" pitchFamily="66" charset="0"/>
              </a:rPr>
              <a:t>         çiçek</a:t>
            </a:r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</a:rPr>
              <a:t>ler</a:t>
            </a:r>
            <a:r>
              <a:rPr lang="tr-TR" sz="2400" b="1" dirty="0">
                <a:latin typeface="Comic Sans MS" pitchFamily="66" charset="0"/>
              </a:rPr>
              <a:t>           çocuk</a:t>
            </a:r>
            <a:r>
              <a:rPr lang="tr-TR" sz="2400" b="1" dirty="0">
                <a:solidFill>
                  <a:srgbClr val="FF0000"/>
                </a:solidFill>
                <a:latin typeface="Comic Sans MS" pitchFamily="66" charset="0"/>
              </a:rPr>
              <a:t>lar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6764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üşünen çocuk clipar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6" name="AutoShape 4" descr="düşünen çocuk clipart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>
              <a:solidFill>
                <a:prstClr val="black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920" y="448483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Bulut Belirtme Çizgisi 7"/>
          <p:cNvSpPr/>
          <p:nvPr/>
        </p:nvSpPr>
        <p:spPr>
          <a:xfrm>
            <a:off x="683568" y="312738"/>
            <a:ext cx="6480720" cy="4536504"/>
          </a:xfrm>
          <a:prstGeom prst="cloudCallout">
            <a:avLst>
              <a:gd name="adj1" fmla="val 49484"/>
              <a:gd name="adj2" fmla="val 5811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20000"/>
              </a:spcBef>
            </a:pPr>
            <a:r>
              <a:rPr lang="tr-TR" sz="3600" b="1" dirty="0">
                <a:solidFill>
                  <a:srgbClr val="CC0099"/>
                </a:solidFill>
                <a:latin typeface="Comic Sans MS" pitchFamily="66" charset="0"/>
              </a:rPr>
              <a:t>Haydi!</a:t>
            </a:r>
          </a:p>
          <a:p>
            <a:pPr>
              <a:spcBef>
                <a:spcPct val="20000"/>
              </a:spcBef>
            </a:pPr>
            <a:r>
              <a:rPr lang="tr-TR" sz="3200" b="1" dirty="0">
                <a:solidFill>
                  <a:srgbClr val="CC0099"/>
                </a:solidFill>
                <a:latin typeface="Comic Sans MS" pitchFamily="66" charset="0"/>
              </a:rPr>
              <a:t>3 örnek de sen ver.</a:t>
            </a:r>
          </a:p>
        </p:txBody>
      </p:sp>
    </p:spTree>
    <p:extLst>
      <p:ext uri="{BB962C8B-B14F-4D97-AF65-F5344CB8AC3E}">
        <p14:creationId xmlns:p14="http://schemas.microsoft.com/office/powerpoint/2010/main" val="1242832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>
                <a:solidFill>
                  <a:srgbClr val="FF0000"/>
                </a:solidFill>
                <a:latin typeface="Comic Sans MS" pitchFamily="66" charset="0"/>
              </a:rPr>
              <a:t>3. Topluluk Adı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96855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tr-TR" dirty="0">
                <a:latin typeface="Comic Sans MS" pitchFamily="66" charset="0"/>
              </a:rPr>
              <a:t>	Çoğul eki (- lar, -</a:t>
            </a:r>
            <a:r>
              <a:rPr lang="tr-TR" dirty="0" err="1">
                <a:latin typeface="Comic Sans MS" pitchFamily="66" charset="0"/>
              </a:rPr>
              <a:t>ler</a:t>
            </a:r>
            <a:r>
              <a:rPr lang="tr-TR" dirty="0">
                <a:latin typeface="Comic Sans MS" pitchFamily="66" charset="0"/>
              </a:rPr>
              <a:t>) almadığı halde birden çok varlığı anlatan adlara </a:t>
            </a:r>
            <a:r>
              <a:rPr lang="tr-TR" b="1" u="sng" dirty="0">
                <a:solidFill>
                  <a:srgbClr val="FF0000"/>
                </a:solidFill>
                <a:latin typeface="Comic Sans MS" pitchFamily="66" charset="0"/>
              </a:rPr>
              <a:t>TOPLULUK ADI </a:t>
            </a:r>
            <a:r>
              <a:rPr lang="tr-TR" dirty="0">
                <a:latin typeface="Comic Sans MS" pitchFamily="66" charset="0"/>
              </a:rPr>
              <a:t>denir.</a:t>
            </a:r>
          </a:p>
          <a:p>
            <a:pPr marL="457200" lvl="1" indent="0">
              <a:buNone/>
            </a:pPr>
            <a:endParaRPr lang="tr-TR" sz="1050" dirty="0">
              <a:latin typeface="Comic Sans MS" pitchFamily="66" charset="0"/>
            </a:endParaRPr>
          </a:p>
          <a:p>
            <a:pPr marL="457200" lvl="1" indent="0">
              <a:buNone/>
            </a:pPr>
            <a:r>
              <a:rPr lang="tr-TR" dirty="0">
                <a:latin typeface="Comic Sans MS" pitchFamily="66" charset="0"/>
              </a:rPr>
              <a:t>(</a:t>
            </a:r>
            <a:r>
              <a:rPr lang="tr-TR" sz="2400" i="1" dirty="0">
                <a:latin typeface="+mj-lt"/>
                <a:cs typeface="Arial" pitchFamily="34" charset="0"/>
              </a:rPr>
              <a:t>Tek bir varlıkmış gibi görünür ; ancak içerisinde birden çok varlık vardır.)</a:t>
            </a:r>
          </a:p>
          <a:p>
            <a:pPr marL="457200" lvl="1" indent="0">
              <a:buNone/>
            </a:pPr>
            <a:endParaRPr lang="tr-TR" sz="1200" i="1" dirty="0">
              <a:latin typeface="+mj-lt"/>
              <a:cs typeface="Arial" pitchFamily="34" charset="0"/>
            </a:endParaRPr>
          </a:p>
          <a:p>
            <a:pPr marL="457200" lvl="1" indent="0">
              <a:buNone/>
            </a:pPr>
            <a:r>
              <a:rPr lang="tr-TR" sz="2400" b="1" dirty="0">
                <a:solidFill>
                  <a:srgbClr val="FF0000"/>
                </a:solidFill>
                <a:latin typeface="+mj-lt"/>
                <a:cs typeface="Arial" pitchFamily="34" charset="0"/>
              </a:rPr>
              <a:t>Örnek:</a:t>
            </a:r>
          </a:p>
          <a:p>
            <a:pPr marL="457200" lvl="1" indent="0">
              <a:buNone/>
            </a:pPr>
            <a:r>
              <a:rPr lang="tr-TR" sz="2000" b="1" u="sng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Deste</a:t>
            </a:r>
            <a:r>
              <a:rPr lang="tr-TR" sz="2000" dirty="0">
                <a:latin typeface="Comic Sans MS" pitchFamily="66" charset="0"/>
                <a:cs typeface="Arial" pitchFamily="34" charset="0"/>
              </a:rPr>
              <a:t> </a:t>
            </a:r>
            <a:r>
              <a:rPr lang="tr-TR" sz="2000" dirty="0">
                <a:latin typeface="Comic Sans MS" pitchFamily="66" charset="0"/>
                <a:cs typeface="Arial" pitchFamily="34" charset="0"/>
                <a:sym typeface="Wingdings" pitchFamily="2" charset="2"/>
              </a:rPr>
              <a:t> 1 tane gibi görünür ama içerisinde 10 tane varlık vardır.</a:t>
            </a:r>
          </a:p>
          <a:p>
            <a:pPr marL="457200" lvl="1" indent="0">
              <a:buNone/>
            </a:pPr>
            <a:r>
              <a:rPr lang="tr-TR" sz="2000" b="1" u="sng" dirty="0">
                <a:solidFill>
                  <a:srgbClr val="FF0000"/>
                </a:solidFill>
                <a:latin typeface="Comic Sans MS" pitchFamily="66" charset="0"/>
                <a:cs typeface="Arial" pitchFamily="34" charset="0"/>
                <a:sym typeface="Wingdings" pitchFamily="2" charset="2"/>
              </a:rPr>
              <a:t>Düzine</a:t>
            </a:r>
            <a:r>
              <a:rPr lang="tr-TR" sz="2000" dirty="0">
                <a:latin typeface="Comic Sans MS" pitchFamily="66" charset="0"/>
                <a:cs typeface="Arial" pitchFamily="34" charset="0"/>
                <a:sym typeface="Wingdings" pitchFamily="2" charset="2"/>
              </a:rPr>
              <a:t> </a:t>
            </a:r>
            <a:r>
              <a:rPr lang="tr-TR" sz="2000" dirty="0">
                <a:solidFill>
                  <a:prstClr val="black"/>
                </a:solidFill>
                <a:latin typeface="Comic Sans MS" pitchFamily="66" charset="0"/>
                <a:cs typeface="Arial" pitchFamily="34" charset="0"/>
                <a:sym typeface="Wingdings" pitchFamily="2" charset="2"/>
              </a:rPr>
              <a:t>1 tane gibi görünür ama içerisinde 12 tane varlık vardır.</a:t>
            </a:r>
          </a:p>
          <a:p>
            <a:pPr marL="457200" lvl="1" indent="0">
              <a:buNone/>
            </a:pPr>
            <a:endParaRPr lang="tr-TR" sz="2400" i="1" dirty="0">
              <a:latin typeface="+mj-lt"/>
              <a:cs typeface="Arial" pitchFamily="34" charset="0"/>
              <a:sym typeface="Wingdings" pitchFamily="2" charset="2"/>
            </a:endParaRPr>
          </a:p>
          <a:p>
            <a:pPr marL="457200" lvl="1" indent="0">
              <a:buNone/>
            </a:pPr>
            <a:endParaRPr lang="tr-TR" sz="2400" i="1" dirty="0">
              <a:latin typeface="+mj-lt"/>
              <a:cs typeface="Arial" pitchFamily="34" charset="0"/>
            </a:endParaRPr>
          </a:p>
        </p:txBody>
      </p:sp>
      <p:sp>
        <p:nvSpPr>
          <p:cNvPr id="4" name="Aşağı Ok 3"/>
          <p:cNvSpPr/>
          <p:nvPr/>
        </p:nvSpPr>
        <p:spPr>
          <a:xfrm>
            <a:off x="7181412" y="5949280"/>
            <a:ext cx="343838" cy="675084"/>
          </a:xfrm>
          <a:prstGeom prst="downArrow">
            <a:avLst/>
          </a:prstGeom>
          <a:solidFill>
            <a:srgbClr val="FFFF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5724127" y="5548590"/>
            <a:ext cx="3191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Örnek için diğer sayfaya bakalım</a:t>
            </a:r>
          </a:p>
        </p:txBody>
      </p:sp>
      <p:sp>
        <p:nvSpPr>
          <p:cNvPr id="6" name="5-Nokta Yıldız 5"/>
          <p:cNvSpPr/>
          <p:nvPr/>
        </p:nvSpPr>
        <p:spPr>
          <a:xfrm>
            <a:off x="503548" y="3029744"/>
            <a:ext cx="504056" cy="457200"/>
          </a:xfrm>
          <a:prstGeom prst="star5">
            <a:avLst>
              <a:gd name="adj" fmla="val 2914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2229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rman clipart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54779"/>
            <a:ext cx="2616882" cy="261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aile clipart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29" y="351085"/>
            <a:ext cx="2880320" cy="192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orduclipart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976" y="3989423"/>
            <a:ext cx="4786263" cy="188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takım clipart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273" y="351085"/>
            <a:ext cx="3355414" cy="212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050455" y="6150659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Comic Sans MS" pitchFamily="66" charset="0"/>
              </a:rPr>
              <a:t>orman                      ordu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26529" y="2480940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Comic Sans MS" pitchFamily="66" charset="0"/>
              </a:rPr>
              <a:t>     aile                          takım</a:t>
            </a:r>
          </a:p>
        </p:txBody>
      </p:sp>
    </p:spTree>
    <p:extLst>
      <p:ext uri="{BB962C8B-B14F-4D97-AF65-F5344CB8AC3E}">
        <p14:creationId xmlns:p14="http://schemas.microsoft.com/office/powerpoint/2010/main" val="271482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5" name="Picture 2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928992" cy="5585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25751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162</Words>
  <Application>Microsoft Office PowerPoint</Application>
  <PresentationFormat>Ekran Gösterisi (4:3)</PresentationFormat>
  <Paragraphs>32</Paragraphs>
  <Slides>9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4" baseType="lpstr">
      <vt:lpstr>Arial</vt:lpstr>
      <vt:lpstr>Calibri</vt:lpstr>
      <vt:lpstr>Comic Sans MS</vt:lpstr>
      <vt:lpstr>Jokerman</vt:lpstr>
      <vt:lpstr>Ofis Teması</vt:lpstr>
      <vt:lpstr>ADLAR (isimler)</vt:lpstr>
      <vt:lpstr>PowerPoint Sunusu</vt:lpstr>
      <vt:lpstr>1. Tekil Adlar</vt:lpstr>
      <vt:lpstr>PowerPoint Sunusu</vt:lpstr>
      <vt:lpstr>2. Çoğul Adlar</vt:lpstr>
      <vt:lpstr>PowerPoint Sunusu</vt:lpstr>
      <vt:lpstr>3. Topluluk Adı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Sayılarına Göre Adlar</dc:title>
  <dc:creator>buket</dc:creator>
  <cp:lastModifiedBy>SERKAN DEMİR</cp:lastModifiedBy>
  <cp:revision>13</cp:revision>
  <dcterms:created xsi:type="dcterms:W3CDTF">2020-03-20T14:09:41Z</dcterms:created>
  <dcterms:modified xsi:type="dcterms:W3CDTF">2022-03-12T13:21:47Z</dcterms:modified>
</cp:coreProperties>
</file>