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5D46EF-E32C-4199-8B87-97F8315D8553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5704A1-EFA6-4EDF-8781-A185BB89007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2920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704A1-EFA6-4EDF-8781-A185BB89007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32949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704A1-EFA6-4EDF-8781-A185BB89007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22728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704A1-EFA6-4EDF-8781-A185BB890077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26335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5704A1-EFA6-4EDF-8781-A185BB890077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23369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56986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62448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30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5910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47293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9775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9964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091755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3465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1265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8920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0006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47243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877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1399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07646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9963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226A5A-DE60-49A1-8A06-1C5F6E914170}" type="datetimeFigureOut">
              <a:rPr lang="tr-TR" smtClean="0"/>
              <a:t>10.03.2022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2633049-1B0B-4935-829B-45CF349D635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917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  <p:sldLayoutId id="2147483726" r:id="rId13"/>
    <p:sldLayoutId id="2147483727" r:id="rId14"/>
    <p:sldLayoutId id="2147483728" r:id="rId15"/>
    <p:sldLayoutId id="2147483729" r:id="rId16"/>
    <p:sldLayoutId id="2147483730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www.egitimhane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2D20145-16B2-49E9-9ECE-8E8F46778F3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ZAMAN ÖLÇME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A9533F44-F4FA-4A70-8326-E2D981F3C9F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/>
              <a:t>Belirli bir saatten önce ve sonraki saatleri bulmak üzerine bir etkinliktir.</a:t>
            </a:r>
          </a:p>
        </p:txBody>
      </p:sp>
    </p:spTree>
    <p:extLst>
      <p:ext uri="{BB962C8B-B14F-4D97-AF65-F5344CB8AC3E}">
        <p14:creationId xmlns:p14="http://schemas.microsoft.com/office/powerpoint/2010/main" val="1743770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15:40 ise 25 dakika sonra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11702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02:50 ise 45 dakika sonra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408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57" y="640739"/>
            <a:ext cx="11493305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/>
              <a:t>Saat 06.30 ise 1 saat 30 dakika sonra saat kaçtır? Çizin..  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11995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1" y="640739"/>
            <a:ext cx="1120726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/>
              <a:t>Saat 13:20 ise 2 saat 25 dakika sonra saat kaçtır? Çizin..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98635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1" y="640739"/>
            <a:ext cx="1120726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/>
              <a:t>Saat 10:55 ise 3 saat 15 dakika önce saat kaçtır? Çizin..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4704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2031" y="640739"/>
            <a:ext cx="11207261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tr-TR" dirty="0"/>
              <a:t>Saat 20:15 ise 4 saat 35 dakika önce saat kaçtır? Çizin..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86934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16:40 ise 30 dakika sonra saat kaçtır? Çizin</a:t>
            </a:r>
          </a:p>
        </p:txBody>
      </p:sp>
      <p:pic>
        <p:nvPicPr>
          <p:cNvPr id="5" name="İçerik Yer Tutucusu 4">
            <a:hlinkClick r:id="rId3"/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2275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19:20 ise 50 dakika önce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1444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03:45 ise 25 dakika sonra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487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21:15 ise 35 dakika önce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30274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12:55 ise 25 dakika sonra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719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23:20 ise 55 dakika sonra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2087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11:05 ise 25 dakika önce saat kaçtır? Çizin</a:t>
            </a:r>
          </a:p>
        </p:txBody>
      </p:sp>
      <p:pic>
        <p:nvPicPr>
          <p:cNvPr id="5" name="İçerik Yer Tutucusu 4">
            <a:hlinkClick r:id="rId2"/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053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87D9401-688D-4748-8D94-08979F0E01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40739"/>
            <a:ext cx="10791092" cy="1325563"/>
          </a:xfrm>
        </p:spPr>
        <p:txBody>
          <a:bodyPr>
            <a:normAutofit/>
          </a:bodyPr>
          <a:lstStyle/>
          <a:p>
            <a:r>
              <a:rPr lang="tr-TR" dirty="0"/>
              <a:t>Saat 09:15 ise 40 dakika önce saat kaçtır? Çizin</a:t>
            </a:r>
          </a:p>
        </p:txBody>
      </p:sp>
      <p:pic>
        <p:nvPicPr>
          <p:cNvPr id="5" name="İçerik Yer Tutucusu 4">
            <a:extLst>
              <a:ext uri="{FF2B5EF4-FFF2-40B4-BE49-F238E27FC236}">
                <a16:creationId xmlns:a16="http://schemas.microsoft.com/office/drawing/2014/main" id="{119F48C1-EAEB-4D3E-925D-9EC101E8196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966302"/>
            <a:ext cx="3969963" cy="4351338"/>
          </a:xfrm>
        </p:spPr>
      </p:pic>
      <p:pic>
        <p:nvPicPr>
          <p:cNvPr id="6" name="İçerik Yer Tutucusu 4">
            <a:extLst>
              <a:ext uri="{FF2B5EF4-FFF2-40B4-BE49-F238E27FC236}">
                <a16:creationId xmlns:a16="http://schemas.microsoft.com/office/drawing/2014/main" id="{FD4BFE0F-85BA-4953-8AB2-30F838E92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3839" y="1966302"/>
            <a:ext cx="3969963" cy="4351338"/>
          </a:xfrm>
          <a:prstGeom prst="rect">
            <a:avLst/>
          </a:prstGeom>
        </p:spPr>
      </p:pic>
      <p:cxnSp>
        <p:nvCxnSpPr>
          <p:cNvPr id="13" name="Düz Ok Bağlayıcısı 12">
            <a:extLst>
              <a:ext uri="{FF2B5EF4-FFF2-40B4-BE49-F238E27FC236}">
                <a16:creationId xmlns:a16="http://schemas.microsoft.com/office/drawing/2014/main" id="{F73248AA-7DD3-4D88-AA95-FC9587892515}"/>
              </a:ext>
            </a:extLst>
          </p:cNvPr>
          <p:cNvCxnSpPr>
            <a:stCxn id="5" idx="3"/>
          </p:cNvCxnSpPr>
          <p:nvPr/>
        </p:nvCxnSpPr>
        <p:spPr>
          <a:xfrm>
            <a:off x="4808163" y="4141971"/>
            <a:ext cx="2296022" cy="799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457608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k">
  <a:themeElements>
    <a:clrScheme name="Organik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k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k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20</TotalTime>
  <Words>190</Words>
  <Application>Microsoft Office PowerPoint</Application>
  <PresentationFormat>Geniş ekran</PresentationFormat>
  <Paragraphs>24</Paragraphs>
  <Slides>15</Slides>
  <Notes>4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9" baseType="lpstr">
      <vt:lpstr>Arial</vt:lpstr>
      <vt:lpstr>Calibri</vt:lpstr>
      <vt:lpstr>Garamond</vt:lpstr>
      <vt:lpstr>Organik</vt:lpstr>
      <vt:lpstr>ZAMAN ÖLÇME</vt:lpstr>
      <vt:lpstr>Saat 16:40 ise 30 dakika sonra saat kaçtır? Çizin</vt:lpstr>
      <vt:lpstr>Saat 19:20 ise 50 dakika önce saat kaçtır? Çizin</vt:lpstr>
      <vt:lpstr>Saat 03:45 ise 25 dakika sonra saat kaçtır? Çizin</vt:lpstr>
      <vt:lpstr>Saat 21:15 ise 35 dakika önce saat kaçtır? Çizin</vt:lpstr>
      <vt:lpstr>Saat 12:55 ise 25 dakika sonra saat kaçtır? Çizin</vt:lpstr>
      <vt:lpstr>Saat 23:20 ise 55 dakika sonra saat kaçtır? Çizin</vt:lpstr>
      <vt:lpstr>Saat 11:05 ise 25 dakika önce saat kaçtır? Çizin</vt:lpstr>
      <vt:lpstr>Saat 09:15 ise 40 dakika önce saat kaçtır? Çizin</vt:lpstr>
      <vt:lpstr>Saat 15:40 ise 25 dakika sonra saat kaçtır? Çizin</vt:lpstr>
      <vt:lpstr>Saat 02:50 ise 45 dakika sonra saat kaçtır? Çizin</vt:lpstr>
      <vt:lpstr>Saat 06.30 ise 1 saat 30 dakika sonra saat kaçtır? Çizin..  </vt:lpstr>
      <vt:lpstr>Saat 13:20 ise 2 saat 25 dakika sonra saat kaçtır? Çizin..</vt:lpstr>
      <vt:lpstr>Saat 10:55 ise 3 saat 15 dakika önce saat kaçtır? Çizin..</vt:lpstr>
      <vt:lpstr>Saat 20:15 ise 4 saat 35 dakika önce saat kaçtır? Çizin..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ZAMAN ÖLÇME</dc:title>
  <dc:creator>ssssssssss ssssss</dc:creator>
  <cp:lastModifiedBy>SERKAN DEMİR</cp:lastModifiedBy>
  <cp:revision>3</cp:revision>
  <dcterms:created xsi:type="dcterms:W3CDTF">2022-03-09T17:20:28Z</dcterms:created>
  <dcterms:modified xsi:type="dcterms:W3CDTF">2022-03-10T13:05:12Z</dcterms:modified>
</cp:coreProperties>
</file>