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62" r:id="rId3"/>
    <p:sldId id="261" r:id="rId4"/>
    <p:sldId id="260" r:id="rId5"/>
    <p:sldId id="259" r:id="rId6"/>
    <p:sldId id="258" r:id="rId7"/>
    <p:sldId id="268" r:id="rId8"/>
    <p:sldId id="267" r:id="rId9"/>
    <p:sldId id="266" r:id="rId10"/>
    <p:sldId id="265" r:id="rId11"/>
    <p:sldId id="264" r:id="rId12"/>
    <p:sldId id="263" r:id="rId13"/>
    <p:sldId id="271" r:id="rId14"/>
    <p:sldId id="269" r:id="rId15"/>
    <p:sldId id="270" r:id="rId16"/>
    <p:sldId id="272"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969" autoAdjust="0"/>
  </p:normalViewPr>
  <p:slideViewPr>
    <p:cSldViewPr>
      <p:cViewPr varScale="1">
        <p:scale>
          <a:sx n="64" d="100"/>
          <a:sy n="64" d="100"/>
        </p:scale>
        <p:origin x="156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7873AA-C1B3-4B02-9118-47C6A54F123B}" type="datetimeFigureOut">
              <a:rPr lang="tr-TR" smtClean="0"/>
              <a:t>19.11.2021</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08C2C0-F8C2-436F-ADE9-7A551BD2678F}" type="slidenum">
              <a:rPr lang="tr-TR" smtClean="0"/>
              <a:t>‹#›</a:t>
            </a:fld>
            <a:endParaRPr lang="tr-TR"/>
          </a:p>
        </p:txBody>
      </p:sp>
    </p:spTree>
    <p:extLst>
      <p:ext uri="{BB962C8B-B14F-4D97-AF65-F5344CB8AC3E}">
        <p14:creationId xmlns:p14="http://schemas.microsoft.com/office/powerpoint/2010/main" val="3043273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708C2C0-F8C2-436F-ADE9-7A551BD2678F}" type="slidenum">
              <a:rPr lang="tr-TR" smtClean="0"/>
              <a:t>3</a:t>
            </a:fld>
            <a:endParaRPr lang="tr-TR"/>
          </a:p>
        </p:txBody>
      </p:sp>
    </p:spTree>
    <p:extLst>
      <p:ext uri="{BB962C8B-B14F-4D97-AF65-F5344CB8AC3E}">
        <p14:creationId xmlns:p14="http://schemas.microsoft.com/office/powerpoint/2010/main" val="4280702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708C2C0-F8C2-436F-ADE9-7A551BD2678F}" type="slidenum">
              <a:rPr lang="tr-TR" smtClean="0"/>
              <a:t>7</a:t>
            </a:fld>
            <a:endParaRPr lang="tr-TR"/>
          </a:p>
        </p:txBody>
      </p:sp>
    </p:spTree>
    <p:extLst>
      <p:ext uri="{BB962C8B-B14F-4D97-AF65-F5344CB8AC3E}">
        <p14:creationId xmlns:p14="http://schemas.microsoft.com/office/powerpoint/2010/main" val="1504098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708C2C0-F8C2-436F-ADE9-7A551BD2678F}" type="slidenum">
              <a:rPr lang="tr-TR" smtClean="0"/>
              <a:t>9</a:t>
            </a:fld>
            <a:endParaRPr lang="tr-TR"/>
          </a:p>
        </p:txBody>
      </p:sp>
    </p:spTree>
    <p:extLst>
      <p:ext uri="{BB962C8B-B14F-4D97-AF65-F5344CB8AC3E}">
        <p14:creationId xmlns:p14="http://schemas.microsoft.com/office/powerpoint/2010/main" val="1249725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708C2C0-F8C2-436F-ADE9-7A551BD2678F}" type="slidenum">
              <a:rPr lang="tr-TR" smtClean="0"/>
              <a:t>11</a:t>
            </a:fld>
            <a:endParaRPr lang="tr-TR"/>
          </a:p>
        </p:txBody>
      </p:sp>
    </p:spTree>
    <p:extLst>
      <p:ext uri="{BB962C8B-B14F-4D97-AF65-F5344CB8AC3E}">
        <p14:creationId xmlns:p14="http://schemas.microsoft.com/office/powerpoint/2010/main" val="2926811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708C2C0-F8C2-436F-ADE9-7A551BD2678F}" type="slidenum">
              <a:rPr lang="tr-TR" smtClean="0"/>
              <a:t>16</a:t>
            </a:fld>
            <a:endParaRPr lang="tr-TR"/>
          </a:p>
        </p:txBody>
      </p:sp>
    </p:spTree>
    <p:extLst>
      <p:ext uri="{BB962C8B-B14F-4D97-AF65-F5344CB8AC3E}">
        <p14:creationId xmlns:p14="http://schemas.microsoft.com/office/powerpoint/2010/main" val="10264534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19.11.2021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SOSYAL BİLGİLER</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YAŞADIĞIM YER İŞLENİŞ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
        <p:nvSpPr>
          <p:cNvPr id="8" name="Dikdörtgen 7"/>
          <p:cNvSpPr/>
          <p:nvPr/>
        </p:nvSpPr>
        <p:spPr>
          <a:xfrm>
            <a:off x="3350427" y="2477217"/>
            <a:ext cx="3052439" cy="369332"/>
          </a:xfrm>
          <a:prstGeom prst="rect">
            <a:avLst/>
          </a:prstGeom>
        </p:spPr>
        <p:txBody>
          <a:bodyPr wrap="none">
            <a:spAutoFit/>
          </a:bodyPr>
          <a:lstStyle/>
          <a:p>
            <a:r>
              <a:rPr lang="tr-TR" dirty="0">
                <a:solidFill>
                  <a:srgbClr val="193B9E"/>
                </a:solidFill>
                <a:latin typeface="Comic Sans MS" panose="030F0702030302020204" pitchFamily="66" charset="0"/>
                <a:ea typeface="Times New Roman" panose="02020603050405020304" pitchFamily="18" charset="0"/>
              </a:rPr>
              <a:t>https://www.sorubak.com/</a:t>
            </a:r>
            <a:endParaRPr lang="tr-TR" dirty="0"/>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0" y="0"/>
            <a:ext cx="9146340" cy="7524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8395" y="620688"/>
            <a:ext cx="8986013"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Çarşambanın yeşil ve sulak bir alan olduğundan söz edilmektedir.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80" y="1924198"/>
            <a:ext cx="9085019" cy="493380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8867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9219"/>
                                        </p:tgtEl>
                                        <p:attrNameLst>
                                          <p:attrName>style.visibility</p:attrName>
                                        </p:attrNameLst>
                                      </p:cBhvr>
                                      <p:to>
                                        <p:strVal val="visible"/>
                                      </p:to>
                                    </p:set>
                                    <p:animEffect transition="in" filter="barn(inVertical)">
                                      <p:cBhvr>
                                        <p:cTn id="21"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2257"/>
            <a:ext cx="9144000" cy="682574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346619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88395" y="20324"/>
            <a:ext cx="8986013"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Şiirden hareketle Oltu’nun coğrafi özellikleri ve yeryüzü şekilleriyle ilgili olarak hangi çıkarımlarda bulunabilirsiniz?</a:t>
            </a:r>
            <a:endParaRPr lang="tr-TR" sz="32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88395" y="1484784"/>
            <a:ext cx="8986013"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Oltu’nun yeryüzü şekilleri dağlık ve engebelidir. Ovaları ve düzlük alanı çok azdır.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29470" y="3412034"/>
            <a:ext cx="8986013"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*Şiirde Oltu’nun hangi doğal kaynaklarından söz edilmektedir?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157987" y="4639488"/>
            <a:ext cx="8986013"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Oltu’dan çıkan, tespih ve süs eşyası yapımında kullanılan Oltu taşından söz edilmektedir.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77547994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350100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39" y="3501008"/>
            <a:ext cx="9144000" cy="335699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476304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525"/>
            <a:ext cx="9143999" cy="68389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277122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0" y="0"/>
            <a:ext cx="9151989" cy="90872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74997" y="908720"/>
            <a:ext cx="8986013"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Sarp kayalar, dik yamaçlar ve dağlık özellikleri bulunmaktadır.</a:t>
            </a:r>
            <a:endParaRPr lang="tr-TR" sz="3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84590" y="2276872"/>
            <a:ext cx="8986013"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*Ülkemizin farklı yerlerinin coğrafi özelliklerini anlatan edebî ürünlere başka hangi örnekleri verebilirsiniz?</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7" name="Dikdörtgen 6"/>
          <p:cNvSpPr/>
          <p:nvPr/>
        </p:nvSpPr>
        <p:spPr>
          <a:xfrm>
            <a:off x="173412" y="4365104"/>
            <a:ext cx="8986013"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Maniler, Şarkılar, Hikayeler, Efsaneler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6783825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p:cTn id="21"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p:cTn id="30"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SOSYAL BİLGİLER</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YAŞADIĞIM YER İŞLENİŞ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155500685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1906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4196" y="1190625"/>
            <a:ext cx="8986013"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Haritalar belli yerlerin belli özelliklere ve kurallara bağlı olarak çizilmesi ve renklendirilmesiyle meydana gelir. Dünyanın, ülkelerin, şehirlerin ve insanların yaşadığı ve yaşamadığı her yerin haritaları yapılabilir. Haritalar hayatımızı kolaylaştırmaktadır. Haritalar olmasaydı, yaşadığımız yerler hakkında ayrıntılı bir bilgi edinemez, gitmek istediğimiz yerleri daha önceden araştırıp bulamazdık.</a:t>
            </a:r>
            <a:endParaRPr lang="tr-TR" sz="3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61" y="0"/>
            <a:ext cx="911333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556"/>
            <a:ext cx="9144000" cy="68344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8" y="10910"/>
            <a:ext cx="9138452" cy="684709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36450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645025"/>
            <a:ext cx="9144000" cy="321297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84943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barn(inVertical)">
                                      <p:cBhvr>
                                        <p:cTn id="7" dur="500"/>
                                        <p:tgtEl>
                                          <p:spTgt spid="51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barn(inVertical)">
                                      <p:cBhvr>
                                        <p:cTn id="12"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72" y="22665"/>
            <a:ext cx="9153872" cy="12382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84196" y="1190625"/>
            <a:ext cx="8986013"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İl topraklarının yüzölçümü 12.313 km2 olup,35 54' ve 39 03' kuzey enlemleri ile 38 45' ve 39 08' doğu boylamları arasında kalmaktadır. Malatya, Sultan Suyu ve Sürgü çayı vadileri ile Akdeniz'e, </a:t>
            </a:r>
            <a:r>
              <a:rPr lang="tr-TR" sz="4000" b="1" dirty="0" err="1">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Tohma</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Vadisi ile İç Anadolu'ya, Fırat Vadisi ile Doğu Anadolu'ya açılarak bu bölgeler arasında bir geçiş alanı oluşturur.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5364445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77997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624"/>
            <a:ext cx="9144000" cy="9429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57262"/>
            <a:ext cx="4572000" cy="585611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4008" y="957262"/>
            <a:ext cx="4499992" cy="590073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691369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7"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barn(inVertical)">
                                      <p:cBhvr>
                                        <p:cTn id="12" dur="500"/>
                                        <p:tgtEl>
                                          <p:spTgt spid="819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barn(inVertical)">
                                      <p:cBhvr>
                                        <p:cTn id="1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291</Words>
  <Application>Microsoft Office PowerPoint</Application>
  <PresentationFormat>Ekran Gösterisi (4:3)</PresentationFormat>
  <Paragraphs>29</Paragraphs>
  <Slides>16</Slides>
  <Notes>5</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16</vt:i4>
      </vt:variant>
    </vt:vector>
  </HeadingPairs>
  <TitlesOfParts>
    <vt:vector size="21" baseType="lpstr">
      <vt:lpstr>Arial</vt:lpstr>
      <vt:lpstr>Calibri</vt:lpstr>
      <vt:lpstr>Comic Sans MS</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SERKAN DEMİR</cp:lastModifiedBy>
  <cp:revision>23</cp:revision>
  <dcterms:created xsi:type="dcterms:W3CDTF">2021-09-03T09:37:16Z</dcterms:created>
  <dcterms:modified xsi:type="dcterms:W3CDTF">2021-11-19T11:21:33Z</dcterms:modified>
</cp:coreProperties>
</file>