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486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5064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2708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33453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9112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4133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0624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559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891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268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174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340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546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1444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809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430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0076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D0E8580-0A59-4E1C-B281-54855C418148}" type="datetimeFigureOut">
              <a:rPr lang="tr-TR" smtClean="0"/>
              <a:pPr/>
              <a:t>14.01.2022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5A310E9-37B5-4616-87ED-6E429F18E9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89293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15888" y="0"/>
            <a:ext cx="8001000" cy="2971801"/>
          </a:xfrm>
        </p:spPr>
        <p:txBody>
          <a:bodyPr>
            <a:normAutofit/>
          </a:bodyPr>
          <a:lstStyle/>
          <a:p>
            <a:pPr algn="ctr"/>
            <a:r>
              <a:rPr lang="tr-TR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Sınıf hızlı okuma 3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23303" y="3044007"/>
            <a:ext cx="6400800" cy="1947333"/>
          </a:xfrm>
        </p:spPr>
        <p:txBody>
          <a:bodyPr/>
          <a:lstStyle/>
          <a:p>
            <a:r>
              <a:rPr lang="tr-TR" dirty="0"/>
              <a:t>BAHAR BAŞOĞLU KÜTAHYA</a:t>
            </a:r>
          </a:p>
        </p:txBody>
      </p:sp>
      <p:pic>
        <p:nvPicPr>
          <p:cNvPr id="15362" name="Picture 2" descr="okumak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703" y="1751588"/>
            <a:ext cx="5962650" cy="47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47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0"/>
            <a:ext cx="10205461" cy="55764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Oya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Oya yedi.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Oya yemek yedi.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Oya iyi yemek yedi.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Oya masada iyi yemek yedi.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146" name="Picture 2" descr="yemek yiyen kız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685800"/>
            <a:ext cx="3723121" cy="372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166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0"/>
            <a:ext cx="9595861" cy="51885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Kemal 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Kemal attı.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Kemal  ot attı.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Kemal  ata ot attı.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Kemal  o  ata  ot  attı.</a:t>
            </a:r>
          </a:p>
        </p:txBody>
      </p:sp>
      <p:pic>
        <p:nvPicPr>
          <p:cNvPr id="5122" name="Picture 2" descr="at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120" y="202911"/>
            <a:ext cx="497205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530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10898188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Murat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Murat yedi.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Murat  balık yedi.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Murat  küçük  balık yedi.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Murat masada  küçük balık yedi.</a:t>
            </a:r>
          </a:p>
        </p:txBody>
      </p:sp>
      <p:pic>
        <p:nvPicPr>
          <p:cNvPr id="4098" name="Picture 2" descr="balık yemek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321" y="1067809"/>
            <a:ext cx="6038350" cy="214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022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0"/>
            <a:ext cx="11286115" cy="5507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Okay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Okay yemiş.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Okay  salata  yemiş.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Okay  yeşil salata yemiş.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Okay  bugün yeşil salata yemiş.</a:t>
            </a:r>
          </a:p>
        </p:txBody>
      </p:sp>
      <p:pic>
        <p:nvPicPr>
          <p:cNvPr id="3074" name="Picture 2" descr="salata yapan adam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113" y="110837"/>
            <a:ext cx="4035136" cy="403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069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2429" y="214746"/>
            <a:ext cx="10884333" cy="5950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aldı.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muz aldı.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muz, limon aldı.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muz, limon, armut aldı.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Ziya muz, limon, armut, üzüm aldı.</a:t>
            </a:r>
          </a:p>
        </p:txBody>
      </p:sp>
      <p:pic>
        <p:nvPicPr>
          <p:cNvPr id="2050" name="Picture 2" descr="alışveriş yapan adam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921" y="90055"/>
            <a:ext cx="4876800" cy="399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559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526473"/>
            <a:ext cx="9914515" cy="55141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Azra        erken       kalktı.</a:t>
            </a:r>
          </a:p>
          <a:p>
            <a:pPr marL="0" indent="0">
              <a:buNone/>
            </a:pPr>
            <a:r>
              <a:rPr lang="tr-TR" sz="800" b="1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endParaRPr lang="tr-TR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Kahvaltı             yaptı.</a:t>
            </a:r>
          </a:p>
          <a:p>
            <a:pPr marL="0" indent="0">
              <a:buNone/>
            </a:pPr>
            <a:endParaRPr lang="tr-TR" sz="9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Okula          gitti.      Akşam</a:t>
            </a:r>
          </a:p>
          <a:p>
            <a:pPr marL="0" indent="0">
              <a:buNone/>
            </a:pPr>
            <a:endParaRPr lang="tr-TR" sz="1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eve      gelince            Ödev </a:t>
            </a:r>
          </a:p>
          <a:p>
            <a:pPr marL="0" indent="0">
              <a:buNone/>
            </a:pPr>
            <a:endParaRPr lang="tr-TR" sz="1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yaptı.      Yemekten       sonra             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uyudu.</a:t>
            </a:r>
          </a:p>
        </p:txBody>
      </p:sp>
    </p:spTree>
    <p:extLst>
      <p:ext uri="{BB962C8B-B14F-4D97-AF65-F5344CB8AC3E}">
        <p14:creationId xmlns:p14="http://schemas.microsoft.com/office/powerpoint/2010/main" val="2522324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2539" y="311728"/>
            <a:ext cx="10898188" cy="52439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Barış Manço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Barış Manço söyledi.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Barış Manço şarkı söyledi.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Barış Manço  çocuk şarkısı  söyledi.</a:t>
            </a:r>
          </a:p>
          <a:p>
            <a:pPr mar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Barış Manço  sahnede  çocuk şarkısı söyledi.</a:t>
            </a:r>
          </a:p>
        </p:txBody>
      </p:sp>
      <p:pic>
        <p:nvPicPr>
          <p:cNvPr id="1026" name="Picture 2" descr="barış manço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466" y="410730"/>
            <a:ext cx="207645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57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684" y="360218"/>
            <a:ext cx="11383097" cy="5507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Duygu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Duygu okudu.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Duygu gazete okudu.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Duygu dört gazete okudu.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Duygu evde dört gazete okudu.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Duygu evde hızlı hızlı dört gazete okudu.</a:t>
            </a:r>
          </a:p>
        </p:txBody>
      </p:sp>
      <p:pic>
        <p:nvPicPr>
          <p:cNvPr id="14338" name="Picture 2" descr="gazete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545" y="871528"/>
            <a:ext cx="3307484" cy="301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141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65557" y="0"/>
            <a:ext cx="11410806" cy="56734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Osman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Osman ve Fatih yaktı.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Osman ve Fatih mangal yaktı.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Osman ve Fatih ormanda mangal yaktı.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Osman ve Fatih ormanda mangal yakıp, piknik yaptı.</a:t>
            </a:r>
          </a:p>
        </p:txBody>
      </p:sp>
      <p:pic>
        <p:nvPicPr>
          <p:cNvPr id="13314" name="Picture 2" descr="mangal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963" y="4536766"/>
            <a:ext cx="1399019" cy="185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532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37848" y="367145"/>
            <a:ext cx="12048115" cy="5424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Salih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Salih gördü.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Salih gökkuşağı gördü.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Salih yağmurdan sonra gökkuşağı gördü.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Salih sabah yağmurdan sonra gökkuşağı gördü.</a:t>
            </a:r>
          </a:p>
        </p:txBody>
      </p:sp>
      <p:pic>
        <p:nvPicPr>
          <p:cNvPr id="12290" name="Picture 2" descr="gökkuşağı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546" y="715165"/>
            <a:ext cx="4014066" cy="263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436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1594" y="297873"/>
            <a:ext cx="11507788" cy="56595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Gökhan 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Gökhan yapıyor.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Gökhan spor yapıyor.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Gökhan her gün spor yapıyor.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Gökhan okulda her gün spor yapıyor.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Gökhan tek başına okulda her gün spor yapıyor.</a:t>
            </a:r>
          </a:p>
        </p:txBody>
      </p:sp>
      <p:pic>
        <p:nvPicPr>
          <p:cNvPr id="11266" name="Picture 2" descr="spor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241" y="297873"/>
            <a:ext cx="2992730" cy="37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206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8576" y="339436"/>
            <a:ext cx="11507788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Pınar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Pınar ve ailesi bindi.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Pınar ve ailesi trene bindi.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Pınar ve ailesi tatile gitmek için trene bindi.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Pınar ve ailesi bugün tatile gitmek için trene bindi.</a:t>
            </a:r>
          </a:p>
        </p:txBody>
      </p:sp>
      <p:pic>
        <p:nvPicPr>
          <p:cNvPr id="10242" name="Picture 2" descr="tren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945" y="339436"/>
            <a:ext cx="4145684" cy="224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270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994" y="117764"/>
            <a:ext cx="11507788" cy="59643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Kral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Kral bindi.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Kral ata bindi.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Kral ülkeyi gezmek için ata bindi.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Kral ülkeyi gezmek ve görmek için ata bindi.</a:t>
            </a:r>
          </a:p>
        </p:txBody>
      </p:sp>
      <p:pic>
        <p:nvPicPr>
          <p:cNvPr id="9218" name="Picture 2" descr="kral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509" y="510352"/>
            <a:ext cx="3033857" cy="322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710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7012" y="339437"/>
            <a:ext cx="11507788" cy="60613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Çocuk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Çocuk izledi.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Çocuk televizyon izledi.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Çocuk bütün gün televizyon izledi.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Çocuk bütün gün odasında televizyon izledi.</a:t>
            </a:r>
          </a:p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Çocuk bütün gün odasında yatarak televizyon izledi.</a:t>
            </a:r>
          </a:p>
        </p:txBody>
      </p:sp>
      <p:pic>
        <p:nvPicPr>
          <p:cNvPr id="8194" name="Picture 2" descr="televizyon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018" y="350910"/>
            <a:ext cx="3882448" cy="291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697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9734406" cy="56318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Ablam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Ablam  sildi.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Ablam  masa  sildi.</a:t>
            </a:r>
          </a:p>
          <a:p>
            <a:pPr marL="0" indent="0">
              <a:buNone/>
            </a:pPr>
            <a:r>
              <a:rPr lang="tr-TR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Ablam masa ile yer sildi.</a:t>
            </a:r>
          </a:p>
        </p:txBody>
      </p:sp>
      <p:pic>
        <p:nvPicPr>
          <p:cNvPr id="7170" name="Picture 2" descr="masa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607" y="997525"/>
            <a:ext cx="5146168" cy="329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960506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64</TotalTime>
  <Words>367</Words>
  <Application>Microsoft Office PowerPoint</Application>
  <PresentationFormat>Geniş ekran</PresentationFormat>
  <Paragraphs>85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1" baseType="lpstr">
      <vt:lpstr>Arial</vt:lpstr>
      <vt:lpstr>Century Gothic</vt:lpstr>
      <vt:lpstr>Comic Sans MS</vt:lpstr>
      <vt:lpstr>Wingdings 3</vt:lpstr>
      <vt:lpstr>Dilim</vt:lpstr>
      <vt:lpstr>1. Sınıf hızlı okuma 3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Sınıf hızlı okuma 3</dc:title>
  <dc:creator>User</dc:creator>
  <cp:lastModifiedBy>SERKAN DEMİR</cp:lastModifiedBy>
  <cp:revision>32</cp:revision>
  <dcterms:created xsi:type="dcterms:W3CDTF">2021-02-17T18:51:15Z</dcterms:created>
  <dcterms:modified xsi:type="dcterms:W3CDTF">2022-01-14T15:25:35Z</dcterms:modified>
</cp:coreProperties>
</file>