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15"/>
  </p:notesMasterIdLst>
  <p:sldIdLst>
    <p:sldId id="402" r:id="rId2"/>
    <p:sldId id="401" r:id="rId3"/>
    <p:sldId id="394" r:id="rId4"/>
    <p:sldId id="395" r:id="rId5"/>
    <p:sldId id="396" r:id="rId6"/>
    <p:sldId id="397" r:id="rId7"/>
    <p:sldId id="398" r:id="rId8"/>
    <p:sldId id="399" r:id="rId9"/>
    <p:sldId id="400" r:id="rId10"/>
    <p:sldId id="403" r:id="rId11"/>
    <p:sldId id="404" r:id="rId12"/>
    <p:sldId id="405" r:id="rId13"/>
    <p:sldId id="40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69" autoAdjust="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EBFB58-131B-40A6-BD92-1B81528C03BA}" type="datetimeFigureOut">
              <a:rPr lang="tr-TR" smtClean="0"/>
              <a:t>13.02.2022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9820E-9198-4AA6-90E7-825FD28C18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3476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99820E-9198-4AA6-90E7-825FD28C1801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2536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99820E-9198-4AA6-90E7-825FD28C1801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3356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99820E-9198-4AA6-90E7-825FD28C1801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4998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99820E-9198-4AA6-90E7-825FD28C1801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2729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99820E-9198-4AA6-90E7-825FD28C1801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9867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0C0A-5464-4FE4-84EB-FF9C94016DF4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C6404-AD6E-4860-8E75-697CA40B95DA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8060" y="567565"/>
            <a:ext cx="85634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Hey sen!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3600" dirty="0">
                <a:latin typeface="TTKB Dik Temel Abece" pitchFamily="2" charset="-94"/>
              </a:rPr>
              <a:t>Evet evet, sana sesleniyorum dostum!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3600" dirty="0">
                <a:latin typeface="TTKB Dik Temel Abece" pitchFamily="2" charset="-94"/>
              </a:rPr>
              <a:t>Kafam çok karıştı.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3600" dirty="0">
                <a:latin typeface="TTKB Dik Temel Abece" pitchFamily="2" charset="-94"/>
              </a:rPr>
              <a:t>Bana yardım eder misin?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3600" dirty="0">
                <a:latin typeface="TTKB Dik Temel Abece" pitchFamily="2" charset="-94"/>
              </a:rPr>
              <a:t>Eğer yardım etmezsen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3600" dirty="0">
                <a:latin typeface="TTKB Dik Temel Abece" pitchFamily="2" charset="-94"/>
              </a:rPr>
              <a:t>Masallarım yarım kalacak.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3600" dirty="0">
                <a:latin typeface="TTKB Dik Temel Abece" pitchFamily="2" charset="-94"/>
              </a:rPr>
              <a:t>Kokarca arkadaş bulamayacak.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3600" dirty="0">
                <a:latin typeface="TTKB Dik Temel Abece" pitchFamily="2" charset="-94"/>
              </a:rPr>
              <a:t>Siyah kuzu yalnız kalacak.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3600" dirty="0">
                <a:latin typeface="TTKB Dik Temel Abece" pitchFamily="2" charset="-94"/>
              </a:rPr>
              <a:t>Kavunlar büyüyüp ballanamayacak.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Brokoli çocukları hastalıklardan koruyamayacak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.</a:t>
            </a:r>
            <a:br>
              <a:rPr lang="tr-TR" sz="3600" dirty="0">
                <a:latin typeface="TTKB Dik Temel Abece" pitchFamily="2" charset="-94"/>
              </a:rPr>
            </a:br>
            <a:r>
              <a:rPr lang="tr-TR" sz="3600" dirty="0">
                <a:latin typeface="TTKB Dik Temel Abece" pitchFamily="2" charset="-94"/>
              </a:rPr>
              <a:t>Tavşancık mutlu olamayacak.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6981369" y="203200"/>
            <a:ext cx="506548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Kırmızı ne kadar güzel bir renk olduğunu fark edemeyecek.</a:t>
            </a:r>
            <a:br>
              <a:rPr lang="tr-TR" sz="2800" dirty="0"/>
            </a:br>
            <a:r>
              <a:rPr lang="tr-TR" sz="2800" dirty="0"/>
              <a:t>Ateşböceği Kıvılcım cesur olmayı öğrenemeyecek.</a:t>
            </a:r>
            <a:br>
              <a:rPr lang="tr-TR" sz="2800" dirty="0"/>
            </a:br>
            <a:r>
              <a:rPr lang="tr-TR" sz="2800" dirty="0"/>
              <a:t>Mızıkçı keçi hatasını anlayamayacak.</a:t>
            </a:r>
            <a:br>
              <a:rPr lang="tr-TR" sz="2800" dirty="0"/>
            </a:br>
            <a:r>
              <a:rPr lang="tr-TR" sz="2800" dirty="0"/>
              <a:t>Şakacı çekirge arkadaşlarına kendini affettiremeyecek.</a:t>
            </a:r>
            <a:br>
              <a:rPr lang="tr-TR" sz="2800" dirty="0"/>
            </a:br>
            <a:r>
              <a:rPr lang="tr-TR" sz="2800" dirty="0"/>
              <a:t>Mevsimler çocukları mutlu edemeyecek.</a:t>
            </a:r>
            <a:br>
              <a:rPr lang="tr-TR" sz="2800" dirty="0"/>
            </a:br>
            <a:r>
              <a:rPr lang="tr-TR" sz="2800" dirty="0"/>
              <a:t>Çünkü bu masallar senin kararınla sona erecek.</a:t>
            </a:r>
            <a:br>
              <a:rPr lang="tr-TR" sz="2800" dirty="0"/>
            </a:br>
            <a:r>
              <a:rPr lang="tr-TR" sz="2800" dirty="0"/>
              <a:t>Haydi, önce bir oku bakalım.</a:t>
            </a:r>
            <a:br>
              <a:rPr lang="tr-TR" sz="2800" dirty="0"/>
            </a:br>
            <a:r>
              <a:rPr lang="tr-TR" sz="2800" dirty="0"/>
              <a:t>Sonra sen ne dersen o olsun.</a:t>
            </a:r>
            <a:br>
              <a:rPr lang="tr-TR" sz="2800" dirty="0"/>
            </a:br>
            <a:r>
              <a:rPr lang="tr-TR" sz="2800" dirty="0"/>
              <a:t>Masallar istediğin gibi bitsin!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427" y="118965"/>
            <a:ext cx="11785373" cy="547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4649" y="3342052"/>
            <a:ext cx="9243786" cy="3501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76229" cy="3492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7438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9845" y="1494970"/>
            <a:ext cx="9995131" cy="527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471" y="78010"/>
            <a:ext cx="10934700" cy="6656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626" y="1637994"/>
            <a:ext cx="11959771" cy="515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73" y="101598"/>
            <a:ext cx="10235753" cy="1572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1524558" y="1096220"/>
            <a:ext cx="91101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rial Black" pitchFamily="34" charset="0"/>
              </a:rPr>
              <a:t>NEDEN KİMSE BROKOLİ YEMİYOR?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0450284" y="0"/>
            <a:ext cx="15385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Haydi, önce bir oku bakalım.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167" y="2773178"/>
            <a:ext cx="1715180" cy="106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567" y="71798"/>
            <a:ext cx="11523662" cy="6755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674" y="28091"/>
            <a:ext cx="6787697" cy="4620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93440"/>
            <a:ext cx="12133935" cy="287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112" y="197409"/>
            <a:ext cx="11814629" cy="4917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880701" cy="468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05" y="4413436"/>
            <a:ext cx="12189895" cy="2248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8427352" y="6161703"/>
            <a:ext cx="36622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Hatice Kübra TONGAR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70" y="87084"/>
            <a:ext cx="11800569" cy="5714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627" y="154535"/>
            <a:ext cx="11636602" cy="632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72575"/>
            <a:ext cx="11794464" cy="494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aket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170</Words>
  <Application>Microsoft Office PowerPoint</Application>
  <PresentationFormat>Geniş ekran</PresentationFormat>
  <Paragraphs>15</Paragraphs>
  <Slides>13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Gill Sans MT</vt:lpstr>
      <vt:lpstr>TTKB Dik Temel Abece</vt:lpstr>
      <vt:lpstr>Paket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TürkÇe-4</dc:title>
  <dc:creator>MURAT KARABAŞ</dc:creator>
  <cp:lastModifiedBy>SERKAN DEMİR</cp:lastModifiedBy>
  <cp:revision>290</cp:revision>
  <dcterms:created xsi:type="dcterms:W3CDTF">2020-10-25T10:53:30Z</dcterms:created>
  <dcterms:modified xsi:type="dcterms:W3CDTF">2022-02-13T16:45:10Z</dcterms:modified>
</cp:coreProperties>
</file>