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notesMasterIdLst>
    <p:notesMasterId r:id="rId45"/>
  </p:notesMasterIdLst>
  <p:sldIdLst>
    <p:sldId id="299" r:id="rId2"/>
    <p:sldId id="425" r:id="rId3"/>
    <p:sldId id="453" r:id="rId4"/>
    <p:sldId id="441" r:id="rId5"/>
    <p:sldId id="437" r:id="rId6"/>
    <p:sldId id="438" r:id="rId7"/>
    <p:sldId id="342" r:id="rId8"/>
    <p:sldId id="395" r:id="rId9"/>
    <p:sldId id="396" r:id="rId10"/>
    <p:sldId id="440" r:id="rId11"/>
    <p:sldId id="439" r:id="rId12"/>
    <p:sldId id="400" r:id="rId13"/>
    <p:sldId id="454" r:id="rId14"/>
    <p:sldId id="443" r:id="rId15"/>
    <p:sldId id="442" r:id="rId16"/>
    <p:sldId id="435" r:id="rId17"/>
    <p:sldId id="444" r:id="rId18"/>
    <p:sldId id="433" r:id="rId19"/>
    <p:sldId id="445" r:id="rId20"/>
    <p:sldId id="434" r:id="rId21"/>
    <p:sldId id="455" r:id="rId22"/>
    <p:sldId id="456" r:id="rId23"/>
    <p:sldId id="447" r:id="rId24"/>
    <p:sldId id="457" r:id="rId25"/>
    <p:sldId id="461" r:id="rId26"/>
    <p:sldId id="462" r:id="rId27"/>
    <p:sldId id="463" r:id="rId28"/>
    <p:sldId id="448" r:id="rId29"/>
    <p:sldId id="458" r:id="rId30"/>
    <p:sldId id="449" r:id="rId31"/>
    <p:sldId id="450" r:id="rId32"/>
    <p:sldId id="451" r:id="rId33"/>
    <p:sldId id="452" r:id="rId34"/>
    <p:sldId id="459" r:id="rId35"/>
    <p:sldId id="460" r:id="rId36"/>
    <p:sldId id="468" r:id="rId37"/>
    <p:sldId id="466" r:id="rId38"/>
    <p:sldId id="467" r:id="rId39"/>
    <p:sldId id="469" r:id="rId40"/>
    <p:sldId id="470" r:id="rId41"/>
    <p:sldId id="471" r:id="rId42"/>
    <p:sldId id="472" r:id="rId43"/>
    <p:sldId id="473"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51F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164" autoAdjust="0"/>
    <p:restoredTop sz="86380" autoAdjust="0"/>
  </p:normalViewPr>
  <p:slideViewPr>
    <p:cSldViewPr>
      <p:cViewPr varScale="1">
        <p:scale>
          <a:sx n="59" d="100"/>
          <a:sy n="59" d="100"/>
        </p:scale>
        <p:origin x="1242"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219DF-1EE4-4FA0-9A0D-C0940FA27BCB}" type="datetimeFigureOut">
              <a:rPr lang="tr-TR" smtClean="0"/>
              <a:pPr/>
              <a:t>28.02.2022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D6E46E-20EB-4812-B7EB-96F5229F7586}" type="slidenum">
              <a:rPr lang="tr-TR" smtClean="0"/>
              <a:pPr/>
              <a:t>‹#›</a:t>
            </a:fld>
            <a:endParaRPr lang="tr-TR"/>
          </a:p>
        </p:txBody>
      </p:sp>
    </p:spTree>
    <p:extLst>
      <p:ext uri="{BB962C8B-B14F-4D97-AF65-F5344CB8AC3E}">
        <p14:creationId xmlns:p14="http://schemas.microsoft.com/office/powerpoint/2010/main" val="13532225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F2D6E46E-20EB-4812-B7EB-96F5229F7586}"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F2D6E46E-20EB-4812-B7EB-96F5229F7586}" type="slidenum">
              <a:rPr lang="tr-TR" smtClean="0"/>
              <a:pPr/>
              <a:t>6</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www.sorubak.com </a:t>
            </a:r>
          </a:p>
        </p:txBody>
      </p:sp>
      <p:sp>
        <p:nvSpPr>
          <p:cNvPr id="4" name="Slayt Numarası Yer Tutucusu 3"/>
          <p:cNvSpPr>
            <a:spLocks noGrp="1"/>
          </p:cNvSpPr>
          <p:nvPr>
            <p:ph type="sldNum" sz="quarter" idx="10"/>
          </p:nvPr>
        </p:nvSpPr>
        <p:spPr/>
        <p:txBody>
          <a:bodyPr/>
          <a:lstStyle/>
          <a:p>
            <a:fld id="{F2D6E46E-20EB-4812-B7EB-96F5229F7586}" type="slidenum">
              <a:rPr lang="tr-TR" smtClean="0"/>
              <a:pPr/>
              <a:t>16</a:t>
            </a:fld>
            <a:endParaRPr lang="tr-TR"/>
          </a:p>
        </p:txBody>
      </p:sp>
    </p:spTree>
    <p:extLst>
      <p:ext uri="{BB962C8B-B14F-4D97-AF65-F5344CB8AC3E}">
        <p14:creationId xmlns:p14="http://schemas.microsoft.com/office/powerpoint/2010/main" val="3006820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a:solidFill>
                  <a:schemeClr val="tx1"/>
                </a:solidFill>
                <a:latin typeface="+mn-lt"/>
                <a:ea typeface="+mn-ea"/>
                <a:cs typeface="+mn-cs"/>
                <a:hlinkClick r:id="rId3"/>
              </a:rPr>
              <a:t>www.sorubak.com</a:t>
            </a:r>
            <a:endParaRPr lang="tr-TR" dirty="0"/>
          </a:p>
        </p:txBody>
      </p:sp>
      <p:sp>
        <p:nvSpPr>
          <p:cNvPr id="4" name="3 Slayt Numarası Yer Tutucusu"/>
          <p:cNvSpPr>
            <a:spLocks noGrp="1"/>
          </p:cNvSpPr>
          <p:nvPr>
            <p:ph type="sldNum" sz="quarter" idx="10"/>
          </p:nvPr>
        </p:nvSpPr>
        <p:spPr/>
        <p:txBody>
          <a:bodyPr/>
          <a:lstStyle/>
          <a:p>
            <a:fld id="{F2D6E46E-20EB-4812-B7EB-96F5229F7586}" type="slidenum">
              <a:rPr lang="tr-TR" smtClean="0"/>
              <a:pPr/>
              <a:t>17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28305870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tr-TR"/>
              <a:t>Asıl başlık stilini düzenlemek için tıklayın</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Date Placeholder 2"/>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29466061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25968286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F3AECCF-FDB8-466B-80EA-8B6E460C7108}" type="slidenum">
              <a:rPr lang="tr-TR" smtClean="0"/>
              <a:pPr/>
              <a:t>‹#›</a:t>
            </a:fld>
            <a:endParaRPr lang="tr-T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9721873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4085349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tr-TR"/>
              <a:t>Asıl metin stillerini düzenlemek için tıklayın</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F3AECCF-FDB8-466B-80EA-8B6E460C7108}" type="slidenum">
              <a:rPr lang="tr-TR" smtClean="0"/>
              <a:pPr/>
              <a:t>‹#›</a:t>
            </a:fld>
            <a:endParaRPr lang="tr-T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0807396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tr-TR"/>
              <a:t>Asıl başlık stilini düzenlemek için tıklayın</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tr-TR"/>
              <a:t>Asıl metin stillerini düzenlemek için tıklayın</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27232408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20665730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3003409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tr-TR"/>
              <a:t>Asıl başlık stilini düzenlemek için tıklayın</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720815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21159039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tr-TR"/>
              <a:t>Asıl başlık stilini düzenlemek için tıklayın</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2150404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1283979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1039460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1974753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tr-TR"/>
              <a:t>Asıl başlık stilini düzenlemek için tıklayın</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2449465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tr-TR"/>
              <a:t>Asıl başlık stilini düzenlemek için tıklayın</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61E8A88F-8DEA-4DF7-827B-A1595E8AEE0A}" type="datetimeFigureOut">
              <a:rPr lang="tr-TR" smtClean="0"/>
              <a:pPr/>
              <a:t>28.02.2022</a:t>
            </a:fld>
            <a:endParaRPr lang="tr-TR"/>
          </a:p>
        </p:txBody>
      </p:sp>
      <p:sp>
        <p:nvSpPr>
          <p:cNvPr id="6" name="Footer Placeholder 5"/>
          <p:cNvSpPr>
            <a:spLocks noGrp="1"/>
          </p:cNvSpPr>
          <p:nvPr>
            <p:ph type="ftr" sz="quarter" idx="11"/>
          </p:nvPr>
        </p:nvSpPr>
        <p:spPr>
          <a:xfrm>
            <a:off x="533400" y="6172200"/>
            <a:ext cx="5811724" cy="365125"/>
          </a:xfrm>
        </p:spPr>
        <p:txBody>
          <a:bodyPr/>
          <a:lstStyle/>
          <a:p>
            <a:endParaRPr lang="tr-TR"/>
          </a:p>
        </p:txBody>
      </p:sp>
      <p:sp>
        <p:nvSpPr>
          <p:cNvPr id="7" name="Slide Number Placeholder 6"/>
          <p:cNvSpPr>
            <a:spLocks noGrp="1"/>
          </p:cNvSpPr>
          <p:nvPr>
            <p:ph type="sldNum" sz="quarter" idx="12"/>
          </p:nvPr>
        </p:nvSpPr>
        <p:spPr/>
        <p:txBody>
          <a:bodyPr/>
          <a:lstStyle/>
          <a:p>
            <a:fld id="{8F3AECCF-FDB8-466B-80EA-8B6E460C7108}" type="slidenum">
              <a:rPr lang="tr-TR" smtClean="0"/>
              <a:pPr/>
              <a:t>‹#›</a:t>
            </a:fld>
            <a:endParaRPr lang="tr-TR"/>
          </a:p>
        </p:txBody>
      </p:sp>
    </p:spTree>
    <p:extLst>
      <p:ext uri="{BB962C8B-B14F-4D97-AF65-F5344CB8AC3E}">
        <p14:creationId xmlns:p14="http://schemas.microsoft.com/office/powerpoint/2010/main" val="2318023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61E8A88F-8DEA-4DF7-827B-A1595E8AEE0A}" type="datetimeFigureOut">
              <a:rPr lang="tr-TR" smtClean="0"/>
              <a:pPr/>
              <a:t>28.02.2022</a:t>
            </a:fld>
            <a:endParaRPr lang="tr-TR"/>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tr-TR"/>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8F3AECCF-FDB8-466B-80EA-8B6E460C7108}" type="slidenum">
              <a:rPr lang="tr-TR" smtClean="0"/>
              <a:pPr/>
              <a:t>‹#›</a:t>
            </a:fld>
            <a:endParaRPr lang="tr-TR"/>
          </a:p>
        </p:txBody>
      </p:sp>
    </p:spTree>
    <p:extLst>
      <p:ext uri="{BB962C8B-B14F-4D97-AF65-F5344CB8AC3E}">
        <p14:creationId xmlns:p14="http://schemas.microsoft.com/office/powerpoint/2010/main" val="2027450773"/>
      </p:ext>
    </p:extLst>
  </p:cSld>
  <p:clrMap bg1="dk1" tx1="lt1" bg2="dk2"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gif"/><Relationship Id="rId5" Type="http://schemas.openxmlformats.org/officeDocument/2006/relationships/hyperlink" Target="http://www.google.com.tr/url?sa=i&amp;rct=j&amp;q=&amp;esrc=s&amp;frm=1&amp;source=images&amp;cd=&amp;cad=rja&amp;docid=rT9xww6isSRieM&amp;tbnid=HvGn3UM3y8Yw3M:&amp;ved=0CAUQjRw&amp;url=http://www.loadtr.com/resimleri/y%C3%BCr%C3%BCyen-gif/&amp;ei=eSVpUqrHNcqG0AXl3YEo&amp;bvm=bv.55123115,d.bGE&amp;psig=AFQjCNF1gXb6C7hSwcnOdGexS4ni-uVrWg&amp;ust=1382708973938240"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rT9xww6isSRieM&amp;tbnid=HvGn3UM3y8Yw3M:&amp;ved=0CAUQjRw&amp;url=http://www.loadtr.com/resimleri/y%C3%BCr%C3%BCyen-gif/&amp;ei=eSVpUqrHNcqG0AXl3YEo&amp;bvm=bv.55123115,d.bGE&amp;psig=AFQjCNF1gXb6C7hSwcnOdGexS4ni-uVrWg&amp;ust=1382708973938240" TargetMode="External"/><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gif"/><Relationship Id="rId4" Type="http://schemas.openxmlformats.org/officeDocument/2006/relationships/hyperlink" Target="http://www.google.com.tr/url?sa=i&amp;rct=j&amp;q=&amp;esrc=s&amp;frm=1&amp;source=images&amp;cd=&amp;cad=rja&amp;docid=rT9xww6isSRieM&amp;tbnid=HvGn3UM3y8Yw3M:&amp;ved=0CAUQjRw&amp;url=http://www.loadtr.com/resimleri/y%C3%BCr%C3%BCyen-gif/&amp;ei=eSVpUqrHNcqG0AXl3YEo&amp;bvm=bv.55123115,d.bGE&amp;psig=AFQjCNF1gXb6C7hSwcnOdGexS4ni-uVrWg&amp;ust=1382708973938240"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rT9xww6isSRieM&amp;tbnid=HvGn3UM3y8Yw3M:&amp;ved=0CAUQjRw&amp;url=http://www.loadtr.com/resimleri/y%C3%BCr%C3%BCyen-gif/&amp;ei=eSVpUqrHNcqG0AXl3YEo&amp;bvm=bv.55123115,d.bGE&amp;psig=AFQjCNF1gXb6C7hSwcnOdGexS4ni-uVrWg&amp;ust=1382708973938240" TargetMode="External"/><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rT9xww6isSRieM&amp;tbnid=HvGn3UM3y8Yw3M:&amp;ved=0CAUQjRw&amp;url=http://www.loadtr.com/resimleri/y%C3%BCr%C3%BCyen-gif/&amp;ei=eSVpUqrHNcqG0AXl3YEo&amp;bvm=bv.55123115,d.bGE&amp;psig=AFQjCNF1gXb6C7hSwcnOdGexS4ni-uVrWg&amp;ust=1382708973938240" TargetMode="External"/><Relationship Id="rId2" Type="http://schemas.openxmlformats.org/officeDocument/2006/relationships/image" Target="../media/image4.gif"/><Relationship Id="rId1" Type="http://schemas.openxmlformats.org/officeDocument/2006/relationships/slideLayout" Target="../slideLayouts/slideLayout7.xml"/><Relationship Id="rId4" Type="http://schemas.openxmlformats.org/officeDocument/2006/relationships/image" Target="../media/image3.gif"/></Relationships>
</file>

<file path=ppt/slides/_rels/slide20.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rT9xww6isSRieM&amp;tbnid=HvGn3UM3y8Yw3M:&amp;ved=0CAUQjRw&amp;url=http://www.loadtr.com/resimleri/y%C3%BCr%C3%BCyen-gif/&amp;ei=eSVpUqrHNcqG0AXl3YEo&amp;bvm=bv.55123115,d.bGE&amp;psig=AFQjCNF1gXb6C7hSwcnOdGexS4ni-uVrWg&amp;ust=1382708973938240" TargetMode="External"/><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rT9xww6isSRieM&amp;tbnid=HvGn3UM3y8Yw3M:&amp;ved=0CAUQjRw&amp;url=http://www.loadtr.com/resimleri/y%C3%BCr%C3%BCyen-gif/&amp;ei=eSVpUqrHNcqG0AXl3YEo&amp;bvm=bv.55123115,d.bGE&amp;psig=AFQjCNF1gXb6C7hSwcnOdGexS4ni-uVrWg&amp;ust=1382708973938240" TargetMode="Externa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8.xml.rels><?xml version="1.0" encoding="UTF-8" standalone="yes"?>
<Relationships xmlns="http://schemas.openxmlformats.org/package/2006/relationships"><Relationship Id="rId3" Type="http://schemas.openxmlformats.org/officeDocument/2006/relationships/hyperlink" Target="http://www.google.com.tr/url?sa=i&amp;rct=j&amp;q=&amp;esrc=s&amp;frm=1&amp;source=images&amp;cd=&amp;cad=rja&amp;docid=rT9xww6isSRieM&amp;tbnid=HvGn3UM3y8Yw3M:&amp;ved=0CAUQjRw&amp;url=http://www.loadtr.com/resimleri/y%C3%BCr%C3%BCyen-gif/&amp;ei=eSVpUqrHNcqG0AXl3YEo&amp;bvm=bv.55123115,d.bGE&amp;psig=AFQjCNF1gXb6C7hSwcnOdGexS4ni-uVrWg&amp;ust=1382708973938240"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11" descr="ecole19dq3"/>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tr-TR"/>
          </a:p>
        </p:txBody>
      </p:sp>
      <p:sp>
        <p:nvSpPr>
          <p:cNvPr id="10" name="WordArt 6"/>
          <p:cNvSpPr>
            <a:spLocks noChangeArrowheads="1" noChangeShapeType="1" noTextEdit="1"/>
          </p:cNvSpPr>
          <p:nvPr/>
        </p:nvSpPr>
        <p:spPr bwMode="auto">
          <a:xfrm>
            <a:off x="298833" y="461954"/>
            <a:ext cx="8546333" cy="1342502"/>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tr-TR" sz="3600" b="1" kern="10" dirty="0">
                <a:ln w="9525">
                  <a:round/>
                  <a:headEnd/>
                  <a:tailEnd/>
                </a:ln>
                <a:gradFill rotWithShape="0">
                  <a:gsLst>
                    <a:gs pos="0">
                      <a:srgbClr val="FFFFCC"/>
                    </a:gs>
                    <a:gs pos="100000">
                      <a:srgbClr val="FF9999"/>
                    </a:gs>
                  </a:gsLst>
                  <a:lin ang="5400000" scaled="1"/>
                </a:gradFill>
                <a:latin typeface="EGITIMHANE dik temel" panose="00000400000000000000" pitchFamily="2" charset="0"/>
                <a:cs typeface="Times New Roman"/>
              </a:rPr>
              <a:t>MİLLİ VE DİNİ BAYRAMLARIMIZ</a:t>
            </a:r>
          </a:p>
          <a:p>
            <a:pPr algn="ctr"/>
            <a:r>
              <a:rPr lang="tr-TR" sz="3600" kern="10" dirty="0">
                <a:ln w="9525">
                  <a:round/>
                  <a:headEnd/>
                  <a:tailEnd/>
                </a:ln>
                <a:gradFill rotWithShape="0">
                  <a:gsLst>
                    <a:gs pos="0">
                      <a:srgbClr val="FFFFCC"/>
                    </a:gs>
                    <a:gs pos="100000">
                      <a:srgbClr val="FF9999"/>
                    </a:gs>
                  </a:gsLst>
                  <a:lin ang="5400000" scaled="1"/>
                </a:gradFill>
                <a:latin typeface="Times New Roman"/>
                <a:cs typeface="Times New Roman"/>
              </a:rPr>
              <a:t>  </a:t>
            </a:r>
          </a:p>
        </p:txBody>
      </p:sp>
      <p:pic>
        <p:nvPicPr>
          <p:cNvPr id="34820" name="Picture 4" descr="http://www.abload.de/img/ymywkojjf.png"/>
          <p:cNvPicPr>
            <a:picLocks noChangeAspect="1" noChangeArrowheads="1"/>
          </p:cNvPicPr>
          <p:nvPr/>
        </p:nvPicPr>
        <p:blipFill>
          <a:blip r:embed="rId3" cstate="print"/>
          <a:srcRect/>
          <a:stretch>
            <a:fillRect/>
          </a:stretch>
        </p:blipFill>
        <p:spPr bwMode="auto">
          <a:xfrm>
            <a:off x="285720" y="2071678"/>
            <a:ext cx="4286280" cy="4210968"/>
          </a:xfrm>
          <a:prstGeom prst="rect">
            <a:avLst/>
          </a:prstGeom>
          <a:noFill/>
        </p:spPr>
      </p:pic>
      <p:pic>
        <p:nvPicPr>
          <p:cNvPr id="14" name="Picture 2" descr="http://www.abload.de/img/atatrktablo6lgumz.png"/>
          <p:cNvPicPr>
            <a:picLocks noChangeAspect="1" noChangeArrowheads="1"/>
          </p:cNvPicPr>
          <p:nvPr/>
        </p:nvPicPr>
        <p:blipFill>
          <a:blip r:embed="rId4" cstate="print"/>
          <a:srcRect/>
          <a:stretch>
            <a:fillRect/>
          </a:stretch>
        </p:blipFill>
        <p:spPr bwMode="auto">
          <a:xfrm>
            <a:off x="6286512" y="2285992"/>
            <a:ext cx="2857488" cy="4000528"/>
          </a:xfrm>
          <a:prstGeom prst="rect">
            <a:avLst/>
          </a:prstGeom>
          <a:noFill/>
        </p:spPr>
      </p:pic>
      <p:pic>
        <p:nvPicPr>
          <p:cNvPr id="15" name="Picture 22" descr="http://img1.loadtr.com/k-407312-y%C3%BCr%C3%BCyen_gif.gif">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32172" y="2620377"/>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2" descr="http://img1.loadtr.com/k-407312-y%C3%BCr%C3%BCyen_gif.gif">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90442" y="4286256"/>
            <a:ext cx="961022" cy="9610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820"/>
                                        </p:tgtEl>
                                        <p:attrNameLst>
                                          <p:attrName>style.visibility</p:attrName>
                                        </p:attrNameLst>
                                      </p:cBhvr>
                                      <p:to>
                                        <p:strVal val="visible"/>
                                      </p:to>
                                    </p:set>
                                    <p:anim calcmode="lin" valueType="num">
                                      <p:cBhvr additive="base">
                                        <p:cTn id="13" dur="500" fill="hold"/>
                                        <p:tgtEl>
                                          <p:spTgt spid="34820"/>
                                        </p:tgtEl>
                                        <p:attrNameLst>
                                          <p:attrName>ppt_x</p:attrName>
                                        </p:attrNameLst>
                                      </p:cBhvr>
                                      <p:tavLst>
                                        <p:tav tm="0">
                                          <p:val>
                                            <p:strVal val="#ppt_x"/>
                                          </p:val>
                                        </p:tav>
                                        <p:tav tm="100000">
                                          <p:val>
                                            <p:strVal val="#ppt_x"/>
                                          </p:val>
                                        </p:tav>
                                      </p:tavLst>
                                    </p:anim>
                                    <p:anim calcmode="lin" valueType="num">
                                      <p:cBhvr additive="base">
                                        <p:cTn id="14"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p:cNvSpPr>
            <a:spLocks noGrp="1" noChangeAspect="1" noEditPoints="1" noChangeArrowheads="1"/>
          </p:cNvSpPr>
          <p:nvPr/>
        </p:nvSpPr>
        <p:spPr bwMode="auto">
          <a:xfrm>
            <a:off x="428596" y="-32122"/>
            <a:ext cx="8358246" cy="3286124"/>
          </a:xfrm>
          <a:custGeom>
            <a:avLst/>
            <a:gdLst>
              <a:gd name="T0" fmla="*/ 31244 w 21600"/>
              <a:gd name="T1" fmla="*/ 2544763 h 21600"/>
              <a:gd name="T2" fmla="*/ 5036344 w 21600"/>
              <a:gd name="T3" fmla="*/ 5084106 h 21600"/>
              <a:gd name="T4" fmla="*/ 10064294 w 21600"/>
              <a:gd name="T5" fmla="*/ 2544763 h 21600"/>
              <a:gd name="T6" fmla="*/ 5036344 w 21600"/>
              <a:gd name="T7" fmla="*/ 290998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5"/>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tr-TR" b="1" dirty="0">
                <a:latin typeface="EGITIMHANE dik temel" panose="00000400000000000000" pitchFamily="2" charset="0"/>
              </a:rPr>
              <a:t>Bizim 4 tane Milli Bayramımız vardır. Bizim Milli Bayramlarımız şunlardır:</a:t>
            </a:r>
          </a:p>
        </p:txBody>
      </p:sp>
      <p:pic>
        <p:nvPicPr>
          <p:cNvPr id="14338" name="Picture 2" descr="http://www.alasayvan.com/attachments/barislar-ve-savaslar-34052d1376646474/kurtulu-sava-5.jpg"/>
          <p:cNvPicPr>
            <a:picLocks noChangeAspect="1" noChangeArrowheads="1"/>
          </p:cNvPicPr>
          <p:nvPr/>
        </p:nvPicPr>
        <p:blipFill>
          <a:blip r:embed="rId2" cstate="print"/>
          <a:srcRect/>
          <a:stretch>
            <a:fillRect/>
          </a:stretch>
        </p:blipFill>
        <p:spPr bwMode="auto">
          <a:xfrm>
            <a:off x="1393009" y="3283585"/>
            <a:ext cx="6429420" cy="3214710"/>
          </a:xfrm>
          <a:prstGeom prst="rect">
            <a:avLst/>
          </a:prstGeom>
          <a:noFill/>
        </p:spPr>
      </p:pic>
    </p:spTree>
    <p:extLst>
      <p:ext uri="{BB962C8B-B14F-4D97-AF65-F5344CB8AC3E}">
        <p14:creationId xmlns:p14="http://schemas.microsoft.com/office/powerpoint/2010/main" val="1577239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38"/>
                                        </p:tgtEl>
                                        <p:attrNameLst>
                                          <p:attrName>style.visibility</p:attrName>
                                        </p:attrNameLst>
                                      </p:cBhvr>
                                      <p:to>
                                        <p:strVal val="visible"/>
                                      </p:to>
                                    </p:set>
                                    <p:anim calcmode="lin" valueType="num">
                                      <p:cBhvr additive="base">
                                        <p:cTn id="13" dur="500" fill="hold"/>
                                        <p:tgtEl>
                                          <p:spTgt spid="14338"/>
                                        </p:tgtEl>
                                        <p:attrNameLst>
                                          <p:attrName>ppt_x</p:attrName>
                                        </p:attrNameLst>
                                      </p:cBhvr>
                                      <p:tavLst>
                                        <p:tav tm="0">
                                          <p:val>
                                            <p:strVal val="#ppt_x"/>
                                          </p:val>
                                        </p:tav>
                                        <p:tav tm="100000">
                                          <p:val>
                                            <p:strVal val="#ppt_x"/>
                                          </p:val>
                                        </p:tav>
                                      </p:tavLst>
                                    </p:anim>
                                    <p:anim calcmode="lin" valueType="num">
                                      <p:cBhvr additive="base">
                                        <p:cTn id="14"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p:cNvSpPr>
            <a:spLocks noGrp="1" noChangeArrowheads="1"/>
          </p:cNvSpPr>
          <p:nvPr>
            <p:ph type="title"/>
          </p:nvPr>
        </p:nvSpPr>
        <p:spPr>
          <a:xfrm>
            <a:off x="428596" y="357166"/>
            <a:ext cx="7924800" cy="857256"/>
          </a:xfrm>
        </p:spPr>
        <p:txBody>
          <a:bodyPr/>
          <a:lstStyle/>
          <a:p>
            <a:pPr eaLnBrk="1" hangingPunct="1"/>
            <a:r>
              <a:rPr lang="tr-TR" dirty="0">
                <a:solidFill>
                  <a:srgbClr val="FF0000"/>
                </a:solidFill>
              </a:rPr>
              <a:t>            </a:t>
            </a:r>
            <a:r>
              <a:rPr lang="tr-TR" dirty="0">
                <a:solidFill>
                  <a:srgbClr val="FF0000"/>
                </a:solidFill>
                <a:latin typeface="EGITIMHANE dik temel" panose="00000400000000000000" pitchFamily="2" charset="0"/>
              </a:rPr>
              <a:t>Milli Bayramlarımız</a:t>
            </a:r>
          </a:p>
        </p:txBody>
      </p:sp>
      <p:sp>
        <p:nvSpPr>
          <p:cNvPr id="7171" name="Rectangle 3"/>
          <p:cNvSpPr>
            <a:spLocks noGrp="1" noChangeArrowheads="1"/>
          </p:cNvSpPr>
          <p:nvPr>
            <p:ph idx="1"/>
          </p:nvPr>
        </p:nvSpPr>
        <p:spPr>
          <a:xfrm>
            <a:off x="524935" y="1112823"/>
            <a:ext cx="8329613" cy="5268913"/>
          </a:xfrm>
        </p:spPr>
        <p:txBody>
          <a:bodyPr/>
          <a:lstStyle/>
          <a:p>
            <a:pPr marL="533400" indent="-533400" eaLnBrk="1" hangingPunct="1">
              <a:buFont typeface="Wingdings" pitchFamily="2" charset="2"/>
              <a:buAutoNum type="arabicParenR"/>
            </a:pPr>
            <a:r>
              <a:rPr lang="tr-TR" sz="3600" b="1" dirty="0">
                <a:solidFill>
                  <a:schemeClr val="tx1"/>
                </a:solidFill>
                <a:latin typeface="EGITIMHANE dik temel" panose="00000400000000000000" pitchFamily="2" charset="0"/>
              </a:rPr>
              <a:t>23 Nisan Ulusal Egemenlik ve Çocuk Bayramı</a:t>
            </a:r>
          </a:p>
          <a:p>
            <a:pPr marL="533400" indent="-533400" eaLnBrk="1" hangingPunct="1">
              <a:buFont typeface="Wingdings" pitchFamily="2" charset="2"/>
              <a:buAutoNum type="arabicParenR"/>
            </a:pPr>
            <a:r>
              <a:rPr lang="tr-TR" sz="3600" b="1" dirty="0">
                <a:solidFill>
                  <a:schemeClr val="tx1"/>
                </a:solidFill>
                <a:latin typeface="EGITIMHANE dik temel" panose="00000400000000000000" pitchFamily="2" charset="0"/>
              </a:rPr>
              <a:t>19 Mayıs Gençlik ve Spor Bayramı</a:t>
            </a:r>
          </a:p>
          <a:p>
            <a:pPr marL="533400" indent="-533400" eaLnBrk="1" hangingPunct="1">
              <a:buFont typeface="Wingdings" pitchFamily="2" charset="2"/>
              <a:buAutoNum type="arabicParenR"/>
            </a:pPr>
            <a:r>
              <a:rPr lang="tr-TR" sz="3600" b="1" dirty="0">
                <a:solidFill>
                  <a:schemeClr val="tx1"/>
                </a:solidFill>
                <a:latin typeface="EGITIMHANE dik temel" panose="00000400000000000000" pitchFamily="2" charset="0"/>
              </a:rPr>
              <a:t>30 Ağustos Zafer Bayramı</a:t>
            </a:r>
          </a:p>
          <a:p>
            <a:pPr marL="533400" indent="-533400" eaLnBrk="1" hangingPunct="1">
              <a:buFont typeface="Wingdings" pitchFamily="2" charset="2"/>
              <a:buAutoNum type="arabicParenR"/>
            </a:pPr>
            <a:r>
              <a:rPr lang="tr-TR" sz="3600" b="1" dirty="0">
                <a:solidFill>
                  <a:schemeClr val="tx1"/>
                </a:solidFill>
                <a:latin typeface="EGITIMHANE dik temel" panose="00000400000000000000" pitchFamily="2" charset="0"/>
              </a:rPr>
              <a:t>29 Ekim Cumhuriyet </a:t>
            </a:r>
            <a:r>
              <a:rPr lang="tr-TR" sz="3600" dirty="0">
                <a:solidFill>
                  <a:schemeClr val="tx1"/>
                </a:solidFill>
                <a:latin typeface="EGITIMHANE dik temel" panose="00000400000000000000" pitchFamily="2" charset="0"/>
              </a:rPr>
              <a:t>Ba</a:t>
            </a:r>
            <a:r>
              <a:rPr lang="tr-TR" sz="3600" dirty="0">
                <a:solidFill>
                  <a:schemeClr val="tx1"/>
                </a:solidFill>
              </a:rPr>
              <a:t>yramı</a:t>
            </a:r>
          </a:p>
          <a:p>
            <a:pPr marL="533400" indent="-533400" eaLnBrk="1" hangingPunct="1">
              <a:buFont typeface="Wingdings" pitchFamily="2" charset="2"/>
              <a:buAutoNum type="arabicParenR"/>
            </a:pPr>
            <a:endParaRPr lang="tr-TR" sz="3600" dirty="0"/>
          </a:p>
          <a:p>
            <a:pPr marL="533400" indent="-533400" eaLnBrk="1" hangingPunct="1">
              <a:buFont typeface="Wingdings" pitchFamily="2" charset="2"/>
              <a:buAutoNum type="arabicParenR"/>
            </a:pPr>
            <a:endParaRPr lang="tr-TR" dirty="0"/>
          </a:p>
        </p:txBody>
      </p:sp>
      <p:pic>
        <p:nvPicPr>
          <p:cNvPr id="4" name="Picture 2" descr="http://3.bp.blogspot.com/-HoHZ_VAnOaY/UDLd-ZSUsGI/AAAAAAAAAvE/8-UBOKsTzi0/s1600/AtaT%C3%BCrk-askeri-12.png"/>
          <p:cNvPicPr>
            <a:picLocks noChangeAspect="1" noChangeArrowheads="1"/>
          </p:cNvPicPr>
          <p:nvPr/>
        </p:nvPicPr>
        <p:blipFill>
          <a:blip r:embed="rId2" cstate="print"/>
          <a:srcRect/>
          <a:stretch>
            <a:fillRect/>
          </a:stretch>
        </p:blipFill>
        <p:spPr bwMode="auto">
          <a:xfrm>
            <a:off x="683568" y="4755344"/>
            <a:ext cx="2303876" cy="2381214"/>
          </a:xfrm>
          <a:prstGeom prst="rect">
            <a:avLst/>
          </a:prstGeom>
          <a:noFill/>
        </p:spPr>
      </p:pic>
      <p:pic>
        <p:nvPicPr>
          <p:cNvPr id="5" name="Picture 2" descr="http://i213.photobucket.com/albums/cc228/mistica34/ataturkbayrak4vejb0.jpg"/>
          <p:cNvPicPr>
            <a:picLocks noChangeAspect="1" noChangeArrowheads="1"/>
          </p:cNvPicPr>
          <p:nvPr/>
        </p:nvPicPr>
        <p:blipFill>
          <a:blip r:embed="rId3" cstate="print"/>
          <a:srcRect/>
          <a:stretch>
            <a:fillRect/>
          </a:stretch>
        </p:blipFill>
        <p:spPr bwMode="auto">
          <a:xfrm>
            <a:off x="6677633" y="4843036"/>
            <a:ext cx="2143125" cy="1771651"/>
          </a:xfrm>
          <a:prstGeom prst="rect">
            <a:avLst/>
          </a:prstGeom>
          <a:noFill/>
        </p:spPr>
      </p:pic>
    </p:spTree>
    <p:extLst>
      <p:ext uri="{BB962C8B-B14F-4D97-AF65-F5344CB8AC3E}">
        <p14:creationId xmlns:p14="http://schemas.microsoft.com/office/powerpoint/2010/main" val="24135138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0" end="0"/>
                                            </p:txEl>
                                          </p:spTgt>
                                        </p:tgtEl>
                                        <p:attrNameLst>
                                          <p:attrName>style.visibility</p:attrName>
                                        </p:attrNameLst>
                                      </p:cBhvr>
                                      <p:to>
                                        <p:strVal val="visible"/>
                                      </p:to>
                                    </p:set>
                                    <p:anim calcmode="lin" valueType="num">
                                      <p:cBhvr additive="base">
                                        <p:cTn id="13"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1" end="1"/>
                                            </p:txEl>
                                          </p:spTgt>
                                        </p:tgtEl>
                                        <p:attrNameLst>
                                          <p:attrName>style.visibility</p:attrName>
                                        </p:attrNameLst>
                                      </p:cBhvr>
                                      <p:to>
                                        <p:strVal val="visible"/>
                                      </p:to>
                                    </p:set>
                                    <p:anim calcmode="lin" valueType="num">
                                      <p:cBhvr additive="base">
                                        <p:cTn id="19"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pRg st="2" end="2"/>
                                            </p:txEl>
                                          </p:spTgt>
                                        </p:tgtEl>
                                        <p:attrNameLst>
                                          <p:attrName>style.visibility</p:attrName>
                                        </p:attrNameLst>
                                      </p:cBhvr>
                                      <p:to>
                                        <p:strVal val="visible"/>
                                      </p:to>
                                    </p:set>
                                    <p:anim calcmode="lin" valueType="num">
                                      <p:cBhvr additive="base">
                                        <p:cTn id="25"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71">
                                            <p:txEl>
                                              <p:pRg st="3" end="3"/>
                                            </p:txEl>
                                          </p:spTgt>
                                        </p:tgtEl>
                                        <p:attrNameLst>
                                          <p:attrName>style.visibility</p:attrName>
                                        </p:attrNameLst>
                                      </p:cBhvr>
                                      <p:to>
                                        <p:strVal val="visible"/>
                                      </p:to>
                                    </p:set>
                                    <p:anim calcmode="lin" valueType="num">
                                      <p:cBhvr additive="base">
                                        <p:cTn id="31"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p:cNvSpPr>
            <a:spLocks noGrp="1" noChangeAspect="1" noEditPoints="1" noChangeArrowheads="1"/>
          </p:cNvSpPr>
          <p:nvPr/>
        </p:nvSpPr>
        <p:spPr bwMode="auto">
          <a:xfrm>
            <a:off x="428596" y="285728"/>
            <a:ext cx="8358246" cy="3935360"/>
          </a:xfrm>
          <a:custGeom>
            <a:avLst/>
            <a:gdLst>
              <a:gd name="T0" fmla="*/ 31244 w 21600"/>
              <a:gd name="T1" fmla="*/ 2544763 h 21600"/>
              <a:gd name="T2" fmla="*/ 5036344 w 21600"/>
              <a:gd name="T3" fmla="*/ 5084106 h 21600"/>
              <a:gd name="T4" fmla="*/ 10064294 w 21600"/>
              <a:gd name="T5" fmla="*/ 2544763 h 21600"/>
              <a:gd name="T6" fmla="*/ 5036344 w 21600"/>
              <a:gd name="T7" fmla="*/ 290998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5"/>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tr-TR" b="1" dirty="0">
                <a:latin typeface="EGITIMHANE dik temel" panose="00000400000000000000" pitchFamily="2" charset="0"/>
              </a:rPr>
              <a:t>23 Nisan 1920’de Millet Meclisi Açıldı.  23 Nisan gününü de 23 Nisan Ulusal Egemenlik ve Çocuk bayramı olarak kutluyoruz.</a:t>
            </a:r>
          </a:p>
        </p:txBody>
      </p:sp>
      <p:pic>
        <p:nvPicPr>
          <p:cNvPr id="13314" name="Picture 2" descr="http://www.hayatrehberiniz.com/wp-content/uploads/2014/06/1turk_bayragi_ve_ataturk_fotograflari_81.jpg"/>
          <p:cNvPicPr>
            <a:picLocks noChangeAspect="1" noChangeArrowheads="1"/>
          </p:cNvPicPr>
          <p:nvPr/>
        </p:nvPicPr>
        <p:blipFill>
          <a:blip r:embed="rId2" cstate="print"/>
          <a:srcRect/>
          <a:stretch>
            <a:fillRect/>
          </a:stretch>
        </p:blipFill>
        <p:spPr bwMode="auto">
          <a:xfrm>
            <a:off x="683568" y="4461298"/>
            <a:ext cx="4143404" cy="2058294"/>
          </a:xfrm>
          <a:prstGeom prst="rect">
            <a:avLst/>
          </a:prstGeom>
          <a:noFill/>
        </p:spPr>
      </p:pic>
      <p:pic>
        <p:nvPicPr>
          <p:cNvPr id="5"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2320" y="3500438"/>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15074" y="5214950"/>
            <a:ext cx="961022" cy="9610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4"/>
                                        </p:tgtEl>
                                        <p:attrNameLst>
                                          <p:attrName>style.visibility</p:attrName>
                                        </p:attrNameLst>
                                      </p:cBhvr>
                                      <p:to>
                                        <p:strVal val="visible"/>
                                      </p:to>
                                    </p:set>
                                    <p:anim calcmode="lin" valueType="num">
                                      <p:cBhvr additive="base">
                                        <p:cTn id="13" dur="500" fill="hold"/>
                                        <p:tgtEl>
                                          <p:spTgt spid="13314"/>
                                        </p:tgtEl>
                                        <p:attrNameLst>
                                          <p:attrName>ppt_x</p:attrName>
                                        </p:attrNameLst>
                                      </p:cBhvr>
                                      <p:tavLst>
                                        <p:tav tm="0">
                                          <p:val>
                                            <p:strVal val="#ppt_x"/>
                                          </p:val>
                                        </p:tav>
                                        <p:tav tm="100000">
                                          <p:val>
                                            <p:strVal val="#ppt_x"/>
                                          </p:val>
                                        </p:tav>
                                      </p:tavLst>
                                    </p:anim>
                                    <p:anim calcmode="lin" valueType="num">
                                      <p:cBhvr additive="base">
                                        <p:cTn id="14"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974906B-0E19-406C-ACA5-1E3DF1415B2D}"/>
              </a:ext>
            </a:extLst>
          </p:cNvPr>
          <p:cNvPicPr>
            <a:picLocks noChangeAspect="1"/>
          </p:cNvPicPr>
          <p:nvPr/>
        </p:nvPicPr>
        <p:blipFill>
          <a:blip r:embed="rId2" cstate="print"/>
          <a:stretch>
            <a:fillRect/>
          </a:stretch>
        </p:blipFill>
        <p:spPr>
          <a:xfrm>
            <a:off x="611560" y="404664"/>
            <a:ext cx="7920879" cy="6048672"/>
          </a:xfrm>
          <a:prstGeom prst="rect">
            <a:avLst/>
          </a:prstGeom>
          <a:ln w="57150">
            <a:solidFill>
              <a:schemeClr val="tx1"/>
            </a:solidFill>
          </a:ln>
        </p:spPr>
      </p:pic>
    </p:spTree>
    <p:extLst>
      <p:ext uri="{BB962C8B-B14F-4D97-AF65-F5344CB8AC3E}">
        <p14:creationId xmlns:p14="http://schemas.microsoft.com/office/powerpoint/2010/main" val="789530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cstate="print"/>
          <a:srcRect/>
          <a:stretch>
            <a:fillRect/>
          </a:stretch>
        </p:blipFill>
        <p:spPr bwMode="auto">
          <a:xfrm>
            <a:off x="285720" y="357166"/>
            <a:ext cx="8575356" cy="621510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additive="base">
                                        <p:cTn id="7" dur="500" fill="hold"/>
                                        <p:tgtEl>
                                          <p:spTgt spid="31746"/>
                                        </p:tgtEl>
                                        <p:attrNameLst>
                                          <p:attrName>ppt_x</p:attrName>
                                        </p:attrNameLst>
                                      </p:cBhvr>
                                      <p:tavLst>
                                        <p:tav tm="0">
                                          <p:val>
                                            <p:strVal val="#ppt_x"/>
                                          </p:val>
                                        </p:tav>
                                        <p:tav tm="100000">
                                          <p:val>
                                            <p:strVal val="#ppt_x"/>
                                          </p:val>
                                        </p:tav>
                                      </p:tavLst>
                                    </p:anim>
                                    <p:anim calcmode="lin" valueType="num">
                                      <p:cBhvr additive="base">
                                        <p:cTn id="8" dur="500" fill="hold"/>
                                        <p:tgtEl>
                                          <p:spTgt spid="317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357158" y="214290"/>
            <a:ext cx="8567875" cy="642942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fill="hold"/>
                                        <p:tgtEl>
                                          <p:spTgt spid="30722"/>
                                        </p:tgtEl>
                                        <p:attrNameLst>
                                          <p:attrName>ppt_x</p:attrName>
                                        </p:attrNameLst>
                                      </p:cBhvr>
                                      <p:tavLst>
                                        <p:tav tm="0">
                                          <p:val>
                                            <p:strVal val="#ppt_x"/>
                                          </p:val>
                                        </p:tav>
                                        <p:tav tm="100000">
                                          <p:val>
                                            <p:strVal val="#ppt_x"/>
                                          </p:val>
                                        </p:tav>
                                      </p:tavLst>
                                    </p:anim>
                                    <p:anim calcmode="lin" valueType="num">
                                      <p:cBhvr additive="base">
                                        <p:cTn id="8" dur="500" fill="hold"/>
                                        <p:tgtEl>
                                          <p:spTgt spid="307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p:cNvSpPr>
            <a:spLocks noGrp="1" noChangeAspect="1" noEditPoints="1" noChangeArrowheads="1"/>
          </p:cNvSpPr>
          <p:nvPr/>
        </p:nvSpPr>
        <p:spPr bwMode="auto">
          <a:xfrm>
            <a:off x="285720" y="0"/>
            <a:ext cx="8501122" cy="3786190"/>
          </a:xfrm>
          <a:custGeom>
            <a:avLst/>
            <a:gdLst>
              <a:gd name="T0" fmla="*/ 31244 w 21600"/>
              <a:gd name="T1" fmla="*/ 2544763 h 21600"/>
              <a:gd name="T2" fmla="*/ 5036344 w 21600"/>
              <a:gd name="T3" fmla="*/ 5084106 h 21600"/>
              <a:gd name="T4" fmla="*/ 10064294 w 21600"/>
              <a:gd name="T5" fmla="*/ 2544763 h 21600"/>
              <a:gd name="T6" fmla="*/ 5036344 w 21600"/>
              <a:gd name="T7" fmla="*/ 290998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5"/>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tr-TR" sz="3600" b="1" dirty="0">
                <a:solidFill>
                  <a:schemeClr val="bg1"/>
                </a:solidFill>
                <a:latin typeface="EGITIMHANE dik temel" panose="00000400000000000000" pitchFamily="2" charset="0"/>
                <a:cs typeface="Calibri" pitchFamily="34" charset="0"/>
              </a:rPr>
              <a:t>29 Ekim 1923’de Cumhuriyet kuruldu. 29 Ekimi Cumhuriyet Bayramı olarak kutlarız. </a:t>
            </a:r>
          </a:p>
        </p:txBody>
      </p:sp>
      <p:pic>
        <p:nvPicPr>
          <p:cNvPr id="4098" name="Picture 2" descr="http://www.abload.de/img/atatrktablo19ciu0z.png"/>
          <p:cNvPicPr>
            <a:picLocks noChangeAspect="1" noChangeArrowheads="1"/>
          </p:cNvPicPr>
          <p:nvPr/>
        </p:nvPicPr>
        <p:blipFill>
          <a:blip r:embed="rId3" cstate="print"/>
          <a:srcRect/>
          <a:stretch>
            <a:fillRect/>
          </a:stretch>
        </p:blipFill>
        <p:spPr bwMode="auto">
          <a:xfrm>
            <a:off x="428596" y="3714752"/>
            <a:ext cx="4224359" cy="2786042"/>
          </a:xfrm>
          <a:prstGeom prst="rect">
            <a:avLst/>
          </a:prstGeom>
          <a:noFill/>
        </p:spPr>
      </p:pic>
      <p:pic>
        <p:nvPicPr>
          <p:cNvPr id="5" name="Picture 22" descr="http://img1.loadtr.com/k-407312-y%C3%BCr%C3%BCyen_gif.gif">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43504" y="3857628"/>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2" descr="http://img1.loadtr.com/k-407312-y%C3%BCr%C3%BCyen_gif.gif">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86380" y="5286388"/>
            <a:ext cx="961022" cy="9610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500" fill="hold"/>
                                        <p:tgtEl>
                                          <p:spTgt spid="4098"/>
                                        </p:tgtEl>
                                        <p:attrNameLst>
                                          <p:attrName>ppt_x</p:attrName>
                                        </p:attrNameLst>
                                      </p:cBhvr>
                                      <p:tavLst>
                                        <p:tav tm="0">
                                          <p:val>
                                            <p:strVal val="#ppt_x"/>
                                          </p:val>
                                        </p:tav>
                                        <p:tav tm="100000">
                                          <p:val>
                                            <p:strVal val="#ppt_x"/>
                                          </p:val>
                                        </p:tav>
                                      </p:tavLst>
                                    </p:anim>
                                    <p:anim calcmode="lin" valueType="num">
                                      <p:cBhvr additive="base">
                                        <p:cTn id="1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cstate="print"/>
          <a:srcRect/>
          <a:stretch>
            <a:fillRect/>
          </a:stretch>
        </p:blipFill>
        <p:spPr bwMode="auto">
          <a:xfrm>
            <a:off x="90488" y="285728"/>
            <a:ext cx="8963025" cy="635798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additive="base">
                                        <p:cTn id="7" dur="500" fill="hold"/>
                                        <p:tgtEl>
                                          <p:spTgt spid="32770"/>
                                        </p:tgtEl>
                                        <p:attrNameLst>
                                          <p:attrName>ppt_x</p:attrName>
                                        </p:attrNameLst>
                                      </p:cBhvr>
                                      <p:tavLst>
                                        <p:tav tm="0">
                                          <p:val>
                                            <p:strVal val="#ppt_x"/>
                                          </p:val>
                                        </p:tav>
                                        <p:tav tm="100000">
                                          <p:val>
                                            <p:strVal val="#ppt_x"/>
                                          </p:val>
                                        </p:tav>
                                      </p:tavLst>
                                    </p:anim>
                                    <p:anim calcmode="lin" valueType="num">
                                      <p:cBhvr additive="base">
                                        <p:cTn id="8"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p:cNvSpPr>
            <a:spLocks noGrp="1" noChangeAspect="1" noEditPoints="1" noChangeArrowheads="1"/>
          </p:cNvSpPr>
          <p:nvPr/>
        </p:nvSpPr>
        <p:spPr bwMode="auto">
          <a:xfrm>
            <a:off x="214282" y="285728"/>
            <a:ext cx="8715436" cy="3214710"/>
          </a:xfrm>
          <a:custGeom>
            <a:avLst/>
            <a:gdLst>
              <a:gd name="T0" fmla="*/ 31244 w 21600"/>
              <a:gd name="T1" fmla="*/ 2544763 h 21600"/>
              <a:gd name="T2" fmla="*/ 5036344 w 21600"/>
              <a:gd name="T3" fmla="*/ 5084106 h 21600"/>
              <a:gd name="T4" fmla="*/ 10064294 w 21600"/>
              <a:gd name="T5" fmla="*/ 2544763 h 21600"/>
              <a:gd name="T6" fmla="*/ 5036344 w 21600"/>
              <a:gd name="T7" fmla="*/ 290998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5"/>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pPr>
            <a:r>
              <a:rPr lang="tr-TR" sz="2800" dirty="0"/>
              <a:t> </a:t>
            </a:r>
            <a:r>
              <a:rPr lang="tr-TR" sz="2800" b="1" dirty="0">
                <a:latin typeface="EGITIMHANE dik temel" panose="00000400000000000000" pitchFamily="2" charset="0"/>
                <a:cs typeface="Calibri" pitchFamily="34" charset="0"/>
              </a:rPr>
              <a:t>Atatürk'ün  19 Mayıs 1919’da Kurtuluş Savaşı’nı başlatmak için Samsuna çıktığı günü 19 Mayıs Atatürk’ü Anma ve Gençlik ve Spor Bayramı olarak kutluyoruz.</a:t>
            </a:r>
          </a:p>
          <a:p>
            <a:r>
              <a:rPr lang="tr-TR" sz="2800" b="1" dirty="0">
                <a:solidFill>
                  <a:schemeClr val="bg1"/>
                </a:solidFill>
                <a:latin typeface="Calibri" pitchFamily="34" charset="0"/>
                <a:cs typeface="Calibri" pitchFamily="34" charset="0"/>
              </a:rPr>
              <a:t>.</a:t>
            </a:r>
          </a:p>
        </p:txBody>
      </p:sp>
      <p:pic>
        <p:nvPicPr>
          <p:cNvPr id="10242" name="Picture 2" descr="http://1.bp.blogspot.com/-gHf3HLUK39s/UDLb5dozgoI/AAAAAAAAArs/R0Vk9A2vmbY/s1600/AtaT%C3%BCrk-Askeri-10.png"/>
          <p:cNvPicPr>
            <a:picLocks noChangeAspect="1" noChangeArrowheads="1"/>
          </p:cNvPicPr>
          <p:nvPr/>
        </p:nvPicPr>
        <p:blipFill>
          <a:blip r:embed="rId2" cstate="print"/>
          <a:srcRect/>
          <a:stretch>
            <a:fillRect/>
          </a:stretch>
        </p:blipFill>
        <p:spPr bwMode="auto">
          <a:xfrm>
            <a:off x="571472" y="3286124"/>
            <a:ext cx="2447925" cy="3190876"/>
          </a:xfrm>
          <a:prstGeom prst="rect">
            <a:avLst/>
          </a:prstGeom>
          <a:noFill/>
        </p:spPr>
      </p:pic>
      <p:pic>
        <p:nvPicPr>
          <p:cNvPr id="5"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5008" y="3500438"/>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3438" y="4357694"/>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4744" y="5429264"/>
            <a:ext cx="961022" cy="9610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42"/>
                                        </p:tgtEl>
                                        <p:attrNameLst>
                                          <p:attrName>style.visibility</p:attrName>
                                        </p:attrNameLst>
                                      </p:cBhvr>
                                      <p:to>
                                        <p:strVal val="visible"/>
                                      </p:to>
                                    </p:set>
                                    <p:anim calcmode="lin" valueType="num">
                                      <p:cBhvr additive="base">
                                        <p:cTn id="13" dur="500" fill="hold"/>
                                        <p:tgtEl>
                                          <p:spTgt spid="10242"/>
                                        </p:tgtEl>
                                        <p:attrNameLst>
                                          <p:attrName>ppt_x</p:attrName>
                                        </p:attrNameLst>
                                      </p:cBhvr>
                                      <p:tavLst>
                                        <p:tav tm="0">
                                          <p:val>
                                            <p:strVal val="#ppt_x"/>
                                          </p:val>
                                        </p:tav>
                                        <p:tav tm="100000">
                                          <p:val>
                                            <p:strVal val="#ppt_x"/>
                                          </p:val>
                                        </p:tav>
                                      </p:tavLst>
                                    </p:anim>
                                    <p:anim calcmode="lin" valueType="num">
                                      <p:cBhvr additive="base">
                                        <p:cTn id="14"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cstate="print"/>
          <a:srcRect/>
          <a:stretch>
            <a:fillRect/>
          </a:stretch>
        </p:blipFill>
        <p:spPr bwMode="auto">
          <a:xfrm>
            <a:off x="152400" y="214290"/>
            <a:ext cx="8991600" cy="642942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fill="hold"/>
                                        <p:tgtEl>
                                          <p:spTgt spid="33794"/>
                                        </p:tgtEl>
                                        <p:attrNameLst>
                                          <p:attrName>ppt_x</p:attrName>
                                        </p:attrNameLst>
                                      </p:cBhvr>
                                      <p:tavLst>
                                        <p:tav tm="0">
                                          <p:val>
                                            <p:strVal val="#ppt_x"/>
                                          </p:val>
                                        </p:tav>
                                        <p:tav tm="100000">
                                          <p:val>
                                            <p:strVal val="#ppt_x"/>
                                          </p:val>
                                        </p:tav>
                                      </p:tavLst>
                                    </p:anim>
                                    <p:anim calcmode="lin" valueType="num">
                                      <p:cBhvr additive="base">
                                        <p:cTn id="8" dur="500" fill="hold"/>
                                        <p:tgtEl>
                                          <p:spTgt spid="337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www.kavga.net/gorsel/129_ekim_cumhuriyet_bayrami_resimleri_22.gif"/>
          <p:cNvPicPr>
            <a:picLocks noChangeAspect="1" noChangeArrowheads="1" noCrop="1"/>
          </p:cNvPicPr>
          <p:nvPr/>
        </p:nvPicPr>
        <p:blipFill>
          <a:blip r:embed="rId2" cstate="print"/>
          <a:srcRect/>
          <a:stretch>
            <a:fillRect/>
          </a:stretch>
        </p:blipFill>
        <p:spPr bwMode="auto">
          <a:xfrm>
            <a:off x="928662" y="1357299"/>
            <a:ext cx="7429552" cy="4071966"/>
          </a:xfrm>
          <a:prstGeom prst="rect">
            <a:avLst/>
          </a:prstGeom>
          <a:noFill/>
        </p:spPr>
      </p:pic>
      <p:sp>
        <p:nvSpPr>
          <p:cNvPr id="3" name="WordArt 6"/>
          <p:cNvSpPr>
            <a:spLocks noChangeArrowheads="1" noChangeShapeType="1" noTextEdit="1"/>
          </p:cNvSpPr>
          <p:nvPr/>
        </p:nvSpPr>
        <p:spPr bwMode="auto">
          <a:xfrm>
            <a:off x="428596" y="214290"/>
            <a:ext cx="8496944" cy="844346"/>
          </a:xfrm>
          <a:prstGeom prst="rect">
            <a:avLst/>
          </a:prstGeom>
        </p:spPr>
        <p:txBody>
          <a:bodyPr wrap="none" fromWordArt="1">
            <a:prstTxWarp prst="textPlain">
              <a:avLst>
                <a:gd name="adj" fmla="val 50000"/>
              </a:avLst>
            </a:prstTxWarp>
          </a:bodyPr>
          <a:lstStyle/>
          <a:p>
            <a:pPr algn="ctr"/>
            <a:r>
              <a:rPr lang="tr-TR" sz="3600" kern="10" dirty="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rPr>
              <a:t>BİLGİ YUVAMIZIN KUZUCUKLARI</a:t>
            </a:r>
          </a:p>
        </p:txBody>
      </p:sp>
      <p:sp>
        <p:nvSpPr>
          <p:cNvPr id="4" name="WordArt 14"/>
          <p:cNvSpPr>
            <a:spLocks noChangeArrowheads="1" noChangeShapeType="1" noTextEdit="1"/>
          </p:cNvSpPr>
          <p:nvPr/>
        </p:nvSpPr>
        <p:spPr bwMode="auto">
          <a:xfrm>
            <a:off x="1142976" y="5786454"/>
            <a:ext cx="7286676" cy="719140"/>
          </a:xfrm>
          <a:prstGeom prst="rect">
            <a:avLst/>
          </a:prstGeom>
        </p:spPr>
        <p:txBody>
          <a:bodyPr wrap="none" fromWordArt="1">
            <a:prstTxWarp prst="textPlain">
              <a:avLst>
                <a:gd name="adj" fmla="val 50000"/>
              </a:avLst>
            </a:prstTxWarp>
          </a:bodyPr>
          <a:lstStyle/>
          <a:p>
            <a:pPr algn="ctr"/>
            <a:r>
              <a:rPr lang="tr-TR" sz="3600" kern="10" dirty="0">
                <a:ln w="12700">
                  <a:solidFill>
                    <a:srgbClr val="FF0000"/>
                  </a:solidFill>
                  <a:round/>
                  <a:headEnd/>
                  <a:tailEnd/>
                </a:ln>
                <a:solidFill>
                  <a:srgbClr val="FFC000"/>
                </a:solidFill>
                <a:effectLst>
                  <a:outerShdw dist="35921" dir="2700000" sy="50000" kx="2115830" algn="bl" rotWithShape="0">
                    <a:srgbClr val="C0C0C0">
                      <a:alpha val="79999"/>
                    </a:srgbClr>
                  </a:outerShdw>
                </a:effectLst>
                <a:latin typeface="Arial Black"/>
              </a:rPr>
              <a:t>Abdurrahman ÖZTÜRK</a:t>
            </a:r>
          </a:p>
        </p:txBody>
      </p:sp>
      <p:pic>
        <p:nvPicPr>
          <p:cNvPr id="5"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86182" y="2928934"/>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7554" y="3071810"/>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00364" y="3214686"/>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8992" y="2357430"/>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7686" y="2643182"/>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43306" y="3643314"/>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71934" y="2071678"/>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3372" y="3357562"/>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86182" y="1714488"/>
            <a:ext cx="961022" cy="961023"/>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3788676" y="3244334"/>
            <a:ext cx="1566647" cy="369332"/>
          </a:xfrm>
          <a:prstGeom prst="rect">
            <a:avLst/>
          </a:prstGeom>
        </p:spPr>
        <p:txBody>
          <a:bodyPr wrap="none">
            <a:spAutoFit/>
          </a:bodyPr>
          <a:lstStyle/>
          <a:p>
            <a:r>
              <a:rPr lang="tr-TR" dirty="0" err="1"/>
              <a:t>Eğtimhane.Com</a:t>
            </a:r>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p:cNvSpPr>
            <a:spLocks noGrp="1" noChangeAspect="1" noEditPoints="1" noChangeArrowheads="1"/>
          </p:cNvSpPr>
          <p:nvPr/>
        </p:nvSpPr>
        <p:spPr bwMode="auto">
          <a:xfrm>
            <a:off x="428596" y="285728"/>
            <a:ext cx="8358246" cy="3214710"/>
          </a:xfrm>
          <a:custGeom>
            <a:avLst/>
            <a:gdLst>
              <a:gd name="T0" fmla="*/ 31244 w 21600"/>
              <a:gd name="T1" fmla="*/ 2544763 h 21600"/>
              <a:gd name="T2" fmla="*/ 5036344 w 21600"/>
              <a:gd name="T3" fmla="*/ 5084106 h 21600"/>
              <a:gd name="T4" fmla="*/ 10064294 w 21600"/>
              <a:gd name="T5" fmla="*/ 2544763 h 21600"/>
              <a:gd name="T6" fmla="*/ 5036344 w 21600"/>
              <a:gd name="T7" fmla="*/ 290998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5"/>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tr-TR" b="1" dirty="0">
                <a:solidFill>
                  <a:schemeClr val="bg1"/>
                </a:solidFill>
                <a:latin typeface="Calibri" pitchFamily="34" charset="0"/>
                <a:cs typeface="Calibri" pitchFamily="34" charset="0"/>
              </a:rPr>
              <a:t> </a:t>
            </a:r>
            <a:r>
              <a:rPr lang="tr-TR" b="1" dirty="0">
                <a:latin typeface="EGITIMHANE dik temel" panose="00000400000000000000" pitchFamily="2" charset="0"/>
                <a:cs typeface="Calibri" pitchFamily="34" charset="0"/>
              </a:rPr>
              <a:t>30 Ağustos 1922’de Kurtuluş Savaşı kazanıldı ve 30 Ağustos’u da Zafer Bayramı olarak kutluyoruz..</a:t>
            </a:r>
          </a:p>
        </p:txBody>
      </p:sp>
      <p:pic>
        <p:nvPicPr>
          <p:cNvPr id="10242" name="Picture 2" descr="http://1.bp.blogspot.com/-gHf3HLUK39s/UDLb5dozgoI/AAAAAAAAArs/R0Vk9A2vmbY/s1600/AtaT%C3%BCrk-Askeri-10.png"/>
          <p:cNvPicPr>
            <a:picLocks noChangeAspect="1" noChangeArrowheads="1"/>
          </p:cNvPicPr>
          <p:nvPr/>
        </p:nvPicPr>
        <p:blipFill>
          <a:blip r:embed="rId2" cstate="print"/>
          <a:srcRect/>
          <a:stretch>
            <a:fillRect/>
          </a:stretch>
        </p:blipFill>
        <p:spPr bwMode="auto">
          <a:xfrm>
            <a:off x="571472" y="3286124"/>
            <a:ext cx="2447925" cy="3190876"/>
          </a:xfrm>
          <a:prstGeom prst="rect">
            <a:avLst/>
          </a:prstGeom>
          <a:noFill/>
        </p:spPr>
      </p:pic>
      <p:pic>
        <p:nvPicPr>
          <p:cNvPr id="5"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5008" y="3500438"/>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3438" y="4357694"/>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4744" y="5429264"/>
            <a:ext cx="961022" cy="9610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42"/>
                                        </p:tgtEl>
                                        <p:attrNameLst>
                                          <p:attrName>style.visibility</p:attrName>
                                        </p:attrNameLst>
                                      </p:cBhvr>
                                      <p:to>
                                        <p:strVal val="visible"/>
                                      </p:to>
                                    </p:set>
                                    <p:anim calcmode="lin" valueType="num">
                                      <p:cBhvr additive="base">
                                        <p:cTn id="13" dur="500" fill="hold"/>
                                        <p:tgtEl>
                                          <p:spTgt spid="10242"/>
                                        </p:tgtEl>
                                        <p:attrNameLst>
                                          <p:attrName>ppt_x</p:attrName>
                                        </p:attrNameLst>
                                      </p:cBhvr>
                                      <p:tavLst>
                                        <p:tav tm="0">
                                          <p:val>
                                            <p:strVal val="#ppt_x"/>
                                          </p:val>
                                        </p:tav>
                                        <p:tav tm="100000">
                                          <p:val>
                                            <p:strVal val="#ppt_x"/>
                                          </p:val>
                                        </p:tav>
                                      </p:tavLst>
                                    </p:anim>
                                    <p:anim calcmode="lin" valueType="num">
                                      <p:cBhvr additive="base">
                                        <p:cTn id="14"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70390911-4345-44C7-AE77-4445B3AD5218}"/>
              </a:ext>
            </a:extLst>
          </p:cNvPr>
          <p:cNvPicPr>
            <a:picLocks noChangeAspect="1"/>
          </p:cNvPicPr>
          <p:nvPr/>
        </p:nvPicPr>
        <p:blipFill>
          <a:blip r:embed="rId2" cstate="print"/>
          <a:stretch>
            <a:fillRect/>
          </a:stretch>
        </p:blipFill>
        <p:spPr>
          <a:xfrm>
            <a:off x="611560" y="476673"/>
            <a:ext cx="7920880" cy="5904656"/>
          </a:xfrm>
          <a:prstGeom prst="rect">
            <a:avLst/>
          </a:prstGeom>
          <a:ln w="57150">
            <a:solidFill>
              <a:schemeClr val="tx1"/>
            </a:solidFill>
          </a:ln>
        </p:spPr>
      </p:pic>
    </p:spTree>
    <p:extLst>
      <p:ext uri="{BB962C8B-B14F-4D97-AF65-F5344CB8AC3E}">
        <p14:creationId xmlns:p14="http://schemas.microsoft.com/office/powerpoint/2010/main" val="66475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EC243BC7-AD03-45C5-B46F-51696E21EC86}"/>
              </a:ext>
            </a:extLst>
          </p:cNvPr>
          <p:cNvPicPr>
            <a:picLocks noChangeAspect="1"/>
          </p:cNvPicPr>
          <p:nvPr/>
        </p:nvPicPr>
        <p:blipFill>
          <a:blip r:embed="rId2" cstate="print"/>
          <a:stretch>
            <a:fillRect/>
          </a:stretch>
        </p:blipFill>
        <p:spPr>
          <a:xfrm>
            <a:off x="611560" y="404665"/>
            <a:ext cx="7920880" cy="6120680"/>
          </a:xfrm>
          <a:prstGeom prst="rect">
            <a:avLst/>
          </a:prstGeom>
          <a:ln w="57150">
            <a:solidFill>
              <a:schemeClr val="tx1"/>
            </a:solidFill>
          </a:ln>
        </p:spPr>
      </p:pic>
    </p:spTree>
    <p:extLst>
      <p:ext uri="{BB962C8B-B14F-4D97-AF65-F5344CB8AC3E}">
        <p14:creationId xmlns:p14="http://schemas.microsoft.com/office/powerpoint/2010/main" val="424790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071670" y="3857628"/>
            <a:ext cx="4572000" cy="369332"/>
          </a:xfrm>
          <a:prstGeom prst="rect">
            <a:avLst/>
          </a:prstGeom>
        </p:spPr>
        <p:txBody>
          <a:bodyPr>
            <a:spAutoFit/>
          </a:bodyPr>
          <a:lstStyle/>
          <a:p>
            <a:endParaRPr lang="tr-TR" dirty="0"/>
          </a:p>
        </p:txBody>
      </p:sp>
      <p:sp>
        <p:nvSpPr>
          <p:cNvPr id="6" name="AutoShape 15"/>
          <p:cNvSpPr>
            <a:spLocks noChangeArrowheads="1"/>
          </p:cNvSpPr>
          <p:nvPr/>
        </p:nvSpPr>
        <p:spPr bwMode="auto">
          <a:xfrm>
            <a:off x="214282" y="214290"/>
            <a:ext cx="8715436" cy="3000396"/>
          </a:xfrm>
          <a:prstGeom prst="wedgeRoundRectCallout">
            <a:avLst>
              <a:gd name="adj1" fmla="val 49375"/>
              <a:gd name="adj2" fmla="val 34454"/>
              <a:gd name="adj3" fmla="val 16667"/>
            </a:avLst>
          </a:prstGeom>
          <a:solidFill>
            <a:srgbClr val="FF0000"/>
          </a:solidFill>
          <a:ln w="28575">
            <a:solidFill>
              <a:schemeClr val="tx1"/>
            </a:solidFill>
            <a:miter lim="800000"/>
            <a:headEnd/>
            <a:tailEnd/>
          </a:ln>
        </p:spPr>
        <p:txBody>
          <a:bodyPr/>
          <a:lstStyle/>
          <a:p>
            <a:pPr>
              <a:defRPr/>
            </a:pPr>
            <a:r>
              <a:rPr lang="tr-TR" sz="3200" b="1" dirty="0">
                <a:solidFill>
                  <a:schemeClr val="bg1"/>
                </a:solidFill>
                <a:latin typeface="Calibri" pitchFamily="34" charset="0"/>
              </a:rPr>
              <a:t>15 Temmuz gecesi, cumhuriyetimizi ve aydınlık geleceğimizi yok etmek isteyenler ülkemizin yönetimini zorla ele geçirmeye çalıştılar. Milletimiz bu girişimi engelledi.15 Temmuz’da Demokrasi ve Millî Birlik Günü’nü kutlarız.</a:t>
            </a:r>
          </a:p>
          <a:p>
            <a:pPr>
              <a:defRPr/>
            </a:pPr>
            <a:endParaRPr lang="tr-TR" sz="4400" dirty="0">
              <a:effectLst>
                <a:outerShdw blurRad="38100" dist="38100" dir="2700000" algn="tl">
                  <a:srgbClr val="C0C0C0"/>
                </a:outerShdw>
              </a:effectLst>
              <a:latin typeface="Yavuz Bagis Dik Temel" pitchFamily="34" charset="-94"/>
            </a:endParaRPr>
          </a:p>
          <a:p>
            <a:pPr>
              <a:defRPr/>
            </a:pPr>
            <a:endParaRPr lang="tr-TR" sz="3600" dirty="0">
              <a:latin typeface="Yavuz Bagis Dik Temel" pitchFamily="34" charset="-94"/>
              <a:ea typeface="Calibri" pitchFamily="34" charset="0"/>
              <a:cs typeface="Calibri" pitchFamily="34" charset="0"/>
            </a:endParaRPr>
          </a:p>
          <a:p>
            <a:pPr>
              <a:defRPr/>
            </a:pPr>
            <a:br>
              <a:rPr lang="tr-TR" sz="3000" dirty="0">
                <a:latin typeface="Calibri" pitchFamily="34" charset="0"/>
                <a:ea typeface="Calibri" pitchFamily="34" charset="0"/>
                <a:cs typeface="Calibri" pitchFamily="34" charset="0"/>
              </a:rPr>
            </a:br>
            <a:endParaRPr lang="tr-TR" altLang="tr-TR" sz="3200" dirty="0">
              <a:solidFill>
                <a:schemeClr val="bg1"/>
              </a:solidFill>
              <a:latin typeface="Calibri" pitchFamily="34" charset="0"/>
              <a:ea typeface="Calibri" pitchFamily="34" charset="0"/>
              <a:cs typeface="Calibri" pitchFamily="34" charset="0"/>
            </a:endParaRPr>
          </a:p>
        </p:txBody>
      </p:sp>
      <p:pic>
        <p:nvPicPr>
          <p:cNvPr id="1026" name="Picture 2" descr="Ä°lgili resim"/>
          <p:cNvPicPr>
            <a:picLocks noChangeAspect="1" noChangeArrowheads="1"/>
          </p:cNvPicPr>
          <p:nvPr/>
        </p:nvPicPr>
        <p:blipFill>
          <a:blip r:embed="rId2" cstate="print"/>
          <a:srcRect/>
          <a:stretch>
            <a:fillRect/>
          </a:stretch>
        </p:blipFill>
        <p:spPr bwMode="auto">
          <a:xfrm>
            <a:off x="285720" y="3357562"/>
            <a:ext cx="5429288" cy="3143248"/>
          </a:xfrm>
          <a:prstGeom prst="rect">
            <a:avLst/>
          </a:prstGeom>
          <a:noFill/>
        </p:spPr>
      </p:pic>
      <p:pic>
        <p:nvPicPr>
          <p:cNvPr id="1028" name="Picture 4" descr="Ä°lgili resim"/>
          <p:cNvPicPr>
            <a:picLocks noChangeAspect="1" noChangeArrowheads="1"/>
          </p:cNvPicPr>
          <p:nvPr/>
        </p:nvPicPr>
        <p:blipFill>
          <a:blip r:embed="rId3" cstate="print"/>
          <a:srcRect/>
          <a:stretch>
            <a:fillRect/>
          </a:stretch>
        </p:blipFill>
        <p:spPr bwMode="auto">
          <a:xfrm>
            <a:off x="6000760" y="3357562"/>
            <a:ext cx="2857520" cy="308072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additive="base">
                                        <p:cTn id="14" dur="500" fill="hold"/>
                                        <p:tgtEl>
                                          <p:spTgt spid="1026"/>
                                        </p:tgtEl>
                                        <p:attrNameLst>
                                          <p:attrName>ppt_x</p:attrName>
                                        </p:attrNameLst>
                                      </p:cBhvr>
                                      <p:tavLst>
                                        <p:tav tm="0">
                                          <p:val>
                                            <p:strVal val="#ppt_x"/>
                                          </p:val>
                                        </p:tav>
                                        <p:tav tm="100000">
                                          <p:val>
                                            <p:strVal val="#ppt_x"/>
                                          </p:val>
                                        </p:tav>
                                      </p:tavLst>
                                    </p:anim>
                                    <p:anim calcmode="lin" valueType="num">
                                      <p:cBhvr additive="base">
                                        <p:cTn id="15"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028"/>
                                        </p:tgtEl>
                                        <p:attrNameLst>
                                          <p:attrName>style.visibility</p:attrName>
                                        </p:attrNameLst>
                                      </p:cBhvr>
                                      <p:to>
                                        <p:strVal val="visible"/>
                                      </p:to>
                                    </p:set>
                                    <p:anim calcmode="lin" valueType="num">
                                      <p:cBhvr additive="base">
                                        <p:cTn id="20" dur="500" fill="hold"/>
                                        <p:tgtEl>
                                          <p:spTgt spid="1028"/>
                                        </p:tgtEl>
                                        <p:attrNameLst>
                                          <p:attrName>ppt_x</p:attrName>
                                        </p:attrNameLst>
                                      </p:cBhvr>
                                      <p:tavLst>
                                        <p:tav tm="0">
                                          <p:val>
                                            <p:strVal val="#ppt_x"/>
                                          </p:val>
                                        </p:tav>
                                        <p:tav tm="100000">
                                          <p:val>
                                            <p:strVal val="#ppt_x"/>
                                          </p:val>
                                        </p:tav>
                                      </p:tavLst>
                                    </p:anim>
                                    <p:anim calcmode="lin" valueType="num">
                                      <p:cBhvr additive="base">
                                        <p:cTn id="21"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078716D5-E167-49C6-86DB-C238A2C46230}"/>
              </a:ext>
            </a:extLst>
          </p:cNvPr>
          <p:cNvPicPr>
            <a:picLocks noChangeAspect="1"/>
          </p:cNvPicPr>
          <p:nvPr/>
        </p:nvPicPr>
        <p:blipFill>
          <a:blip r:embed="rId2" cstate="print"/>
          <a:stretch>
            <a:fillRect/>
          </a:stretch>
        </p:blipFill>
        <p:spPr>
          <a:xfrm>
            <a:off x="611560" y="332655"/>
            <a:ext cx="7992888" cy="6264697"/>
          </a:xfrm>
          <a:prstGeom prst="rect">
            <a:avLst/>
          </a:prstGeom>
          <a:ln w="57150">
            <a:solidFill>
              <a:schemeClr val="tx1"/>
            </a:solidFill>
          </a:ln>
        </p:spPr>
      </p:pic>
      <p:sp>
        <p:nvSpPr>
          <p:cNvPr id="2" name="Metin kutusu 1">
            <a:extLst>
              <a:ext uri="{FF2B5EF4-FFF2-40B4-BE49-F238E27FC236}">
                <a16:creationId xmlns:a16="http://schemas.microsoft.com/office/drawing/2014/main" id="{A9ACC501-7030-4CDB-9701-69ECAF4E7325}"/>
              </a:ext>
            </a:extLst>
          </p:cNvPr>
          <p:cNvSpPr txBox="1"/>
          <p:nvPr/>
        </p:nvSpPr>
        <p:spPr>
          <a:xfrm>
            <a:off x="2267744" y="2420888"/>
            <a:ext cx="5472608" cy="3139321"/>
          </a:xfrm>
          <a:prstGeom prst="rect">
            <a:avLst/>
          </a:prstGeom>
          <a:noFill/>
        </p:spPr>
        <p:txBody>
          <a:bodyPr wrap="square" rtlCol="0">
            <a:spAutoFit/>
          </a:bodyPr>
          <a:lstStyle/>
          <a:p>
            <a:r>
              <a:rPr lang="tr-TR" sz="6600" dirty="0">
                <a:solidFill>
                  <a:srgbClr val="FF0000"/>
                </a:solidFill>
                <a:latin typeface="EGITIMHANE dik temel" panose="00000400000000000000" pitchFamily="2" charset="0"/>
              </a:rPr>
              <a:t>Çocukların kendileri yapacaklardır.</a:t>
            </a:r>
          </a:p>
        </p:txBody>
      </p:sp>
    </p:spTree>
    <p:extLst>
      <p:ext uri="{BB962C8B-B14F-4D97-AF65-F5344CB8AC3E}">
        <p14:creationId xmlns:p14="http://schemas.microsoft.com/office/powerpoint/2010/main" val="2629125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ABE36BB-7FA6-4D02-916C-0C499DF7E560}"/>
              </a:ext>
            </a:extLst>
          </p:cNvPr>
          <p:cNvPicPr>
            <a:picLocks noChangeAspect="1"/>
          </p:cNvPicPr>
          <p:nvPr/>
        </p:nvPicPr>
        <p:blipFill>
          <a:blip r:embed="rId2" cstate="print"/>
          <a:stretch>
            <a:fillRect/>
          </a:stretch>
        </p:blipFill>
        <p:spPr>
          <a:xfrm>
            <a:off x="611560" y="332655"/>
            <a:ext cx="7920879" cy="6192689"/>
          </a:xfrm>
          <a:prstGeom prst="rect">
            <a:avLst/>
          </a:prstGeom>
          <a:ln w="57150">
            <a:solidFill>
              <a:schemeClr val="tx1"/>
            </a:solidFill>
          </a:ln>
        </p:spPr>
      </p:pic>
      <p:sp>
        <p:nvSpPr>
          <p:cNvPr id="2" name="Oval 1">
            <a:extLst>
              <a:ext uri="{FF2B5EF4-FFF2-40B4-BE49-F238E27FC236}">
                <a16:creationId xmlns:a16="http://schemas.microsoft.com/office/drawing/2014/main" id="{17C4CF3D-29E4-468C-AA3A-423DAE51E72D}"/>
              </a:ext>
            </a:extLst>
          </p:cNvPr>
          <p:cNvSpPr/>
          <p:nvPr/>
        </p:nvSpPr>
        <p:spPr>
          <a:xfrm>
            <a:off x="5868144" y="2307214"/>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Oval 3">
            <a:extLst>
              <a:ext uri="{FF2B5EF4-FFF2-40B4-BE49-F238E27FC236}">
                <a16:creationId xmlns:a16="http://schemas.microsoft.com/office/drawing/2014/main" id="{2D07B9F5-3A26-4263-B93C-3E49E2C33F57}"/>
              </a:ext>
            </a:extLst>
          </p:cNvPr>
          <p:cNvSpPr/>
          <p:nvPr/>
        </p:nvSpPr>
        <p:spPr>
          <a:xfrm>
            <a:off x="5896508" y="4869160"/>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Oval 4">
            <a:extLst>
              <a:ext uri="{FF2B5EF4-FFF2-40B4-BE49-F238E27FC236}">
                <a16:creationId xmlns:a16="http://schemas.microsoft.com/office/drawing/2014/main" id="{622FD105-3615-41D3-9BFC-D88371064AF4}"/>
              </a:ext>
            </a:extLst>
          </p:cNvPr>
          <p:cNvSpPr/>
          <p:nvPr/>
        </p:nvSpPr>
        <p:spPr>
          <a:xfrm>
            <a:off x="1835696" y="3789040"/>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77258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113E8BB8-489E-436F-98F2-6B06B8D3E46D}"/>
              </a:ext>
            </a:extLst>
          </p:cNvPr>
          <p:cNvPicPr>
            <a:picLocks noChangeAspect="1"/>
          </p:cNvPicPr>
          <p:nvPr/>
        </p:nvPicPr>
        <p:blipFill>
          <a:blip r:embed="rId2" cstate="print"/>
          <a:stretch>
            <a:fillRect/>
          </a:stretch>
        </p:blipFill>
        <p:spPr>
          <a:xfrm>
            <a:off x="611560" y="404663"/>
            <a:ext cx="7992887" cy="6048673"/>
          </a:xfrm>
          <a:prstGeom prst="rect">
            <a:avLst/>
          </a:prstGeom>
          <a:ln w="57150">
            <a:solidFill>
              <a:schemeClr val="tx1"/>
            </a:solidFill>
          </a:ln>
        </p:spPr>
      </p:pic>
      <p:sp>
        <p:nvSpPr>
          <p:cNvPr id="4" name="Oval 3">
            <a:extLst>
              <a:ext uri="{FF2B5EF4-FFF2-40B4-BE49-F238E27FC236}">
                <a16:creationId xmlns:a16="http://schemas.microsoft.com/office/drawing/2014/main" id="{1F148C46-0418-4019-880E-6FD86F688AF5}"/>
              </a:ext>
            </a:extLst>
          </p:cNvPr>
          <p:cNvSpPr/>
          <p:nvPr/>
        </p:nvSpPr>
        <p:spPr>
          <a:xfrm>
            <a:off x="1619672" y="1484784"/>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Oval 4">
            <a:extLst>
              <a:ext uri="{FF2B5EF4-FFF2-40B4-BE49-F238E27FC236}">
                <a16:creationId xmlns:a16="http://schemas.microsoft.com/office/drawing/2014/main" id="{22023539-9CFF-4AC0-B438-FC70486AAA7E}"/>
              </a:ext>
            </a:extLst>
          </p:cNvPr>
          <p:cNvSpPr/>
          <p:nvPr/>
        </p:nvSpPr>
        <p:spPr>
          <a:xfrm>
            <a:off x="1598875" y="3248979"/>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Oval 5">
            <a:extLst>
              <a:ext uri="{FF2B5EF4-FFF2-40B4-BE49-F238E27FC236}">
                <a16:creationId xmlns:a16="http://schemas.microsoft.com/office/drawing/2014/main" id="{C216C342-22F7-4E0D-A56D-00F2B06BF3C4}"/>
              </a:ext>
            </a:extLst>
          </p:cNvPr>
          <p:cNvSpPr/>
          <p:nvPr/>
        </p:nvSpPr>
        <p:spPr>
          <a:xfrm>
            <a:off x="1598875" y="3789040"/>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Oval 6">
            <a:extLst>
              <a:ext uri="{FF2B5EF4-FFF2-40B4-BE49-F238E27FC236}">
                <a16:creationId xmlns:a16="http://schemas.microsoft.com/office/drawing/2014/main" id="{E7A6F1BF-239C-4DAB-AD35-377247DDEE4C}"/>
              </a:ext>
            </a:extLst>
          </p:cNvPr>
          <p:cNvSpPr/>
          <p:nvPr/>
        </p:nvSpPr>
        <p:spPr>
          <a:xfrm>
            <a:off x="1598875" y="5517232"/>
            <a:ext cx="36004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80204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C36AC720-8323-4BEF-8C87-576792C55BEB}"/>
              </a:ext>
            </a:extLst>
          </p:cNvPr>
          <p:cNvPicPr>
            <a:picLocks noChangeAspect="1"/>
          </p:cNvPicPr>
          <p:nvPr/>
        </p:nvPicPr>
        <p:blipFill>
          <a:blip r:embed="rId2" cstate="print"/>
          <a:stretch>
            <a:fillRect/>
          </a:stretch>
        </p:blipFill>
        <p:spPr>
          <a:xfrm>
            <a:off x="575556" y="291140"/>
            <a:ext cx="7992887" cy="6275720"/>
          </a:xfrm>
          <a:prstGeom prst="rect">
            <a:avLst/>
          </a:prstGeom>
          <a:ln w="57150">
            <a:solidFill>
              <a:schemeClr val="tx1"/>
            </a:solidFill>
          </a:ln>
        </p:spPr>
      </p:pic>
      <p:sp>
        <p:nvSpPr>
          <p:cNvPr id="2" name="Metin kutusu 1">
            <a:extLst>
              <a:ext uri="{FF2B5EF4-FFF2-40B4-BE49-F238E27FC236}">
                <a16:creationId xmlns:a16="http://schemas.microsoft.com/office/drawing/2014/main" id="{0E91F5FA-7E50-4A7F-92E4-318082A34AB1}"/>
              </a:ext>
            </a:extLst>
          </p:cNvPr>
          <p:cNvSpPr txBox="1"/>
          <p:nvPr/>
        </p:nvSpPr>
        <p:spPr>
          <a:xfrm>
            <a:off x="1403648" y="1124744"/>
            <a:ext cx="6768752" cy="923330"/>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Ben Trabzon’da </a:t>
            </a:r>
            <a:r>
              <a:rPr lang="tr-TR" dirty="0" err="1">
                <a:solidFill>
                  <a:srgbClr val="FF0000"/>
                </a:solidFill>
                <a:latin typeface="EGITIMHANE dik temel" panose="00000400000000000000" pitchFamily="2" charset="0"/>
              </a:rPr>
              <a:t>yaşıyorum.Karadeniz</a:t>
            </a:r>
            <a:r>
              <a:rPr lang="tr-TR" dirty="0">
                <a:solidFill>
                  <a:srgbClr val="FF0000"/>
                </a:solidFill>
                <a:latin typeface="EGITIMHANE dik temel" panose="00000400000000000000" pitchFamily="2" charset="0"/>
              </a:rPr>
              <a:t> Bölgesi’ndedir. Her mevsim yağış alır. Fındık ,</a:t>
            </a:r>
            <a:r>
              <a:rPr lang="tr-TR" dirty="0" err="1">
                <a:solidFill>
                  <a:srgbClr val="FF0000"/>
                </a:solidFill>
                <a:latin typeface="EGITIMHANE dik temel" panose="00000400000000000000" pitchFamily="2" charset="0"/>
              </a:rPr>
              <a:t>çay,.,tütün</a:t>
            </a:r>
            <a:r>
              <a:rPr lang="tr-TR" dirty="0">
                <a:solidFill>
                  <a:srgbClr val="FF0000"/>
                </a:solidFill>
                <a:latin typeface="EGITIMHANE dik temel" panose="00000400000000000000" pitchFamily="2" charset="0"/>
              </a:rPr>
              <a:t> ve balıkçılıkla geçinir </a:t>
            </a:r>
            <a:r>
              <a:rPr lang="tr-TR" dirty="0" err="1">
                <a:solidFill>
                  <a:srgbClr val="FF0000"/>
                </a:solidFill>
                <a:latin typeface="EGITIMHANE dik temel" panose="00000400000000000000" pitchFamily="2" charset="0"/>
              </a:rPr>
              <a:t>insanlar.Ayrıca</a:t>
            </a:r>
            <a:r>
              <a:rPr lang="tr-TR" dirty="0">
                <a:solidFill>
                  <a:srgbClr val="FF0000"/>
                </a:solidFill>
                <a:latin typeface="EGITIMHANE dik temel" panose="00000400000000000000" pitchFamily="2" charset="0"/>
              </a:rPr>
              <a:t> tarım ve hayvancılıkta yaparlar.</a:t>
            </a:r>
          </a:p>
        </p:txBody>
      </p:sp>
      <p:sp>
        <p:nvSpPr>
          <p:cNvPr id="4" name="Metin kutusu 3">
            <a:extLst>
              <a:ext uri="{FF2B5EF4-FFF2-40B4-BE49-F238E27FC236}">
                <a16:creationId xmlns:a16="http://schemas.microsoft.com/office/drawing/2014/main" id="{2DA36DD3-7453-400E-BE6B-DD42A893CAD7}"/>
              </a:ext>
            </a:extLst>
          </p:cNvPr>
          <p:cNvSpPr txBox="1"/>
          <p:nvPr/>
        </p:nvSpPr>
        <p:spPr>
          <a:xfrm>
            <a:off x="1547664" y="2708920"/>
            <a:ext cx="6120680"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Atatürk Köşkü, Ayasofya Müzesi, Çal Mağarası, Sümela Manastırı</a:t>
            </a:r>
          </a:p>
        </p:txBody>
      </p:sp>
      <p:sp>
        <p:nvSpPr>
          <p:cNvPr id="5" name="Metin kutusu 4">
            <a:extLst>
              <a:ext uri="{FF2B5EF4-FFF2-40B4-BE49-F238E27FC236}">
                <a16:creationId xmlns:a16="http://schemas.microsoft.com/office/drawing/2014/main" id="{FFD0C024-851A-4030-9C54-0A2749B31AFC}"/>
              </a:ext>
            </a:extLst>
          </p:cNvPr>
          <p:cNvSpPr txBox="1"/>
          <p:nvPr/>
        </p:nvSpPr>
        <p:spPr>
          <a:xfrm>
            <a:off x="1295636" y="4005064"/>
            <a:ext cx="6984776" cy="1200329"/>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Atatürk 1881 yılında </a:t>
            </a:r>
            <a:r>
              <a:rPr lang="tr-TR" dirty="0" err="1">
                <a:solidFill>
                  <a:srgbClr val="FF0000"/>
                </a:solidFill>
                <a:latin typeface="EGITIMHANE dik temel" panose="00000400000000000000" pitchFamily="2" charset="0"/>
              </a:rPr>
              <a:t>Selenik’te</a:t>
            </a:r>
            <a:r>
              <a:rPr lang="tr-TR" dirty="0">
                <a:solidFill>
                  <a:srgbClr val="FF0000"/>
                </a:solidFill>
                <a:latin typeface="EGITIMHANE dik temel" panose="00000400000000000000" pitchFamily="2" charset="0"/>
              </a:rPr>
              <a:t> </a:t>
            </a:r>
            <a:r>
              <a:rPr lang="tr-TR" dirty="0" err="1">
                <a:solidFill>
                  <a:srgbClr val="FF0000"/>
                </a:solidFill>
                <a:latin typeface="EGITIMHANE dik temel" panose="00000400000000000000" pitchFamily="2" charset="0"/>
              </a:rPr>
              <a:t>doğdu.Annesi</a:t>
            </a:r>
            <a:r>
              <a:rPr lang="tr-TR" dirty="0">
                <a:solidFill>
                  <a:srgbClr val="FF0000"/>
                </a:solidFill>
                <a:latin typeface="EGITIMHANE dik temel" panose="00000400000000000000" pitchFamily="2" charset="0"/>
              </a:rPr>
              <a:t> Zübeyde Hanım, babası Ali Rıza Bey’dir. Kız kardeşi Makbule Hanımdır. Küçük yaşta babasını </a:t>
            </a:r>
            <a:r>
              <a:rPr lang="tr-TR" dirty="0" err="1">
                <a:solidFill>
                  <a:srgbClr val="FF0000"/>
                </a:solidFill>
                <a:latin typeface="EGITIMHANE dik temel" panose="00000400000000000000" pitchFamily="2" charset="0"/>
              </a:rPr>
              <a:t>kaybetti.Askeri</a:t>
            </a:r>
            <a:r>
              <a:rPr lang="tr-TR" dirty="0">
                <a:solidFill>
                  <a:srgbClr val="FF0000"/>
                </a:solidFill>
                <a:latin typeface="EGITIMHANE dik temel" panose="00000400000000000000" pitchFamily="2" charset="0"/>
              </a:rPr>
              <a:t> okullarda okudu. Yurdumuzu düşmanlardan kurtardı. 10 Kasım 1938 yılında Dolmabahçe Sarayında öldü. Mezarı Anıtkabir’dedir.</a:t>
            </a:r>
          </a:p>
        </p:txBody>
      </p:sp>
      <p:sp>
        <p:nvSpPr>
          <p:cNvPr id="6" name="Metin kutusu 5">
            <a:extLst>
              <a:ext uri="{FF2B5EF4-FFF2-40B4-BE49-F238E27FC236}">
                <a16:creationId xmlns:a16="http://schemas.microsoft.com/office/drawing/2014/main" id="{1DDF8209-0CEB-49F1-9B81-F8107C9F82C3}"/>
              </a:ext>
            </a:extLst>
          </p:cNvPr>
          <p:cNvSpPr txBox="1"/>
          <p:nvPr/>
        </p:nvSpPr>
        <p:spPr>
          <a:xfrm>
            <a:off x="1367644" y="5410090"/>
            <a:ext cx="6480720" cy="646331"/>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Ülkemizde değişik sebeplerden dolayı gelip yaşayan farklı kültürlerden insanlar vardır. Dilimizi bilmiyorlar. Onlara her türlü yardımı yapmalıyız.</a:t>
            </a:r>
          </a:p>
        </p:txBody>
      </p:sp>
    </p:spTree>
    <p:extLst>
      <p:ext uri="{BB962C8B-B14F-4D97-AF65-F5344CB8AC3E}">
        <p14:creationId xmlns:p14="http://schemas.microsoft.com/office/powerpoint/2010/main" val="1341596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C6E48BA-24CD-4B76-A1CA-E77E3BAC0D00}"/>
              </a:ext>
            </a:extLst>
          </p:cNvPr>
          <p:cNvSpPr>
            <a:spLocks noGrp="1"/>
          </p:cNvSpPr>
          <p:nvPr>
            <p:ph type="title"/>
          </p:nvPr>
        </p:nvSpPr>
        <p:spPr>
          <a:xfrm>
            <a:off x="323528" y="31249"/>
            <a:ext cx="7992888" cy="1524000"/>
          </a:xfrm>
        </p:spPr>
        <p:txBody>
          <a:bodyPr>
            <a:normAutofit/>
          </a:bodyPr>
          <a:lstStyle/>
          <a:p>
            <a:r>
              <a:rPr lang="tr-TR" sz="6000" dirty="0"/>
              <a:t>DİNİ BAYRAMLARIMIZ</a:t>
            </a:r>
          </a:p>
        </p:txBody>
      </p:sp>
      <p:sp>
        <p:nvSpPr>
          <p:cNvPr id="5" name="Metin kutusu 4">
            <a:extLst>
              <a:ext uri="{FF2B5EF4-FFF2-40B4-BE49-F238E27FC236}">
                <a16:creationId xmlns:a16="http://schemas.microsoft.com/office/drawing/2014/main" id="{005F5AEB-1587-4D84-A84F-B9D3A12CAD3B}"/>
              </a:ext>
            </a:extLst>
          </p:cNvPr>
          <p:cNvSpPr txBox="1"/>
          <p:nvPr/>
        </p:nvSpPr>
        <p:spPr>
          <a:xfrm>
            <a:off x="467544" y="1700808"/>
            <a:ext cx="8568952" cy="3170099"/>
          </a:xfrm>
          <a:prstGeom prst="rect">
            <a:avLst/>
          </a:prstGeom>
          <a:noFill/>
        </p:spPr>
        <p:txBody>
          <a:bodyPr wrap="square">
            <a:spAutoFit/>
          </a:bodyPr>
          <a:lstStyle/>
          <a:p>
            <a:pPr>
              <a:buFont typeface="Wingdings" panose="05000000000000000000" pitchFamily="2" charset="2"/>
              <a:buNone/>
            </a:pPr>
            <a:r>
              <a:rPr lang="tr-TR" altLang="tr-TR" sz="4000" dirty="0"/>
              <a:t>Dini bayramlar, dinimiz açısından önemli ve kutsal sayılan günlerde kutladığımız sevinçli günlerimizdir.</a:t>
            </a:r>
          </a:p>
          <a:p>
            <a:pPr>
              <a:buFont typeface="Wingdings" panose="05000000000000000000" pitchFamily="2" charset="2"/>
              <a:buNone/>
            </a:pPr>
            <a:r>
              <a:rPr lang="tr-TR" altLang="tr-TR" sz="4000" dirty="0"/>
              <a:t>   </a:t>
            </a:r>
          </a:p>
          <a:p>
            <a:pPr>
              <a:buFont typeface="Wingdings" panose="05000000000000000000" pitchFamily="2" charset="2"/>
              <a:buNone/>
            </a:pPr>
            <a:r>
              <a:rPr lang="tr-TR" altLang="tr-TR" sz="4000" dirty="0"/>
              <a:t> </a:t>
            </a:r>
            <a:r>
              <a:rPr lang="tr-TR" altLang="tr-TR" sz="3600" dirty="0"/>
              <a:t>İslam’da iki bayram kutlanmaktadır.</a:t>
            </a:r>
            <a:endParaRPr lang="tr-TR" sz="3600" dirty="0"/>
          </a:p>
        </p:txBody>
      </p:sp>
    </p:spTree>
    <p:extLst>
      <p:ext uri="{BB962C8B-B14F-4D97-AF65-F5344CB8AC3E}">
        <p14:creationId xmlns:p14="http://schemas.microsoft.com/office/powerpoint/2010/main" val="2128137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E344DE5C-6623-4E40-A2EC-09D60712CC0E}"/>
              </a:ext>
            </a:extLst>
          </p:cNvPr>
          <p:cNvPicPr>
            <a:picLocks noChangeAspect="1"/>
          </p:cNvPicPr>
          <p:nvPr/>
        </p:nvPicPr>
        <p:blipFill>
          <a:blip r:embed="rId2" cstate="print"/>
          <a:stretch>
            <a:fillRect/>
          </a:stretch>
        </p:blipFill>
        <p:spPr>
          <a:xfrm>
            <a:off x="683568" y="332655"/>
            <a:ext cx="7992888" cy="6192689"/>
          </a:xfrm>
          <a:prstGeom prst="rect">
            <a:avLst/>
          </a:prstGeom>
          <a:ln w="57150">
            <a:solidFill>
              <a:schemeClr val="tx1"/>
            </a:solidFill>
          </a:ln>
        </p:spPr>
      </p:pic>
    </p:spTree>
    <p:extLst>
      <p:ext uri="{BB962C8B-B14F-4D97-AF65-F5344CB8AC3E}">
        <p14:creationId xmlns:p14="http://schemas.microsoft.com/office/powerpoint/2010/main" val="1786190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00FB400-F927-45EE-A24E-95D1A7A2523F}"/>
              </a:ext>
            </a:extLst>
          </p:cNvPr>
          <p:cNvPicPr>
            <a:picLocks noChangeAspect="1"/>
          </p:cNvPicPr>
          <p:nvPr/>
        </p:nvPicPr>
        <p:blipFill>
          <a:blip r:embed="rId2" cstate="print"/>
          <a:stretch>
            <a:fillRect/>
          </a:stretch>
        </p:blipFill>
        <p:spPr>
          <a:xfrm>
            <a:off x="611560" y="260648"/>
            <a:ext cx="7920880" cy="5976665"/>
          </a:xfrm>
          <a:prstGeom prst="rect">
            <a:avLst/>
          </a:prstGeom>
          <a:ln w="57150">
            <a:solidFill>
              <a:schemeClr val="tx1"/>
            </a:solidFill>
          </a:ln>
        </p:spPr>
      </p:pic>
    </p:spTree>
    <p:extLst>
      <p:ext uri="{BB962C8B-B14F-4D97-AF65-F5344CB8AC3E}">
        <p14:creationId xmlns:p14="http://schemas.microsoft.com/office/powerpoint/2010/main" val="3011532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8C54EA5-88C0-4E5E-9A1B-DDE4FE7D2197}"/>
              </a:ext>
            </a:extLst>
          </p:cNvPr>
          <p:cNvSpPr>
            <a:spLocks noGrp="1"/>
          </p:cNvSpPr>
          <p:nvPr>
            <p:ph type="title"/>
          </p:nvPr>
        </p:nvSpPr>
        <p:spPr>
          <a:xfrm>
            <a:off x="502478" y="-51329"/>
            <a:ext cx="6554867" cy="1524000"/>
          </a:xfrm>
        </p:spPr>
        <p:txBody>
          <a:bodyPr>
            <a:normAutofit/>
          </a:bodyPr>
          <a:lstStyle/>
          <a:p>
            <a:r>
              <a:rPr lang="tr-TR" sz="4800" b="1" dirty="0">
                <a:latin typeface="EGITIMHANE dik temel" panose="00000400000000000000" pitchFamily="2" charset="0"/>
              </a:rPr>
              <a:t>Ramazan Bayramı</a:t>
            </a:r>
            <a:endParaRPr lang="tr-TR" sz="4800" dirty="0">
              <a:latin typeface="EGITIMHANE dik temel" panose="00000400000000000000" pitchFamily="2" charset="0"/>
            </a:endParaRPr>
          </a:p>
        </p:txBody>
      </p:sp>
      <p:pic>
        <p:nvPicPr>
          <p:cNvPr id="4" name="Picture 2" descr="http://www.yerelgundem.com/uploads/haberler/2011/08/29/e39c77a_o.jpg">
            <a:extLst>
              <a:ext uri="{FF2B5EF4-FFF2-40B4-BE49-F238E27FC236}">
                <a16:creationId xmlns:a16="http://schemas.microsoft.com/office/drawing/2014/main" id="{339D13BC-62F8-4E00-98C3-AA9A4487017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8926" y="1406243"/>
            <a:ext cx="3490986" cy="26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http://www.hitman.gen.tr/wp-content/uploads/2008/09/ramazan-bayrami.jpg">
            <a:extLst>
              <a:ext uri="{FF2B5EF4-FFF2-40B4-BE49-F238E27FC236}">
                <a16:creationId xmlns:a16="http://schemas.microsoft.com/office/drawing/2014/main" id="{5FC6CD90-03D7-4268-A8C0-F177165597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3438" y="1487424"/>
            <a:ext cx="4204740" cy="26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http://www.dinibil.com/DiniBilImages/cartoon/bayram.gif">
            <a:extLst>
              <a:ext uri="{FF2B5EF4-FFF2-40B4-BE49-F238E27FC236}">
                <a16:creationId xmlns:a16="http://schemas.microsoft.com/office/drawing/2014/main" id="{7CFDF336-937D-4578-A926-3D67F4C7946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8925" y="4149081"/>
            <a:ext cx="3490987" cy="26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http://img219.imageshack.us/img219/5646/36756bjilap71ko6.png">
            <a:extLst>
              <a:ext uri="{FF2B5EF4-FFF2-40B4-BE49-F238E27FC236}">
                <a16:creationId xmlns:a16="http://schemas.microsoft.com/office/drawing/2014/main" id="{9162D155-1E3B-46E2-86AD-F508AA54ACE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3438" y="4149081"/>
            <a:ext cx="4211637" cy="26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670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FFEAAC1-55F8-43A4-B4D7-67DCD4BECB64}"/>
              </a:ext>
            </a:extLst>
          </p:cNvPr>
          <p:cNvSpPr>
            <a:spLocks noGrp="1"/>
          </p:cNvSpPr>
          <p:nvPr>
            <p:ph type="title"/>
          </p:nvPr>
        </p:nvSpPr>
        <p:spPr>
          <a:xfrm>
            <a:off x="395536" y="620688"/>
            <a:ext cx="6554867" cy="5832648"/>
          </a:xfrm>
        </p:spPr>
        <p:txBody>
          <a:bodyPr>
            <a:normAutofit/>
          </a:bodyPr>
          <a:lstStyle/>
          <a:p>
            <a:br>
              <a:rPr lang="tr-TR" dirty="0">
                <a:latin typeface="EGITIMHANE dik temel" panose="00000400000000000000" pitchFamily="2" charset="0"/>
              </a:rPr>
            </a:br>
            <a:br>
              <a:rPr lang="tr-TR" dirty="0">
                <a:latin typeface="EGITIMHANE dik temel" panose="00000400000000000000" pitchFamily="2" charset="0"/>
              </a:rPr>
            </a:br>
            <a:br>
              <a:rPr lang="tr-TR" dirty="0">
                <a:latin typeface="EGITIMHANE dik temel" panose="00000400000000000000" pitchFamily="2" charset="0"/>
              </a:rPr>
            </a:br>
            <a:br>
              <a:rPr lang="tr-TR" dirty="0">
                <a:latin typeface="EGITIMHANE dik temel" panose="00000400000000000000" pitchFamily="2" charset="0"/>
              </a:rPr>
            </a:br>
            <a:br>
              <a:rPr lang="tr-TR" dirty="0">
                <a:latin typeface="EGITIMHANE dik temel" panose="00000400000000000000" pitchFamily="2" charset="0"/>
              </a:rPr>
            </a:br>
            <a:endParaRPr lang="tr-TR" dirty="0">
              <a:latin typeface="EGITIMHANE dik temel" panose="00000400000000000000" pitchFamily="2" charset="0"/>
            </a:endParaRPr>
          </a:p>
        </p:txBody>
      </p:sp>
      <p:sp>
        <p:nvSpPr>
          <p:cNvPr id="5" name="Metin kutusu 4">
            <a:extLst>
              <a:ext uri="{FF2B5EF4-FFF2-40B4-BE49-F238E27FC236}">
                <a16:creationId xmlns:a16="http://schemas.microsoft.com/office/drawing/2014/main" id="{F4AE17C2-5C96-40DC-93B7-57EA7ECCB859}"/>
              </a:ext>
            </a:extLst>
          </p:cNvPr>
          <p:cNvSpPr txBox="1"/>
          <p:nvPr/>
        </p:nvSpPr>
        <p:spPr>
          <a:xfrm>
            <a:off x="403793" y="188640"/>
            <a:ext cx="7560840" cy="6863417"/>
          </a:xfrm>
          <a:prstGeom prst="rect">
            <a:avLst/>
          </a:prstGeom>
          <a:noFill/>
        </p:spPr>
        <p:txBody>
          <a:bodyPr wrap="square">
            <a:spAutoFit/>
          </a:bodyPr>
          <a:lstStyle/>
          <a:p>
            <a:r>
              <a:rPr lang="tr-TR" altLang="tr-TR" sz="4400" dirty="0">
                <a:latin typeface="EGITIMHANE dik temel" panose="00000400000000000000" pitchFamily="2" charset="0"/>
              </a:rPr>
              <a:t>Tutulan oruçların ve diğer ibadetlerin sonucunda elde bu bayramda herkes birbirini kutlar, çocuklar en güzel şekilde giydirilir; yanaklarından öpülür; ceplerine harçlıklar konur; şeker ve çikolatalar ikram edilir. Büyükler de birbirine sarılır; küslükler unutulur; tatlıya bağlanır.</a:t>
            </a:r>
            <a:br>
              <a:rPr lang="tr-TR" altLang="tr-TR" sz="4400" dirty="0">
                <a:latin typeface="EGITIMHANE dik temel" panose="00000400000000000000" pitchFamily="2" charset="0"/>
              </a:rPr>
            </a:br>
            <a:endParaRPr lang="tr-TR" sz="4400" dirty="0">
              <a:latin typeface="EGITIMHANE dik temel" panose="00000400000000000000" pitchFamily="2" charset="0"/>
            </a:endParaRPr>
          </a:p>
        </p:txBody>
      </p:sp>
    </p:spTree>
    <p:extLst>
      <p:ext uri="{BB962C8B-B14F-4D97-AF65-F5344CB8AC3E}">
        <p14:creationId xmlns:p14="http://schemas.microsoft.com/office/powerpoint/2010/main" val="110310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F34E1EB-1385-4D91-92DC-6EB1359EA01E}"/>
              </a:ext>
            </a:extLst>
          </p:cNvPr>
          <p:cNvSpPr>
            <a:spLocks noGrp="1"/>
          </p:cNvSpPr>
          <p:nvPr>
            <p:ph type="title"/>
          </p:nvPr>
        </p:nvSpPr>
        <p:spPr>
          <a:xfrm>
            <a:off x="323528" y="58271"/>
            <a:ext cx="7416824" cy="1066473"/>
          </a:xfrm>
        </p:spPr>
        <p:txBody>
          <a:bodyPr>
            <a:normAutofit/>
          </a:bodyPr>
          <a:lstStyle/>
          <a:p>
            <a:r>
              <a:rPr lang="tr-TR" sz="4800" b="1" dirty="0">
                <a:latin typeface="EGITIMHANE dik temel" panose="00000400000000000000" pitchFamily="2" charset="0"/>
              </a:rPr>
              <a:t>Kurban Bayramı</a:t>
            </a:r>
            <a:endParaRPr lang="tr-TR" sz="4800" dirty="0">
              <a:latin typeface="EGITIMHANE dik temel" panose="00000400000000000000" pitchFamily="2" charset="0"/>
            </a:endParaRPr>
          </a:p>
        </p:txBody>
      </p:sp>
      <p:pic>
        <p:nvPicPr>
          <p:cNvPr id="4" name="Picture 2" descr="http://yenisafak.com.tr/resim/site/kurban12d75cd2c2d71b8e0by.jpg">
            <a:extLst>
              <a:ext uri="{FF2B5EF4-FFF2-40B4-BE49-F238E27FC236}">
                <a16:creationId xmlns:a16="http://schemas.microsoft.com/office/drawing/2014/main" id="{91B81DC0-0EAF-4E31-AAC3-350B7C79083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984" y="1916832"/>
            <a:ext cx="428625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http://3.bp.blogspot.com/_vIcxDqV5iX4/SUAYNbgngLI/AAAAAAAAARU/uZ0_Rh8mNj8/s400/bayram.gif">
            <a:extLst>
              <a:ext uri="{FF2B5EF4-FFF2-40B4-BE49-F238E27FC236}">
                <a16:creationId xmlns:a16="http://schemas.microsoft.com/office/drawing/2014/main" id="{0E57EA02-1DDF-4AAC-AEA0-80FA81131F64}"/>
              </a:ext>
            </a:extLst>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352" y="1916832"/>
            <a:ext cx="428466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463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169B7950-E0F4-4AE4-A27C-BE9456ED4644}"/>
              </a:ext>
            </a:extLst>
          </p:cNvPr>
          <p:cNvSpPr txBox="1"/>
          <p:nvPr/>
        </p:nvSpPr>
        <p:spPr>
          <a:xfrm>
            <a:off x="683568" y="335846"/>
            <a:ext cx="8136904" cy="6124754"/>
          </a:xfrm>
          <a:prstGeom prst="rect">
            <a:avLst/>
          </a:prstGeom>
          <a:noFill/>
        </p:spPr>
        <p:txBody>
          <a:bodyPr wrap="square">
            <a:spAutoFit/>
          </a:bodyPr>
          <a:lstStyle/>
          <a:p>
            <a:r>
              <a:rPr lang="tr-TR" sz="2800" dirty="0">
                <a:latin typeface="EGITIMHANE dik temel" panose="00000400000000000000" pitchFamily="2" charset="0"/>
              </a:rPr>
              <a:t>Kurban bayramının kutlanmasında tarihsel bir neden vardır. O da Hz. İbrahim Peygamber'in, canından çok sevdiği oğlu İsmail'i, canlar canı Allah yoluna kurban olarak adamasıdır. Şefkat ve merhameti çok yüce olan Allah, elbette İsmail'in kurban edilmesine izin vermemiş, onun yerine bir koç kesmesini emretmiştir. Bu durum, Allah'a olan sevginin ve bağlılığın bir işareti olarak kuşaktan kuşağa günümüze kadar gelmiştir. Kurban bayramında Müslümanlar dört gün boyunca bayram eder; kestikleri kurbanların etlerini dostları, arkadaşları ve ihtiyaç sahibi kimselerle paylaşırlar. Bayramlarda Allah'ın rahmet ve şefkati insanların yüreklerine iner; insanlar daha hoşgörülü ve sevecen olurlar.</a:t>
            </a:r>
            <a:br>
              <a:rPr lang="tr-TR" sz="2800" dirty="0">
                <a:latin typeface="EGITIMHANE dik temel" panose="00000400000000000000" pitchFamily="2" charset="0"/>
              </a:rPr>
            </a:br>
            <a:endParaRPr lang="tr-TR" sz="2800" dirty="0">
              <a:latin typeface="EGITIMHANE dik temel" panose="00000400000000000000" pitchFamily="2" charset="0"/>
            </a:endParaRPr>
          </a:p>
        </p:txBody>
      </p:sp>
    </p:spTree>
    <p:extLst>
      <p:ext uri="{BB962C8B-B14F-4D97-AF65-F5344CB8AC3E}">
        <p14:creationId xmlns:p14="http://schemas.microsoft.com/office/powerpoint/2010/main" val="3657503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112531F7-0F6E-49CA-BEC2-303284CCF46F}"/>
              </a:ext>
            </a:extLst>
          </p:cNvPr>
          <p:cNvPicPr>
            <a:picLocks noChangeAspect="1"/>
          </p:cNvPicPr>
          <p:nvPr/>
        </p:nvPicPr>
        <p:blipFill>
          <a:blip r:embed="rId2" cstate="print"/>
          <a:stretch>
            <a:fillRect/>
          </a:stretch>
        </p:blipFill>
        <p:spPr>
          <a:xfrm>
            <a:off x="611560" y="332657"/>
            <a:ext cx="7920879" cy="6120680"/>
          </a:xfrm>
          <a:prstGeom prst="rect">
            <a:avLst/>
          </a:prstGeom>
          <a:ln w="57150">
            <a:solidFill>
              <a:schemeClr val="tx1"/>
            </a:solidFill>
          </a:ln>
        </p:spPr>
      </p:pic>
    </p:spTree>
    <p:extLst>
      <p:ext uri="{BB962C8B-B14F-4D97-AF65-F5344CB8AC3E}">
        <p14:creationId xmlns:p14="http://schemas.microsoft.com/office/powerpoint/2010/main" val="2808551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F190D811-AE7D-4F69-B795-AF5E0A93B62D}"/>
              </a:ext>
            </a:extLst>
          </p:cNvPr>
          <p:cNvPicPr>
            <a:picLocks noChangeAspect="1"/>
          </p:cNvPicPr>
          <p:nvPr/>
        </p:nvPicPr>
        <p:blipFill>
          <a:blip r:embed="rId2" cstate="print"/>
          <a:stretch>
            <a:fillRect/>
          </a:stretch>
        </p:blipFill>
        <p:spPr>
          <a:xfrm>
            <a:off x="611560" y="251939"/>
            <a:ext cx="7920880" cy="6264696"/>
          </a:xfrm>
          <a:prstGeom prst="rect">
            <a:avLst/>
          </a:prstGeom>
          <a:ln w="57150">
            <a:solidFill>
              <a:schemeClr val="tx1"/>
            </a:solidFill>
          </a:ln>
        </p:spPr>
      </p:pic>
      <p:sp>
        <p:nvSpPr>
          <p:cNvPr id="2" name="Metin kutusu 1">
            <a:extLst>
              <a:ext uri="{FF2B5EF4-FFF2-40B4-BE49-F238E27FC236}">
                <a16:creationId xmlns:a16="http://schemas.microsoft.com/office/drawing/2014/main" id="{3A07A95E-01F8-4B03-8AF8-0BA617CF41AF}"/>
              </a:ext>
            </a:extLst>
          </p:cNvPr>
          <p:cNvSpPr txBox="1"/>
          <p:nvPr/>
        </p:nvSpPr>
        <p:spPr>
          <a:xfrm>
            <a:off x="1475656" y="2060848"/>
            <a:ext cx="5688632" cy="1323439"/>
          </a:xfrm>
          <a:prstGeom prst="rect">
            <a:avLst/>
          </a:prstGeom>
          <a:noFill/>
        </p:spPr>
        <p:txBody>
          <a:bodyPr wrap="square" rtlCol="0">
            <a:spAutoFit/>
          </a:bodyPr>
          <a:lstStyle/>
          <a:p>
            <a:r>
              <a:rPr lang="tr-TR" sz="4000" dirty="0">
                <a:solidFill>
                  <a:srgbClr val="FF0000"/>
                </a:solidFill>
                <a:latin typeface="EGITIMHANE dik temel" panose="00000400000000000000" pitchFamily="2" charset="0"/>
              </a:rPr>
              <a:t>Ramazan Bayramınızı kutlar sağlık ve mutluluklar dilerim.</a:t>
            </a:r>
          </a:p>
        </p:txBody>
      </p:sp>
      <p:sp>
        <p:nvSpPr>
          <p:cNvPr id="7" name="Metin kutusu 6">
            <a:extLst>
              <a:ext uri="{FF2B5EF4-FFF2-40B4-BE49-F238E27FC236}">
                <a16:creationId xmlns:a16="http://schemas.microsoft.com/office/drawing/2014/main" id="{5AEFA964-275B-4FC9-BCAD-DE5896BBB9C2}"/>
              </a:ext>
            </a:extLst>
          </p:cNvPr>
          <p:cNvSpPr txBox="1"/>
          <p:nvPr/>
        </p:nvSpPr>
        <p:spPr>
          <a:xfrm>
            <a:off x="1470958" y="4392247"/>
            <a:ext cx="6197386" cy="1200329"/>
          </a:xfrm>
          <a:prstGeom prst="rect">
            <a:avLst/>
          </a:prstGeom>
          <a:noFill/>
        </p:spPr>
        <p:txBody>
          <a:bodyPr wrap="square" rtlCol="0">
            <a:spAutoFit/>
          </a:bodyPr>
          <a:lstStyle/>
          <a:p>
            <a:r>
              <a:rPr lang="tr-TR" sz="3600" dirty="0">
                <a:solidFill>
                  <a:srgbClr val="FF0000"/>
                </a:solidFill>
                <a:latin typeface="EGITIMHANE dik temel" panose="00000400000000000000" pitchFamily="2" charset="0"/>
              </a:rPr>
              <a:t>Sevdiklerinizle nice mutlu, sağlıklı ve huzurlu bayramlar dilerim.</a:t>
            </a:r>
          </a:p>
        </p:txBody>
      </p:sp>
    </p:spTree>
    <p:extLst>
      <p:ext uri="{BB962C8B-B14F-4D97-AF65-F5344CB8AC3E}">
        <p14:creationId xmlns:p14="http://schemas.microsoft.com/office/powerpoint/2010/main" val="3601013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237D4EFE-861F-4C75-B247-CA4B6AFECD83}"/>
              </a:ext>
            </a:extLst>
          </p:cNvPr>
          <p:cNvPicPr>
            <a:picLocks noChangeAspect="1"/>
          </p:cNvPicPr>
          <p:nvPr/>
        </p:nvPicPr>
        <p:blipFill>
          <a:blip r:embed="rId2" cstate="print"/>
          <a:stretch>
            <a:fillRect/>
          </a:stretch>
        </p:blipFill>
        <p:spPr>
          <a:xfrm>
            <a:off x="611560" y="428206"/>
            <a:ext cx="7920879" cy="6001588"/>
          </a:xfrm>
          <a:prstGeom prst="rect">
            <a:avLst/>
          </a:prstGeom>
          <a:ln w="57150">
            <a:solidFill>
              <a:schemeClr val="tx1"/>
            </a:solidFill>
          </a:ln>
        </p:spPr>
      </p:pic>
      <p:sp>
        <p:nvSpPr>
          <p:cNvPr id="2" name="Metin kutusu 1">
            <a:extLst>
              <a:ext uri="{FF2B5EF4-FFF2-40B4-BE49-F238E27FC236}">
                <a16:creationId xmlns:a16="http://schemas.microsoft.com/office/drawing/2014/main" id="{38E98EE7-87DC-4DA7-BE9F-11211F3B8BE6}"/>
              </a:ext>
            </a:extLst>
          </p:cNvPr>
          <p:cNvSpPr txBox="1"/>
          <p:nvPr/>
        </p:nvSpPr>
        <p:spPr>
          <a:xfrm>
            <a:off x="1691680" y="3573016"/>
            <a:ext cx="444321"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D</a:t>
            </a:r>
          </a:p>
        </p:txBody>
      </p:sp>
      <p:sp>
        <p:nvSpPr>
          <p:cNvPr id="6" name="Metin kutusu 5">
            <a:extLst>
              <a:ext uri="{FF2B5EF4-FFF2-40B4-BE49-F238E27FC236}">
                <a16:creationId xmlns:a16="http://schemas.microsoft.com/office/drawing/2014/main" id="{8AB55F47-9733-4F50-AEAA-6B1A19C70F7D}"/>
              </a:ext>
            </a:extLst>
          </p:cNvPr>
          <p:cNvSpPr txBox="1"/>
          <p:nvPr/>
        </p:nvSpPr>
        <p:spPr>
          <a:xfrm>
            <a:off x="1676909" y="3942348"/>
            <a:ext cx="444321"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D</a:t>
            </a:r>
          </a:p>
        </p:txBody>
      </p:sp>
      <p:sp>
        <p:nvSpPr>
          <p:cNvPr id="7" name="Metin kutusu 6">
            <a:extLst>
              <a:ext uri="{FF2B5EF4-FFF2-40B4-BE49-F238E27FC236}">
                <a16:creationId xmlns:a16="http://schemas.microsoft.com/office/drawing/2014/main" id="{3104E4B5-E7C7-4C15-B572-62A32D1CDE92}"/>
              </a:ext>
            </a:extLst>
          </p:cNvPr>
          <p:cNvSpPr txBox="1"/>
          <p:nvPr/>
        </p:nvSpPr>
        <p:spPr>
          <a:xfrm>
            <a:off x="1662138" y="4311680"/>
            <a:ext cx="444321"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D</a:t>
            </a:r>
          </a:p>
        </p:txBody>
      </p:sp>
      <p:sp>
        <p:nvSpPr>
          <p:cNvPr id="8" name="Metin kutusu 7">
            <a:extLst>
              <a:ext uri="{FF2B5EF4-FFF2-40B4-BE49-F238E27FC236}">
                <a16:creationId xmlns:a16="http://schemas.microsoft.com/office/drawing/2014/main" id="{0F4EEF1C-6A76-4D4F-884B-D41E0A198ABE}"/>
              </a:ext>
            </a:extLst>
          </p:cNvPr>
          <p:cNvSpPr txBox="1"/>
          <p:nvPr/>
        </p:nvSpPr>
        <p:spPr>
          <a:xfrm>
            <a:off x="1676908" y="5060274"/>
            <a:ext cx="444321"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D</a:t>
            </a:r>
          </a:p>
        </p:txBody>
      </p:sp>
      <p:sp>
        <p:nvSpPr>
          <p:cNvPr id="9" name="Metin kutusu 8">
            <a:extLst>
              <a:ext uri="{FF2B5EF4-FFF2-40B4-BE49-F238E27FC236}">
                <a16:creationId xmlns:a16="http://schemas.microsoft.com/office/drawing/2014/main" id="{7F9322BE-234E-4363-BF0A-602AD83F61F6}"/>
              </a:ext>
            </a:extLst>
          </p:cNvPr>
          <p:cNvSpPr txBox="1"/>
          <p:nvPr/>
        </p:nvSpPr>
        <p:spPr>
          <a:xfrm>
            <a:off x="1676907" y="5496016"/>
            <a:ext cx="444321"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D</a:t>
            </a:r>
          </a:p>
        </p:txBody>
      </p:sp>
      <p:sp>
        <p:nvSpPr>
          <p:cNvPr id="10" name="Metin kutusu 9">
            <a:extLst>
              <a:ext uri="{FF2B5EF4-FFF2-40B4-BE49-F238E27FC236}">
                <a16:creationId xmlns:a16="http://schemas.microsoft.com/office/drawing/2014/main" id="{B20F7755-3F9A-4D15-9D45-BC6BCF971C8E}"/>
              </a:ext>
            </a:extLst>
          </p:cNvPr>
          <p:cNvSpPr txBox="1"/>
          <p:nvPr/>
        </p:nvSpPr>
        <p:spPr>
          <a:xfrm>
            <a:off x="1656908" y="3284984"/>
            <a:ext cx="444321"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Y</a:t>
            </a:r>
          </a:p>
        </p:txBody>
      </p:sp>
      <p:sp>
        <p:nvSpPr>
          <p:cNvPr id="11" name="Metin kutusu 10">
            <a:extLst>
              <a:ext uri="{FF2B5EF4-FFF2-40B4-BE49-F238E27FC236}">
                <a16:creationId xmlns:a16="http://schemas.microsoft.com/office/drawing/2014/main" id="{DBCE8547-39D0-4FB4-A7F3-4A3ED89CDEB8}"/>
              </a:ext>
            </a:extLst>
          </p:cNvPr>
          <p:cNvSpPr txBox="1"/>
          <p:nvPr/>
        </p:nvSpPr>
        <p:spPr>
          <a:xfrm>
            <a:off x="1638353" y="4622414"/>
            <a:ext cx="444321"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Y</a:t>
            </a:r>
          </a:p>
        </p:txBody>
      </p:sp>
    </p:spTree>
    <p:extLst>
      <p:ext uri="{BB962C8B-B14F-4D97-AF65-F5344CB8AC3E}">
        <p14:creationId xmlns:p14="http://schemas.microsoft.com/office/powerpoint/2010/main" val="4157236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1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D0C78102-47EF-4F79-A6DB-E7CFA2208611}"/>
              </a:ext>
            </a:extLst>
          </p:cNvPr>
          <p:cNvPicPr>
            <a:picLocks noChangeAspect="1"/>
          </p:cNvPicPr>
          <p:nvPr/>
        </p:nvPicPr>
        <p:blipFill>
          <a:blip r:embed="rId2" cstate="print"/>
          <a:stretch>
            <a:fillRect/>
          </a:stretch>
        </p:blipFill>
        <p:spPr>
          <a:xfrm>
            <a:off x="611560" y="296652"/>
            <a:ext cx="7920879" cy="6264696"/>
          </a:xfrm>
          <a:prstGeom prst="rect">
            <a:avLst/>
          </a:prstGeom>
          <a:ln w="57150">
            <a:solidFill>
              <a:schemeClr val="tx1"/>
            </a:solidFill>
          </a:ln>
        </p:spPr>
      </p:pic>
      <p:sp>
        <p:nvSpPr>
          <p:cNvPr id="2" name="Oval 1">
            <a:extLst>
              <a:ext uri="{FF2B5EF4-FFF2-40B4-BE49-F238E27FC236}">
                <a16:creationId xmlns:a16="http://schemas.microsoft.com/office/drawing/2014/main" id="{2A6C26AA-7E41-4C49-B8E8-6F56F1FFE2A4}"/>
              </a:ext>
            </a:extLst>
          </p:cNvPr>
          <p:cNvSpPr/>
          <p:nvPr/>
        </p:nvSpPr>
        <p:spPr>
          <a:xfrm>
            <a:off x="1619672" y="278092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Oval 3">
            <a:extLst>
              <a:ext uri="{FF2B5EF4-FFF2-40B4-BE49-F238E27FC236}">
                <a16:creationId xmlns:a16="http://schemas.microsoft.com/office/drawing/2014/main" id="{84CF5ADB-0A77-4772-85E6-D8F5F73A16FF}"/>
              </a:ext>
            </a:extLst>
          </p:cNvPr>
          <p:cNvSpPr/>
          <p:nvPr/>
        </p:nvSpPr>
        <p:spPr>
          <a:xfrm>
            <a:off x="1640584" y="414908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Oval 4">
            <a:extLst>
              <a:ext uri="{FF2B5EF4-FFF2-40B4-BE49-F238E27FC236}">
                <a16:creationId xmlns:a16="http://schemas.microsoft.com/office/drawing/2014/main" id="{4D3372D9-4ED9-49F8-A3AA-8B2BB40D6AFF}"/>
              </a:ext>
            </a:extLst>
          </p:cNvPr>
          <p:cNvSpPr/>
          <p:nvPr/>
        </p:nvSpPr>
        <p:spPr>
          <a:xfrm>
            <a:off x="1617743" y="4941168"/>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Oval 5">
            <a:extLst>
              <a:ext uri="{FF2B5EF4-FFF2-40B4-BE49-F238E27FC236}">
                <a16:creationId xmlns:a16="http://schemas.microsoft.com/office/drawing/2014/main" id="{35C63D44-C138-483A-84D1-07F2457D01E1}"/>
              </a:ext>
            </a:extLst>
          </p:cNvPr>
          <p:cNvSpPr/>
          <p:nvPr/>
        </p:nvSpPr>
        <p:spPr>
          <a:xfrm>
            <a:off x="4810566" y="2672916"/>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Oval 6">
            <a:extLst>
              <a:ext uri="{FF2B5EF4-FFF2-40B4-BE49-F238E27FC236}">
                <a16:creationId xmlns:a16="http://schemas.microsoft.com/office/drawing/2014/main" id="{9447C5D6-DF03-444F-8EE1-41C677310E73}"/>
              </a:ext>
            </a:extLst>
          </p:cNvPr>
          <p:cNvSpPr/>
          <p:nvPr/>
        </p:nvSpPr>
        <p:spPr>
          <a:xfrm>
            <a:off x="4707521" y="4911585"/>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720324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DC053EAA-B45C-448B-8C05-0C68760E90A5}"/>
              </a:ext>
            </a:extLst>
          </p:cNvPr>
          <p:cNvPicPr>
            <a:picLocks noChangeAspect="1"/>
          </p:cNvPicPr>
          <p:nvPr/>
        </p:nvPicPr>
        <p:blipFill>
          <a:blip r:embed="rId2" cstate="print"/>
          <a:stretch>
            <a:fillRect/>
          </a:stretch>
        </p:blipFill>
        <p:spPr>
          <a:xfrm>
            <a:off x="611560" y="332655"/>
            <a:ext cx="7992888" cy="6120681"/>
          </a:xfrm>
          <a:prstGeom prst="rect">
            <a:avLst/>
          </a:prstGeom>
          <a:ln w="57150">
            <a:solidFill>
              <a:schemeClr val="tx1"/>
            </a:solidFill>
          </a:ln>
        </p:spPr>
      </p:pic>
      <p:sp>
        <p:nvSpPr>
          <p:cNvPr id="4" name="Oval 3">
            <a:extLst>
              <a:ext uri="{FF2B5EF4-FFF2-40B4-BE49-F238E27FC236}">
                <a16:creationId xmlns:a16="http://schemas.microsoft.com/office/drawing/2014/main" id="{40F6B80B-9ECD-4E1A-ADCA-C368C9FB1A81}"/>
              </a:ext>
            </a:extLst>
          </p:cNvPr>
          <p:cNvSpPr/>
          <p:nvPr/>
        </p:nvSpPr>
        <p:spPr>
          <a:xfrm>
            <a:off x="1475656" y="234888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Oval 4">
            <a:extLst>
              <a:ext uri="{FF2B5EF4-FFF2-40B4-BE49-F238E27FC236}">
                <a16:creationId xmlns:a16="http://schemas.microsoft.com/office/drawing/2014/main" id="{4E7472FF-79F5-479B-8CCE-D6FA965AAE34}"/>
              </a:ext>
            </a:extLst>
          </p:cNvPr>
          <p:cNvSpPr/>
          <p:nvPr/>
        </p:nvSpPr>
        <p:spPr>
          <a:xfrm>
            <a:off x="1475656" y="4178342"/>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Oval 5">
            <a:extLst>
              <a:ext uri="{FF2B5EF4-FFF2-40B4-BE49-F238E27FC236}">
                <a16:creationId xmlns:a16="http://schemas.microsoft.com/office/drawing/2014/main" id="{84C65F80-2419-4ECF-AC13-FA210CF61229}"/>
              </a:ext>
            </a:extLst>
          </p:cNvPr>
          <p:cNvSpPr/>
          <p:nvPr/>
        </p:nvSpPr>
        <p:spPr>
          <a:xfrm>
            <a:off x="1402497" y="5445224"/>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Oval 6">
            <a:extLst>
              <a:ext uri="{FF2B5EF4-FFF2-40B4-BE49-F238E27FC236}">
                <a16:creationId xmlns:a16="http://schemas.microsoft.com/office/drawing/2014/main" id="{A58D1056-110A-4454-ABAB-59F417E2AAED}"/>
              </a:ext>
            </a:extLst>
          </p:cNvPr>
          <p:cNvSpPr/>
          <p:nvPr/>
        </p:nvSpPr>
        <p:spPr>
          <a:xfrm>
            <a:off x="4608004" y="2083349"/>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8" name="Oval 7">
            <a:extLst>
              <a:ext uri="{FF2B5EF4-FFF2-40B4-BE49-F238E27FC236}">
                <a16:creationId xmlns:a16="http://schemas.microsoft.com/office/drawing/2014/main" id="{3265C528-9D8C-4EA1-8026-6056EC48D220}"/>
              </a:ext>
            </a:extLst>
          </p:cNvPr>
          <p:cNvSpPr/>
          <p:nvPr/>
        </p:nvSpPr>
        <p:spPr>
          <a:xfrm>
            <a:off x="4608004" y="416033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9" name="Oval 8">
            <a:extLst>
              <a:ext uri="{FF2B5EF4-FFF2-40B4-BE49-F238E27FC236}">
                <a16:creationId xmlns:a16="http://schemas.microsoft.com/office/drawing/2014/main" id="{0DF3C3CE-A3D6-4CCD-9ECE-EA787AEF0F3E}"/>
              </a:ext>
            </a:extLst>
          </p:cNvPr>
          <p:cNvSpPr/>
          <p:nvPr/>
        </p:nvSpPr>
        <p:spPr>
          <a:xfrm>
            <a:off x="4608004" y="5553236"/>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871910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9BE05F6A-559A-42F8-93E5-6B1D21FE9B97}"/>
              </a:ext>
            </a:extLst>
          </p:cNvPr>
          <p:cNvPicPr>
            <a:picLocks noChangeAspect="1"/>
          </p:cNvPicPr>
          <p:nvPr/>
        </p:nvPicPr>
        <p:blipFill>
          <a:blip r:embed="rId2" cstate="print"/>
          <a:stretch>
            <a:fillRect/>
          </a:stretch>
        </p:blipFill>
        <p:spPr>
          <a:xfrm>
            <a:off x="611560" y="404664"/>
            <a:ext cx="7920880" cy="6216135"/>
          </a:xfrm>
          <a:prstGeom prst="rect">
            <a:avLst/>
          </a:prstGeom>
          <a:ln w="57150">
            <a:solidFill>
              <a:schemeClr val="tx1"/>
            </a:solidFill>
          </a:ln>
        </p:spPr>
      </p:pic>
      <p:sp>
        <p:nvSpPr>
          <p:cNvPr id="2" name="Metin kutusu 1">
            <a:extLst>
              <a:ext uri="{FF2B5EF4-FFF2-40B4-BE49-F238E27FC236}">
                <a16:creationId xmlns:a16="http://schemas.microsoft.com/office/drawing/2014/main" id="{727F28FB-4C62-4EB5-8B8C-F05B27BA1643}"/>
              </a:ext>
            </a:extLst>
          </p:cNvPr>
          <p:cNvSpPr txBox="1"/>
          <p:nvPr/>
        </p:nvSpPr>
        <p:spPr>
          <a:xfrm>
            <a:off x="5076056" y="2852936"/>
            <a:ext cx="1812473"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büyüklerimizin</a:t>
            </a:r>
          </a:p>
        </p:txBody>
      </p:sp>
      <p:sp>
        <p:nvSpPr>
          <p:cNvPr id="4" name="Metin kutusu 3">
            <a:extLst>
              <a:ext uri="{FF2B5EF4-FFF2-40B4-BE49-F238E27FC236}">
                <a16:creationId xmlns:a16="http://schemas.microsoft.com/office/drawing/2014/main" id="{8519BB78-3462-4DC8-BB47-B56FB16583DD}"/>
              </a:ext>
            </a:extLst>
          </p:cNvPr>
          <p:cNvSpPr txBox="1"/>
          <p:nvPr/>
        </p:nvSpPr>
        <p:spPr>
          <a:xfrm>
            <a:off x="5435307" y="3143399"/>
            <a:ext cx="1567188"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ev ziyaretleri</a:t>
            </a:r>
          </a:p>
        </p:txBody>
      </p:sp>
      <p:sp>
        <p:nvSpPr>
          <p:cNvPr id="5" name="Metin kutusu 4">
            <a:extLst>
              <a:ext uri="{FF2B5EF4-FFF2-40B4-BE49-F238E27FC236}">
                <a16:creationId xmlns:a16="http://schemas.microsoft.com/office/drawing/2014/main" id="{13548B67-7CDA-4CC4-BD6B-11DB0D54CD3D}"/>
              </a:ext>
            </a:extLst>
          </p:cNvPr>
          <p:cNvSpPr txBox="1"/>
          <p:nvPr/>
        </p:nvSpPr>
        <p:spPr>
          <a:xfrm>
            <a:off x="3909840" y="3512731"/>
            <a:ext cx="914400"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özenli</a:t>
            </a:r>
          </a:p>
        </p:txBody>
      </p:sp>
      <p:sp>
        <p:nvSpPr>
          <p:cNvPr id="6" name="Metin kutusu 5">
            <a:extLst>
              <a:ext uri="{FF2B5EF4-FFF2-40B4-BE49-F238E27FC236}">
                <a16:creationId xmlns:a16="http://schemas.microsoft.com/office/drawing/2014/main" id="{90D70FDD-56DD-4E1C-8594-B6CDE907808E}"/>
              </a:ext>
            </a:extLst>
          </p:cNvPr>
          <p:cNvSpPr txBox="1"/>
          <p:nvPr/>
        </p:nvSpPr>
        <p:spPr>
          <a:xfrm>
            <a:off x="3995936" y="3844587"/>
            <a:ext cx="914400"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şeker</a:t>
            </a:r>
          </a:p>
        </p:txBody>
      </p:sp>
      <p:sp>
        <p:nvSpPr>
          <p:cNvPr id="7" name="Metin kutusu 6">
            <a:extLst>
              <a:ext uri="{FF2B5EF4-FFF2-40B4-BE49-F238E27FC236}">
                <a16:creationId xmlns:a16="http://schemas.microsoft.com/office/drawing/2014/main" id="{763F7F79-A968-4BB2-9E99-D4AA8FBFC84B}"/>
              </a:ext>
            </a:extLst>
          </p:cNvPr>
          <p:cNvSpPr txBox="1"/>
          <p:nvPr/>
        </p:nvSpPr>
        <p:spPr>
          <a:xfrm>
            <a:off x="6093896" y="4054337"/>
            <a:ext cx="1254983"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yardımlaşma</a:t>
            </a:r>
          </a:p>
        </p:txBody>
      </p:sp>
      <p:sp>
        <p:nvSpPr>
          <p:cNvPr id="8" name="Metin kutusu 7">
            <a:extLst>
              <a:ext uri="{FF2B5EF4-FFF2-40B4-BE49-F238E27FC236}">
                <a16:creationId xmlns:a16="http://schemas.microsoft.com/office/drawing/2014/main" id="{A5C8A662-5783-4B78-9917-3255A70FBFA0}"/>
              </a:ext>
            </a:extLst>
          </p:cNvPr>
          <p:cNvSpPr txBox="1"/>
          <p:nvPr/>
        </p:nvSpPr>
        <p:spPr>
          <a:xfrm>
            <a:off x="3452640" y="4545775"/>
            <a:ext cx="914400"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dört</a:t>
            </a:r>
          </a:p>
        </p:txBody>
      </p:sp>
      <p:sp>
        <p:nvSpPr>
          <p:cNvPr id="9" name="Metin kutusu 8">
            <a:extLst>
              <a:ext uri="{FF2B5EF4-FFF2-40B4-BE49-F238E27FC236}">
                <a16:creationId xmlns:a16="http://schemas.microsoft.com/office/drawing/2014/main" id="{A4B1EF8A-B61D-4B4A-8268-89EC0926309A}"/>
              </a:ext>
            </a:extLst>
          </p:cNvPr>
          <p:cNvSpPr txBox="1"/>
          <p:nvPr/>
        </p:nvSpPr>
        <p:spPr>
          <a:xfrm>
            <a:off x="6431329" y="4915107"/>
            <a:ext cx="914400"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ikram</a:t>
            </a:r>
          </a:p>
        </p:txBody>
      </p:sp>
      <p:sp>
        <p:nvSpPr>
          <p:cNvPr id="10" name="Metin kutusu 9">
            <a:extLst>
              <a:ext uri="{FF2B5EF4-FFF2-40B4-BE49-F238E27FC236}">
                <a16:creationId xmlns:a16="http://schemas.microsoft.com/office/drawing/2014/main" id="{5355DE46-746E-45D7-BBFC-7FA32C5BA02F}"/>
              </a:ext>
            </a:extLst>
          </p:cNvPr>
          <p:cNvSpPr txBox="1"/>
          <p:nvPr/>
        </p:nvSpPr>
        <p:spPr>
          <a:xfrm>
            <a:off x="6545295" y="5337568"/>
            <a:ext cx="914400" cy="369332"/>
          </a:xfrm>
          <a:prstGeom prst="rect">
            <a:avLst/>
          </a:prstGeom>
          <a:noFill/>
        </p:spPr>
        <p:txBody>
          <a:bodyPr wrap="square" rtlCol="0">
            <a:spAutoFit/>
          </a:bodyPr>
          <a:lstStyle/>
          <a:p>
            <a:r>
              <a:rPr lang="tr-TR" dirty="0">
                <a:solidFill>
                  <a:srgbClr val="FF0000"/>
                </a:solidFill>
                <a:latin typeface="EGITIMHANE dik temel" panose="00000400000000000000" pitchFamily="2" charset="0"/>
              </a:rPr>
              <a:t>dualar</a:t>
            </a:r>
          </a:p>
        </p:txBody>
      </p:sp>
    </p:spTree>
    <p:extLst>
      <p:ext uri="{BB962C8B-B14F-4D97-AF65-F5344CB8AC3E}">
        <p14:creationId xmlns:p14="http://schemas.microsoft.com/office/powerpoint/2010/main" val="2513292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9">
                                            <p:txEl>
                                              <p:pRg st="0" end="0"/>
                                            </p:txEl>
                                          </p:spTgt>
                                        </p:tgtEl>
                                        <p:attrNameLst>
                                          <p:attrName>style.visibility</p:attrName>
                                        </p:attrNameLst>
                                      </p:cBhvr>
                                      <p:to>
                                        <p:strVal val="visible"/>
                                      </p:to>
                                    </p:set>
                                    <p:anim calcmode="lin" valueType="num">
                                      <p:cBhvr additive="base">
                                        <p:cTn id="4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p:cNvSpPr>
            <a:spLocks noGrp="1" noChangeAspect="1" noEditPoints="1" noChangeArrowheads="1"/>
          </p:cNvSpPr>
          <p:nvPr/>
        </p:nvSpPr>
        <p:spPr bwMode="auto">
          <a:xfrm>
            <a:off x="428596" y="285728"/>
            <a:ext cx="8358246" cy="2571768"/>
          </a:xfrm>
          <a:custGeom>
            <a:avLst/>
            <a:gdLst>
              <a:gd name="T0" fmla="*/ 31244 w 21600"/>
              <a:gd name="T1" fmla="*/ 2544763 h 21600"/>
              <a:gd name="T2" fmla="*/ 5036344 w 21600"/>
              <a:gd name="T3" fmla="*/ 5084106 h 21600"/>
              <a:gd name="T4" fmla="*/ 10064294 w 21600"/>
              <a:gd name="T5" fmla="*/ 2544763 h 21600"/>
              <a:gd name="T6" fmla="*/ 5036344 w 21600"/>
              <a:gd name="T7" fmla="*/ 290998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5"/>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tr-TR" sz="4000" dirty="0">
                <a:solidFill>
                  <a:schemeClr val="bg1"/>
                </a:solidFill>
                <a:latin typeface="Calibri" pitchFamily="34" charset="0"/>
                <a:cs typeface="Calibri" pitchFamily="34" charset="0"/>
              </a:rPr>
              <a:t> </a:t>
            </a:r>
            <a:r>
              <a:rPr lang="tr-TR" sz="4000" b="1" dirty="0">
                <a:latin typeface="EGITIMHANE dik temel" panose="00000400000000000000" pitchFamily="2" charset="0"/>
                <a:cs typeface="Times New Roman" pitchFamily="18" charset="0"/>
              </a:rPr>
              <a:t>Ulusça kutladığımız bayramlara Milli Bayramlar denir.. </a:t>
            </a:r>
          </a:p>
        </p:txBody>
      </p:sp>
      <p:pic>
        <p:nvPicPr>
          <p:cNvPr id="28674" name="Picture 2" descr="http://i172.photobucket.com/albums/w35/civill45/4y.jpg"/>
          <p:cNvPicPr>
            <a:picLocks noChangeAspect="1" noChangeArrowheads="1"/>
          </p:cNvPicPr>
          <p:nvPr/>
        </p:nvPicPr>
        <p:blipFill>
          <a:blip r:embed="rId2" cstate="print"/>
          <a:srcRect/>
          <a:stretch>
            <a:fillRect/>
          </a:stretch>
        </p:blipFill>
        <p:spPr bwMode="auto">
          <a:xfrm>
            <a:off x="500034" y="3071810"/>
            <a:ext cx="8032406" cy="3511127"/>
          </a:xfrm>
          <a:prstGeom prst="rect">
            <a:avLst/>
          </a:prstGeom>
          <a:noFill/>
        </p:spPr>
      </p:pic>
    </p:spTree>
    <p:extLst>
      <p:ext uri="{BB962C8B-B14F-4D97-AF65-F5344CB8AC3E}">
        <p14:creationId xmlns:p14="http://schemas.microsoft.com/office/powerpoint/2010/main" val="3867887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4"/>
                                        </p:tgtEl>
                                        <p:attrNameLst>
                                          <p:attrName>style.visibility</p:attrName>
                                        </p:attrNameLst>
                                      </p:cBhvr>
                                      <p:to>
                                        <p:strVal val="visible"/>
                                      </p:to>
                                    </p:set>
                                    <p:anim calcmode="lin" valueType="num">
                                      <p:cBhvr additive="base">
                                        <p:cTn id="13" dur="500" fill="hold"/>
                                        <p:tgtEl>
                                          <p:spTgt spid="28674"/>
                                        </p:tgtEl>
                                        <p:attrNameLst>
                                          <p:attrName>ppt_x</p:attrName>
                                        </p:attrNameLst>
                                      </p:cBhvr>
                                      <p:tavLst>
                                        <p:tav tm="0">
                                          <p:val>
                                            <p:strVal val="#ppt_x"/>
                                          </p:val>
                                        </p:tav>
                                        <p:tav tm="100000">
                                          <p:val>
                                            <p:strVal val="#ppt_x"/>
                                          </p:val>
                                        </p:tav>
                                      </p:tavLst>
                                    </p:anim>
                                    <p:anim calcmode="lin" valueType="num">
                                      <p:cBhvr additive="base">
                                        <p:cTn id="14"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5DFD8DD1-8705-4304-8799-686B0FBAB38B}"/>
              </a:ext>
            </a:extLst>
          </p:cNvPr>
          <p:cNvPicPr>
            <a:picLocks noChangeAspect="1"/>
          </p:cNvPicPr>
          <p:nvPr/>
        </p:nvPicPr>
        <p:blipFill>
          <a:blip r:embed="rId2" cstate="print"/>
          <a:stretch>
            <a:fillRect/>
          </a:stretch>
        </p:blipFill>
        <p:spPr>
          <a:xfrm>
            <a:off x="755576" y="188640"/>
            <a:ext cx="7848872" cy="6120680"/>
          </a:xfrm>
          <a:prstGeom prst="rect">
            <a:avLst/>
          </a:prstGeom>
          <a:ln w="57150">
            <a:solidFill>
              <a:schemeClr val="tx1"/>
            </a:solidFill>
          </a:ln>
        </p:spPr>
      </p:pic>
      <p:sp>
        <p:nvSpPr>
          <p:cNvPr id="2" name="Oval 1">
            <a:extLst>
              <a:ext uri="{FF2B5EF4-FFF2-40B4-BE49-F238E27FC236}">
                <a16:creationId xmlns:a16="http://schemas.microsoft.com/office/drawing/2014/main" id="{95184B70-C43C-4EC8-8B52-A91866C8ECE0}"/>
              </a:ext>
            </a:extLst>
          </p:cNvPr>
          <p:cNvSpPr/>
          <p:nvPr/>
        </p:nvSpPr>
        <p:spPr>
          <a:xfrm>
            <a:off x="5134754" y="3342331"/>
            <a:ext cx="648072" cy="6480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Oval 3">
            <a:extLst>
              <a:ext uri="{FF2B5EF4-FFF2-40B4-BE49-F238E27FC236}">
                <a16:creationId xmlns:a16="http://schemas.microsoft.com/office/drawing/2014/main" id="{81FACF6D-7139-4BB3-91D0-44485EBB3D29}"/>
              </a:ext>
            </a:extLst>
          </p:cNvPr>
          <p:cNvSpPr/>
          <p:nvPr/>
        </p:nvSpPr>
        <p:spPr>
          <a:xfrm>
            <a:off x="4355976" y="2119712"/>
            <a:ext cx="648072" cy="6480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Oval 4">
            <a:extLst>
              <a:ext uri="{FF2B5EF4-FFF2-40B4-BE49-F238E27FC236}">
                <a16:creationId xmlns:a16="http://schemas.microsoft.com/office/drawing/2014/main" id="{862A3CE5-23CD-43BD-A6DD-A81328CA9E43}"/>
              </a:ext>
            </a:extLst>
          </p:cNvPr>
          <p:cNvSpPr/>
          <p:nvPr/>
        </p:nvSpPr>
        <p:spPr>
          <a:xfrm>
            <a:off x="5949897" y="2924944"/>
            <a:ext cx="648072" cy="6480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Oval 5">
            <a:extLst>
              <a:ext uri="{FF2B5EF4-FFF2-40B4-BE49-F238E27FC236}">
                <a16:creationId xmlns:a16="http://schemas.microsoft.com/office/drawing/2014/main" id="{B3DC56E1-9EB3-4C7D-AE8C-7F59AAB2BAF4}"/>
              </a:ext>
            </a:extLst>
          </p:cNvPr>
          <p:cNvSpPr/>
          <p:nvPr/>
        </p:nvSpPr>
        <p:spPr>
          <a:xfrm>
            <a:off x="5760132" y="3868000"/>
            <a:ext cx="648072" cy="6480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Oval 6">
            <a:extLst>
              <a:ext uri="{FF2B5EF4-FFF2-40B4-BE49-F238E27FC236}">
                <a16:creationId xmlns:a16="http://schemas.microsoft.com/office/drawing/2014/main" id="{DE33BF27-8F4E-4592-BDD2-402438E875A6}"/>
              </a:ext>
            </a:extLst>
          </p:cNvPr>
          <p:cNvSpPr/>
          <p:nvPr/>
        </p:nvSpPr>
        <p:spPr>
          <a:xfrm>
            <a:off x="6384163" y="4317961"/>
            <a:ext cx="648072" cy="6480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Oval 7">
            <a:extLst>
              <a:ext uri="{FF2B5EF4-FFF2-40B4-BE49-F238E27FC236}">
                <a16:creationId xmlns:a16="http://schemas.microsoft.com/office/drawing/2014/main" id="{49BA074E-48D6-4DFC-ADE8-33B6D8B85C8C}"/>
              </a:ext>
            </a:extLst>
          </p:cNvPr>
          <p:cNvSpPr/>
          <p:nvPr/>
        </p:nvSpPr>
        <p:spPr>
          <a:xfrm>
            <a:off x="6408204" y="2305924"/>
            <a:ext cx="648072" cy="6480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Oval 8">
            <a:extLst>
              <a:ext uri="{FF2B5EF4-FFF2-40B4-BE49-F238E27FC236}">
                <a16:creationId xmlns:a16="http://schemas.microsoft.com/office/drawing/2014/main" id="{797C03A4-0B5D-48E0-BC77-4D09178F47C4}"/>
              </a:ext>
            </a:extLst>
          </p:cNvPr>
          <p:cNvSpPr/>
          <p:nvPr/>
        </p:nvSpPr>
        <p:spPr>
          <a:xfrm>
            <a:off x="3943419" y="2767784"/>
            <a:ext cx="648072" cy="6480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10" name="Oval 9">
            <a:extLst>
              <a:ext uri="{FF2B5EF4-FFF2-40B4-BE49-F238E27FC236}">
                <a16:creationId xmlns:a16="http://schemas.microsoft.com/office/drawing/2014/main" id="{A222FF19-DAE3-45C2-9D44-EAA104EDD414}"/>
              </a:ext>
            </a:extLst>
          </p:cNvPr>
          <p:cNvSpPr/>
          <p:nvPr/>
        </p:nvSpPr>
        <p:spPr>
          <a:xfrm>
            <a:off x="6305450" y="3301603"/>
            <a:ext cx="648072" cy="6480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Oval 10">
            <a:extLst>
              <a:ext uri="{FF2B5EF4-FFF2-40B4-BE49-F238E27FC236}">
                <a16:creationId xmlns:a16="http://schemas.microsoft.com/office/drawing/2014/main" id="{CA09826E-EED2-40AD-AA54-5211EB8723E4}"/>
              </a:ext>
            </a:extLst>
          </p:cNvPr>
          <p:cNvSpPr/>
          <p:nvPr/>
        </p:nvSpPr>
        <p:spPr>
          <a:xfrm>
            <a:off x="6806877" y="3809782"/>
            <a:ext cx="648072" cy="6480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Oval 11">
            <a:extLst>
              <a:ext uri="{FF2B5EF4-FFF2-40B4-BE49-F238E27FC236}">
                <a16:creationId xmlns:a16="http://schemas.microsoft.com/office/drawing/2014/main" id="{908BAA5E-BE80-45EF-9FC4-CBBF9AE3D130}"/>
              </a:ext>
            </a:extLst>
          </p:cNvPr>
          <p:cNvSpPr/>
          <p:nvPr/>
        </p:nvSpPr>
        <p:spPr>
          <a:xfrm>
            <a:off x="3076120" y="2767784"/>
            <a:ext cx="648072" cy="6480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197901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F5284AAD-B39C-4298-8884-7ABEE16A78DD}"/>
              </a:ext>
            </a:extLst>
          </p:cNvPr>
          <p:cNvPicPr>
            <a:picLocks noChangeAspect="1"/>
          </p:cNvPicPr>
          <p:nvPr/>
        </p:nvPicPr>
        <p:blipFill>
          <a:blip r:embed="rId2" cstate="print"/>
          <a:stretch>
            <a:fillRect/>
          </a:stretch>
        </p:blipFill>
        <p:spPr>
          <a:xfrm>
            <a:off x="611560" y="368660"/>
            <a:ext cx="7920880" cy="6120680"/>
          </a:xfrm>
          <a:prstGeom prst="rect">
            <a:avLst/>
          </a:prstGeom>
          <a:ln w="57150">
            <a:solidFill>
              <a:schemeClr val="tx1"/>
            </a:solidFill>
          </a:ln>
        </p:spPr>
      </p:pic>
      <p:sp>
        <p:nvSpPr>
          <p:cNvPr id="2" name="Oval 1">
            <a:extLst>
              <a:ext uri="{FF2B5EF4-FFF2-40B4-BE49-F238E27FC236}">
                <a16:creationId xmlns:a16="http://schemas.microsoft.com/office/drawing/2014/main" id="{58FFA396-9D8A-4439-A5F6-2C3C512E21F1}"/>
              </a:ext>
            </a:extLst>
          </p:cNvPr>
          <p:cNvSpPr/>
          <p:nvPr/>
        </p:nvSpPr>
        <p:spPr>
          <a:xfrm>
            <a:off x="1547664" y="2996952"/>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Oval 3">
            <a:extLst>
              <a:ext uri="{FF2B5EF4-FFF2-40B4-BE49-F238E27FC236}">
                <a16:creationId xmlns:a16="http://schemas.microsoft.com/office/drawing/2014/main" id="{6FC78FF5-F5C9-49F9-B5F0-0F1AA5F8562B}"/>
              </a:ext>
            </a:extLst>
          </p:cNvPr>
          <p:cNvSpPr/>
          <p:nvPr/>
        </p:nvSpPr>
        <p:spPr>
          <a:xfrm>
            <a:off x="1547664" y="1916832"/>
            <a:ext cx="14856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Oval 4">
            <a:extLst>
              <a:ext uri="{FF2B5EF4-FFF2-40B4-BE49-F238E27FC236}">
                <a16:creationId xmlns:a16="http://schemas.microsoft.com/office/drawing/2014/main" id="{257DA09B-7C88-4C90-9DEF-53B522613634}"/>
              </a:ext>
            </a:extLst>
          </p:cNvPr>
          <p:cNvSpPr/>
          <p:nvPr/>
        </p:nvSpPr>
        <p:spPr>
          <a:xfrm>
            <a:off x="1540470" y="4635134"/>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Oval 5">
            <a:extLst>
              <a:ext uri="{FF2B5EF4-FFF2-40B4-BE49-F238E27FC236}">
                <a16:creationId xmlns:a16="http://schemas.microsoft.com/office/drawing/2014/main" id="{0CE8F4B4-976D-45BD-8632-0563372FFF8D}"/>
              </a:ext>
            </a:extLst>
          </p:cNvPr>
          <p:cNvSpPr/>
          <p:nvPr/>
        </p:nvSpPr>
        <p:spPr>
          <a:xfrm>
            <a:off x="5004048" y="2164676"/>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Oval 6">
            <a:extLst>
              <a:ext uri="{FF2B5EF4-FFF2-40B4-BE49-F238E27FC236}">
                <a16:creationId xmlns:a16="http://schemas.microsoft.com/office/drawing/2014/main" id="{09038ECE-2265-4BC7-8377-C062E5C15C64}"/>
              </a:ext>
            </a:extLst>
          </p:cNvPr>
          <p:cNvSpPr/>
          <p:nvPr/>
        </p:nvSpPr>
        <p:spPr>
          <a:xfrm>
            <a:off x="4644008" y="3501008"/>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8" name="Oval 7">
            <a:extLst>
              <a:ext uri="{FF2B5EF4-FFF2-40B4-BE49-F238E27FC236}">
                <a16:creationId xmlns:a16="http://schemas.microsoft.com/office/drawing/2014/main" id="{EEB021EF-A2D6-4ECC-9C9A-DB8B2A343DD4}"/>
              </a:ext>
            </a:extLst>
          </p:cNvPr>
          <p:cNvSpPr/>
          <p:nvPr/>
        </p:nvSpPr>
        <p:spPr>
          <a:xfrm>
            <a:off x="4644008" y="4558942"/>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Tree>
    <p:extLst>
      <p:ext uri="{BB962C8B-B14F-4D97-AF65-F5344CB8AC3E}">
        <p14:creationId xmlns:p14="http://schemas.microsoft.com/office/powerpoint/2010/main" val="2175086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8473D0A-85A1-49AB-858A-F3D9DE0087DF}"/>
              </a:ext>
            </a:extLst>
          </p:cNvPr>
          <p:cNvPicPr>
            <a:picLocks noChangeAspect="1"/>
          </p:cNvPicPr>
          <p:nvPr/>
        </p:nvPicPr>
        <p:blipFill>
          <a:blip r:embed="rId2" cstate="print"/>
          <a:stretch>
            <a:fillRect/>
          </a:stretch>
        </p:blipFill>
        <p:spPr>
          <a:xfrm>
            <a:off x="611560" y="404664"/>
            <a:ext cx="7920879" cy="6048672"/>
          </a:xfrm>
          <a:prstGeom prst="rect">
            <a:avLst/>
          </a:prstGeom>
          <a:ln w="57150">
            <a:solidFill>
              <a:schemeClr val="tx1"/>
            </a:solidFill>
          </a:ln>
        </p:spPr>
      </p:pic>
      <p:sp>
        <p:nvSpPr>
          <p:cNvPr id="4" name="Oval 3">
            <a:extLst>
              <a:ext uri="{FF2B5EF4-FFF2-40B4-BE49-F238E27FC236}">
                <a16:creationId xmlns:a16="http://schemas.microsoft.com/office/drawing/2014/main" id="{291145C8-FA8E-4472-8BB6-3B493076842A}"/>
              </a:ext>
            </a:extLst>
          </p:cNvPr>
          <p:cNvSpPr/>
          <p:nvPr/>
        </p:nvSpPr>
        <p:spPr>
          <a:xfrm>
            <a:off x="1691680" y="2636912"/>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Oval 4">
            <a:extLst>
              <a:ext uri="{FF2B5EF4-FFF2-40B4-BE49-F238E27FC236}">
                <a16:creationId xmlns:a16="http://schemas.microsoft.com/office/drawing/2014/main" id="{D0A236E4-56A3-4546-8919-5F089682BA4F}"/>
              </a:ext>
            </a:extLst>
          </p:cNvPr>
          <p:cNvSpPr/>
          <p:nvPr/>
        </p:nvSpPr>
        <p:spPr>
          <a:xfrm>
            <a:off x="3275856" y="4869160"/>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Oval 5">
            <a:extLst>
              <a:ext uri="{FF2B5EF4-FFF2-40B4-BE49-F238E27FC236}">
                <a16:creationId xmlns:a16="http://schemas.microsoft.com/office/drawing/2014/main" id="{EA373DAD-6EB8-4E71-A101-E6040B5C2C31}"/>
              </a:ext>
            </a:extLst>
          </p:cNvPr>
          <p:cNvSpPr/>
          <p:nvPr/>
        </p:nvSpPr>
        <p:spPr>
          <a:xfrm>
            <a:off x="4788024" y="1844824"/>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Oval 6">
            <a:extLst>
              <a:ext uri="{FF2B5EF4-FFF2-40B4-BE49-F238E27FC236}">
                <a16:creationId xmlns:a16="http://schemas.microsoft.com/office/drawing/2014/main" id="{D448D26D-7BE5-4A90-AAC8-66781099045D}"/>
              </a:ext>
            </a:extLst>
          </p:cNvPr>
          <p:cNvSpPr/>
          <p:nvPr/>
        </p:nvSpPr>
        <p:spPr>
          <a:xfrm>
            <a:off x="4793709" y="2884756"/>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Oval 7">
            <a:extLst>
              <a:ext uri="{FF2B5EF4-FFF2-40B4-BE49-F238E27FC236}">
                <a16:creationId xmlns:a16="http://schemas.microsoft.com/office/drawing/2014/main" id="{7AA17905-7D08-4870-9F61-328FB32C698D}"/>
              </a:ext>
            </a:extLst>
          </p:cNvPr>
          <p:cNvSpPr/>
          <p:nvPr/>
        </p:nvSpPr>
        <p:spPr>
          <a:xfrm>
            <a:off x="4788024" y="4869160"/>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312273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0B74337-68FD-4275-AD28-D7D1863FCF84}"/>
              </a:ext>
            </a:extLst>
          </p:cNvPr>
          <p:cNvPicPr>
            <a:picLocks noChangeAspect="1"/>
          </p:cNvPicPr>
          <p:nvPr/>
        </p:nvPicPr>
        <p:blipFill>
          <a:blip r:embed="rId2" cstate="print"/>
          <a:stretch>
            <a:fillRect/>
          </a:stretch>
        </p:blipFill>
        <p:spPr>
          <a:xfrm>
            <a:off x="683568" y="404664"/>
            <a:ext cx="7920879" cy="6120680"/>
          </a:xfrm>
          <a:prstGeom prst="rect">
            <a:avLst/>
          </a:prstGeom>
          <a:ln w="57150">
            <a:solidFill>
              <a:schemeClr val="tx1"/>
            </a:solidFill>
          </a:ln>
        </p:spPr>
      </p:pic>
      <p:sp>
        <p:nvSpPr>
          <p:cNvPr id="4" name="Oval 3">
            <a:extLst>
              <a:ext uri="{FF2B5EF4-FFF2-40B4-BE49-F238E27FC236}">
                <a16:creationId xmlns:a16="http://schemas.microsoft.com/office/drawing/2014/main" id="{DAD95A76-CE40-427D-A949-4A95E2F44D56}"/>
              </a:ext>
            </a:extLst>
          </p:cNvPr>
          <p:cNvSpPr/>
          <p:nvPr/>
        </p:nvSpPr>
        <p:spPr>
          <a:xfrm>
            <a:off x="1547664" y="1916832"/>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Oval 4">
            <a:extLst>
              <a:ext uri="{FF2B5EF4-FFF2-40B4-BE49-F238E27FC236}">
                <a16:creationId xmlns:a16="http://schemas.microsoft.com/office/drawing/2014/main" id="{1F2DE56C-D957-4FA6-B1D0-5822E34C97D6}"/>
              </a:ext>
            </a:extLst>
          </p:cNvPr>
          <p:cNvSpPr/>
          <p:nvPr/>
        </p:nvSpPr>
        <p:spPr>
          <a:xfrm>
            <a:off x="1579106" y="3933056"/>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Oval 5">
            <a:extLst>
              <a:ext uri="{FF2B5EF4-FFF2-40B4-BE49-F238E27FC236}">
                <a16:creationId xmlns:a16="http://schemas.microsoft.com/office/drawing/2014/main" id="{E7618781-46E9-4DFA-AA80-11FDD0414A5E}"/>
              </a:ext>
            </a:extLst>
          </p:cNvPr>
          <p:cNvSpPr/>
          <p:nvPr/>
        </p:nvSpPr>
        <p:spPr>
          <a:xfrm>
            <a:off x="4644007" y="2276872"/>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Oval 6">
            <a:extLst>
              <a:ext uri="{FF2B5EF4-FFF2-40B4-BE49-F238E27FC236}">
                <a16:creationId xmlns:a16="http://schemas.microsoft.com/office/drawing/2014/main" id="{0C6E89E3-738B-4080-96F3-6BA475FEB1DD}"/>
              </a:ext>
            </a:extLst>
          </p:cNvPr>
          <p:cNvSpPr/>
          <p:nvPr/>
        </p:nvSpPr>
        <p:spPr>
          <a:xfrm>
            <a:off x="4644007" y="4509120"/>
            <a:ext cx="144016"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661121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p:cNvSpPr>
            <a:spLocks noGrp="1" noChangeAspect="1" noEditPoints="1" noChangeArrowheads="1"/>
          </p:cNvSpPr>
          <p:nvPr/>
        </p:nvSpPr>
        <p:spPr bwMode="auto">
          <a:xfrm>
            <a:off x="285720" y="285728"/>
            <a:ext cx="8643998" cy="3143272"/>
          </a:xfrm>
          <a:custGeom>
            <a:avLst/>
            <a:gdLst>
              <a:gd name="T0" fmla="*/ 31244 w 21600"/>
              <a:gd name="T1" fmla="*/ 2544763 h 21600"/>
              <a:gd name="T2" fmla="*/ 5036344 w 21600"/>
              <a:gd name="T3" fmla="*/ 5084106 h 21600"/>
              <a:gd name="T4" fmla="*/ 10064294 w 21600"/>
              <a:gd name="T5" fmla="*/ 2544763 h 21600"/>
              <a:gd name="T6" fmla="*/ 5036344 w 21600"/>
              <a:gd name="T7" fmla="*/ 290998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5"/>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tr-TR" b="1" dirty="0">
                <a:latin typeface="EGITIMHANE dik temel" panose="00000400000000000000" pitchFamily="2" charset="0"/>
              </a:rPr>
              <a:t>Geçmişte  yaşanan  tarihi  olaylar  ve kahramanlıkların  unutulmaması  için  bu  günleri  </a:t>
            </a:r>
            <a:r>
              <a:rPr lang="tr-TR" b="1" u="sng" dirty="0">
                <a:latin typeface="EGITIMHANE dik temel" panose="00000400000000000000" pitchFamily="2" charset="0"/>
              </a:rPr>
              <a:t>milli  bayram</a:t>
            </a:r>
            <a:r>
              <a:rPr lang="tr-TR" b="1" dirty="0">
                <a:latin typeface="EGITIMHANE dik temel" panose="00000400000000000000" pitchFamily="2" charset="0"/>
              </a:rPr>
              <a:t>  </a:t>
            </a:r>
            <a:r>
              <a:rPr lang="tr-TR" dirty="0">
                <a:latin typeface="EGITIMHANE dik temel" panose="00000400000000000000" pitchFamily="2" charset="0"/>
              </a:rPr>
              <a:t>olarak  </a:t>
            </a:r>
            <a:r>
              <a:rPr lang="tr-TR" b="1" dirty="0">
                <a:latin typeface="EGITIMHANE dik temel" panose="00000400000000000000" pitchFamily="2" charset="0"/>
              </a:rPr>
              <a:t>kutlarız.</a:t>
            </a:r>
          </a:p>
          <a:p>
            <a:r>
              <a:rPr lang="tr-TR" dirty="0">
                <a:solidFill>
                  <a:schemeClr val="bg1"/>
                </a:solidFill>
                <a:latin typeface="Calibri" pitchFamily="34" charset="0"/>
                <a:cs typeface="Calibri" pitchFamily="34" charset="0"/>
              </a:rPr>
              <a:t> </a:t>
            </a:r>
            <a:endParaRPr lang="tr-TR" b="1" dirty="0">
              <a:solidFill>
                <a:schemeClr val="bg1"/>
              </a:solidFill>
              <a:latin typeface="Times New Roman" pitchFamily="18" charset="0"/>
              <a:cs typeface="Times New Roman" pitchFamily="18" charset="0"/>
            </a:endParaRPr>
          </a:p>
        </p:txBody>
      </p:sp>
      <p:pic>
        <p:nvPicPr>
          <p:cNvPr id="28674" name="Picture 2" descr="http://i172.photobucket.com/albums/w35/civill45/4y.jpg"/>
          <p:cNvPicPr>
            <a:picLocks noChangeAspect="1" noChangeArrowheads="1"/>
          </p:cNvPicPr>
          <p:nvPr/>
        </p:nvPicPr>
        <p:blipFill>
          <a:blip r:embed="rId2" cstate="print"/>
          <a:srcRect/>
          <a:stretch>
            <a:fillRect/>
          </a:stretch>
        </p:blipFill>
        <p:spPr bwMode="auto">
          <a:xfrm>
            <a:off x="467544" y="3723745"/>
            <a:ext cx="6143668" cy="2868185"/>
          </a:xfrm>
          <a:prstGeom prst="rect">
            <a:avLst/>
          </a:prstGeom>
          <a:noFill/>
        </p:spPr>
      </p:pic>
    </p:spTree>
    <p:extLst>
      <p:ext uri="{BB962C8B-B14F-4D97-AF65-F5344CB8AC3E}">
        <p14:creationId xmlns:p14="http://schemas.microsoft.com/office/powerpoint/2010/main" val="3867887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4"/>
                                        </p:tgtEl>
                                        <p:attrNameLst>
                                          <p:attrName>style.visibility</p:attrName>
                                        </p:attrNameLst>
                                      </p:cBhvr>
                                      <p:to>
                                        <p:strVal val="visible"/>
                                      </p:to>
                                    </p:set>
                                    <p:anim calcmode="lin" valueType="num">
                                      <p:cBhvr additive="base">
                                        <p:cTn id="13" dur="500" fill="hold"/>
                                        <p:tgtEl>
                                          <p:spTgt spid="28674"/>
                                        </p:tgtEl>
                                        <p:attrNameLst>
                                          <p:attrName>ppt_x</p:attrName>
                                        </p:attrNameLst>
                                      </p:cBhvr>
                                      <p:tavLst>
                                        <p:tav tm="0">
                                          <p:val>
                                            <p:strVal val="#ppt_x"/>
                                          </p:val>
                                        </p:tav>
                                        <p:tav tm="100000">
                                          <p:val>
                                            <p:strVal val="#ppt_x"/>
                                          </p:val>
                                        </p:tav>
                                      </p:tavLst>
                                    </p:anim>
                                    <p:anim calcmode="lin" valueType="num">
                                      <p:cBhvr additive="base">
                                        <p:cTn id="14"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p:cNvSpPr>
            <a:spLocks noGrp="1" noChangeAspect="1" noEditPoints="1" noChangeArrowheads="1"/>
          </p:cNvSpPr>
          <p:nvPr/>
        </p:nvSpPr>
        <p:spPr bwMode="auto">
          <a:xfrm>
            <a:off x="428596" y="285728"/>
            <a:ext cx="8358246" cy="2279176"/>
          </a:xfrm>
          <a:custGeom>
            <a:avLst/>
            <a:gdLst>
              <a:gd name="T0" fmla="*/ 31244 w 21600"/>
              <a:gd name="T1" fmla="*/ 2544763 h 21600"/>
              <a:gd name="T2" fmla="*/ 5036344 w 21600"/>
              <a:gd name="T3" fmla="*/ 5084106 h 21600"/>
              <a:gd name="T4" fmla="*/ 10064294 w 21600"/>
              <a:gd name="T5" fmla="*/ 2544763 h 21600"/>
              <a:gd name="T6" fmla="*/ 5036344 w 21600"/>
              <a:gd name="T7" fmla="*/ 290998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5"/>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tr-TR" sz="2800" b="1" dirty="0">
                <a:latin typeface="EGITIMHANE dik temel" panose="00000400000000000000" pitchFamily="2" charset="0"/>
                <a:cs typeface="Times New Roman" pitchFamily="18" charset="0"/>
              </a:rPr>
              <a:t>Milli Bayramlarda, sınıflar, okullar, caddeler ve sokaklar bayraklarla donatılır.</a:t>
            </a:r>
            <a:endParaRPr lang="tr-TR" sz="2800" b="1" dirty="0">
              <a:latin typeface="EGITIMHANE dik temel" panose="00000400000000000000" pitchFamily="2" charset="0"/>
            </a:endParaRPr>
          </a:p>
        </p:txBody>
      </p:sp>
      <p:pic>
        <p:nvPicPr>
          <p:cNvPr id="27650" name="Picture 2" descr="http://lh3.ggpht.com/_8WIjkzT4POU/TKTRbl3cQUI/AAAAAAAABwI/rR3muh9daA8/Panorama%252520Guerra%252520Greco%252520Turca%2525202.jpg"/>
          <p:cNvPicPr>
            <a:picLocks noChangeAspect="1" noChangeArrowheads="1"/>
          </p:cNvPicPr>
          <p:nvPr/>
        </p:nvPicPr>
        <p:blipFill>
          <a:blip r:embed="rId3" cstate="print"/>
          <a:srcRect/>
          <a:stretch>
            <a:fillRect/>
          </a:stretch>
        </p:blipFill>
        <p:spPr bwMode="auto">
          <a:xfrm>
            <a:off x="1500166" y="2852936"/>
            <a:ext cx="6143668" cy="3428048"/>
          </a:xfrm>
          <a:prstGeom prst="rect">
            <a:avLst/>
          </a:prstGeom>
          <a:noFill/>
        </p:spPr>
      </p:pic>
    </p:spTree>
    <p:extLst>
      <p:ext uri="{BB962C8B-B14F-4D97-AF65-F5344CB8AC3E}">
        <p14:creationId xmlns:p14="http://schemas.microsoft.com/office/powerpoint/2010/main" val="1522866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0"/>
                                        </p:tgtEl>
                                        <p:attrNameLst>
                                          <p:attrName>style.visibility</p:attrName>
                                        </p:attrNameLst>
                                      </p:cBhvr>
                                      <p:to>
                                        <p:strVal val="visible"/>
                                      </p:to>
                                    </p:set>
                                    <p:anim calcmode="lin" valueType="num">
                                      <p:cBhvr additive="base">
                                        <p:cTn id="13" dur="500" fill="hold"/>
                                        <p:tgtEl>
                                          <p:spTgt spid="27650"/>
                                        </p:tgtEl>
                                        <p:attrNameLst>
                                          <p:attrName>ppt_x</p:attrName>
                                        </p:attrNameLst>
                                      </p:cBhvr>
                                      <p:tavLst>
                                        <p:tav tm="0">
                                          <p:val>
                                            <p:strVal val="#ppt_x"/>
                                          </p:val>
                                        </p:tav>
                                        <p:tav tm="100000">
                                          <p:val>
                                            <p:strVal val="#ppt_x"/>
                                          </p:val>
                                        </p:tav>
                                      </p:tavLst>
                                    </p:anim>
                                    <p:anim calcmode="lin" valueType="num">
                                      <p:cBhvr additive="base">
                                        <p:cTn id="14"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p:cNvSpPr>
            <a:spLocks noGrp="1" noChangeAspect="1" noEditPoints="1" noChangeArrowheads="1"/>
          </p:cNvSpPr>
          <p:nvPr/>
        </p:nvSpPr>
        <p:spPr bwMode="auto">
          <a:xfrm>
            <a:off x="500034" y="428604"/>
            <a:ext cx="8501122" cy="3929090"/>
          </a:xfrm>
          <a:custGeom>
            <a:avLst/>
            <a:gdLst>
              <a:gd name="T0" fmla="*/ 31244 w 21600"/>
              <a:gd name="T1" fmla="*/ 2544763 h 21600"/>
              <a:gd name="T2" fmla="*/ 5036344 w 21600"/>
              <a:gd name="T3" fmla="*/ 5084106 h 21600"/>
              <a:gd name="T4" fmla="*/ 10064294 w 21600"/>
              <a:gd name="T5" fmla="*/ 2544763 h 21600"/>
              <a:gd name="T6" fmla="*/ 5036344 w 21600"/>
              <a:gd name="T7" fmla="*/ 290998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5"/>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533400" indent="-533400" eaLnBrk="1" hangingPunct="1">
              <a:buNone/>
            </a:pPr>
            <a:r>
              <a:rPr lang="tr-TR" sz="3600" b="1" dirty="0">
                <a:latin typeface="Calibri" pitchFamily="34" charset="0"/>
                <a:cs typeface="Calibri" pitchFamily="34" charset="0"/>
              </a:rPr>
              <a:t>Milli bayramlarımız milletçe kutladığımız, birlik beraberliğimizi pekiştiren</a:t>
            </a:r>
          </a:p>
          <a:p>
            <a:pPr marL="533400" indent="-533400" eaLnBrk="1" hangingPunct="1">
              <a:buNone/>
            </a:pPr>
            <a:r>
              <a:rPr lang="tr-TR" sz="3600" b="1" dirty="0">
                <a:latin typeface="Calibri" pitchFamily="34" charset="0"/>
                <a:cs typeface="Calibri" pitchFamily="34" charset="0"/>
              </a:rPr>
              <a:t>sevinçli günlerimizdir. </a:t>
            </a:r>
          </a:p>
        </p:txBody>
      </p:sp>
      <p:pic>
        <p:nvPicPr>
          <p:cNvPr id="31746" name="Picture 2" descr="http://www.abload.de/img/atatrktablo130nup9.png"/>
          <p:cNvPicPr>
            <a:picLocks noChangeAspect="1" noChangeArrowheads="1"/>
          </p:cNvPicPr>
          <p:nvPr/>
        </p:nvPicPr>
        <p:blipFill>
          <a:blip r:embed="rId2" cstate="print"/>
          <a:srcRect/>
          <a:stretch>
            <a:fillRect/>
          </a:stretch>
        </p:blipFill>
        <p:spPr bwMode="auto">
          <a:xfrm>
            <a:off x="500034" y="3929066"/>
            <a:ext cx="3743325" cy="2686051"/>
          </a:xfrm>
          <a:prstGeom prst="rect">
            <a:avLst/>
          </a:prstGeom>
          <a:noFill/>
        </p:spPr>
      </p:pic>
      <p:pic>
        <p:nvPicPr>
          <p:cNvPr id="7"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2066" y="4500570"/>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57884" y="5429264"/>
            <a:ext cx="961022" cy="9610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6"/>
                                        </p:tgtEl>
                                        <p:attrNameLst>
                                          <p:attrName>style.visibility</p:attrName>
                                        </p:attrNameLst>
                                      </p:cBhvr>
                                      <p:to>
                                        <p:strVal val="visible"/>
                                      </p:to>
                                    </p:set>
                                    <p:anim calcmode="lin" valueType="num">
                                      <p:cBhvr additive="base">
                                        <p:cTn id="13" dur="500" fill="hold"/>
                                        <p:tgtEl>
                                          <p:spTgt spid="31746"/>
                                        </p:tgtEl>
                                        <p:attrNameLst>
                                          <p:attrName>ppt_x</p:attrName>
                                        </p:attrNameLst>
                                      </p:cBhvr>
                                      <p:tavLst>
                                        <p:tav tm="0">
                                          <p:val>
                                            <p:strVal val="#ppt_x"/>
                                          </p:val>
                                        </p:tav>
                                        <p:tav tm="100000">
                                          <p:val>
                                            <p:strVal val="#ppt_x"/>
                                          </p:val>
                                        </p:tav>
                                      </p:tavLst>
                                    </p:anim>
                                    <p:anim calcmode="lin" valueType="num">
                                      <p:cBhvr additive="base">
                                        <p:cTn id="14" dur="500" fill="hold"/>
                                        <p:tgtEl>
                                          <p:spTgt spid="317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p:cNvSpPr>
            <a:spLocks noGrp="1" noChangeAspect="1" noEditPoints="1" noChangeArrowheads="1"/>
          </p:cNvSpPr>
          <p:nvPr/>
        </p:nvSpPr>
        <p:spPr bwMode="auto">
          <a:xfrm>
            <a:off x="428596" y="285728"/>
            <a:ext cx="8358246" cy="2928958"/>
          </a:xfrm>
          <a:custGeom>
            <a:avLst/>
            <a:gdLst>
              <a:gd name="T0" fmla="*/ 31244 w 21600"/>
              <a:gd name="T1" fmla="*/ 2544763 h 21600"/>
              <a:gd name="T2" fmla="*/ 5036344 w 21600"/>
              <a:gd name="T3" fmla="*/ 5084106 h 21600"/>
              <a:gd name="T4" fmla="*/ 10064294 w 21600"/>
              <a:gd name="T5" fmla="*/ 2544763 h 21600"/>
              <a:gd name="T6" fmla="*/ 5036344 w 21600"/>
              <a:gd name="T7" fmla="*/ 290998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5"/>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533400" indent="-533400" eaLnBrk="1" hangingPunct="1">
              <a:buNone/>
            </a:pPr>
            <a:r>
              <a:rPr lang="tr-TR" b="1" dirty="0">
                <a:latin typeface="EGITIMHANE dik temel" panose="00000400000000000000" pitchFamily="2" charset="0"/>
                <a:cs typeface="Calibri" pitchFamily="34" charset="0"/>
              </a:rPr>
              <a:t>Milli bayramlarımızı kutlarken</a:t>
            </a:r>
          </a:p>
          <a:p>
            <a:pPr marL="533400" indent="-533400" eaLnBrk="1" hangingPunct="1">
              <a:buNone/>
            </a:pPr>
            <a:r>
              <a:rPr lang="tr-TR" b="1" dirty="0">
                <a:latin typeface="EGITIMHANE dik temel" panose="00000400000000000000" pitchFamily="2" charset="0"/>
                <a:cs typeface="Calibri" pitchFamily="34" charset="0"/>
              </a:rPr>
              <a:t>atalarımızın kahramanlıklarını ve başarılarını anar.</a:t>
            </a:r>
          </a:p>
        </p:txBody>
      </p:sp>
      <p:pic>
        <p:nvPicPr>
          <p:cNvPr id="30722" name="Picture 2" descr="http://www.abload.de/img/mustafakemalatatrkpsdlqksd.png"/>
          <p:cNvPicPr>
            <a:picLocks noChangeAspect="1" noChangeArrowheads="1"/>
          </p:cNvPicPr>
          <p:nvPr/>
        </p:nvPicPr>
        <p:blipFill>
          <a:blip r:embed="rId2" cstate="print"/>
          <a:srcRect/>
          <a:stretch>
            <a:fillRect/>
          </a:stretch>
        </p:blipFill>
        <p:spPr bwMode="auto">
          <a:xfrm>
            <a:off x="1285852" y="3181349"/>
            <a:ext cx="2114550" cy="3676651"/>
          </a:xfrm>
          <a:prstGeom prst="rect">
            <a:avLst/>
          </a:prstGeom>
          <a:noFill/>
        </p:spPr>
      </p:pic>
      <p:pic>
        <p:nvPicPr>
          <p:cNvPr id="5"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3372" y="5357826"/>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15140" y="3214686"/>
            <a:ext cx="961022" cy="96102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2" descr="http://img1.loadtr.com/k-407312-y%C3%BCr%C3%BCyen_gif.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57818" y="4500570"/>
            <a:ext cx="961022" cy="9610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2"/>
                                        </p:tgtEl>
                                        <p:attrNameLst>
                                          <p:attrName>style.visibility</p:attrName>
                                        </p:attrNameLst>
                                      </p:cBhvr>
                                      <p:to>
                                        <p:strVal val="visible"/>
                                      </p:to>
                                    </p:set>
                                    <p:anim calcmode="lin" valueType="num">
                                      <p:cBhvr additive="base">
                                        <p:cTn id="13" dur="500" fill="hold"/>
                                        <p:tgtEl>
                                          <p:spTgt spid="30722"/>
                                        </p:tgtEl>
                                        <p:attrNameLst>
                                          <p:attrName>ppt_x</p:attrName>
                                        </p:attrNameLst>
                                      </p:cBhvr>
                                      <p:tavLst>
                                        <p:tav tm="0">
                                          <p:val>
                                            <p:strVal val="#ppt_x"/>
                                          </p:val>
                                        </p:tav>
                                        <p:tav tm="100000">
                                          <p:val>
                                            <p:strVal val="#ppt_x"/>
                                          </p:val>
                                        </p:tav>
                                      </p:tavLst>
                                    </p:anim>
                                    <p:anim calcmode="lin" valueType="num">
                                      <p:cBhvr additive="base">
                                        <p:cTn id="14" dur="500" fill="hold"/>
                                        <p:tgtEl>
                                          <p:spTgt spid="307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p:cNvSpPr>
            <a:spLocks noGrp="1" noChangeAspect="1" noEditPoints="1" noChangeArrowheads="1"/>
          </p:cNvSpPr>
          <p:nvPr/>
        </p:nvSpPr>
        <p:spPr bwMode="auto">
          <a:xfrm>
            <a:off x="0" y="285728"/>
            <a:ext cx="9036496" cy="2571768"/>
          </a:xfrm>
          <a:custGeom>
            <a:avLst/>
            <a:gdLst>
              <a:gd name="T0" fmla="*/ 31244 w 21600"/>
              <a:gd name="T1" fmla="*/ 2544763 h 21600"/>
              <a:gd name="T2" fmla="*/ 5036344 w 21600"/>
              <a:gd name="T3" fmla="*/ 5084106 h 21600"/>
              <a:gd name="T4" fmla="*/ 10064294 w 21600"/>
              <a:gd name="T5" fmla="*/ 2544763 h 21600"/>
              <a:gd name="T6" fmla="*/ 5036344 w 21600"/>
              <a:gd name="T7" fmla="*/ 290998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5"/>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533400" indent="-533400" eaLnBrk="1" hangingPunct="1">
              <a:buNone/>
            </a:pPr>
            <a:r>
              <a:rPr lang="tr-TR" sz="3600" b="1" dirty="0">
                <a:solidFill>
                  <a:schemeClr val="bg1"/>
                </a:solidFill>
                <a:latin typeface="Calibri" pitchFamily="34" charset="0"/>
                <a:cs typeface="Calibri" pitchFamily="34" charset="0"/>
              </a:rPr>
              <a:t>      </a:t>
            </a:r>
            <a:r>
              <a:rPr lang="tr-TR" sz="3600" b="1" dirty="0">
                <a:latin typeface="EGITIMHANE dik temel" panose="00000400000000000000" pitchFamily="2" charset="0"/>
                <a:cs typeface="Calibri" pitchFamily="34" charset="0"/>
              </a:rPr>
              <a:t>Bize emanet ettikleri değerlerin önemini daha iyi  kavrarız. </a:t>
            </a:r>
          </a:p>
        </p:txBody>
      </p:sp>
      <p:pic>
        <p:nvPicPr>
          <p:cNvPr id="5" name="Picture 2" descr="http://www.sarayonu.gov.tr/ortak_icerik/sarayonu/kurtulus-savasi.jpg"/>
          <p:cNvPicPr>
            <a:picLocks noChangeAspect="1" noChangeArrowheads="1"/>
          </p:cNvPicPr>
          <p:nvPr/>
        </p:nvPicPr>
        <p:blipFill>
          <a:blip r:embed="rId2" cstate="print"/>
          <a:srcRect/>
          <a:stretch>
            <a:fillRect/>
          </a:stretch>
        </p:blipFill>
        <p:spPr bwMode="auto">
          <a:xfrm>
            <a:off x="1464447" y="3140968"/>
            <a:ext cx="6215106" cy="321471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Dilim">
  <a:themeElements>
    <a:clrScheme name="Dilim">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Dilim">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Slice</Template>
  <TotalTime>1255</TotalTime>
  <Words>561</Words>
  <Application>Microsoft Office PowerPoint</Application>
  <PresentationFormat>Ekran Gösterisi (4:3)</PresentationFormat>
  <Paragraphs>66</Paragraphs>
  <Slides>43</Slides>
  <Notes>4</Notes>
  <HiddenSlides>0</HiddenSlides>
  <MMClips>0</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43</vt:i4>
      </vt:variant>
    </vt:vector>
  </HeadingPairs>
  <TitlesOfParts>
    <vt:vector size="52" baseType="lpstr">
      <vt:lpstr>Arial Black</vt:lpstr>
      <vt:lpstr>Calibri</vt:lpstr>
      <vt:lpstr>Century Gothic</vt:lpstr>
      <vt:lpstr>EGITIMHANE dik temel</vt:lpstr>
      <vt:lpstr>Times New Roman</vt:lpstr>
      <vt:lpstr>Wingdings</vt:lpstr>
      <vt:lpstr>Wingdings 3</vt:lpstr>
      <vt:lpstr>Yavuz Bagis Dik Temel</vt:lpstr>
      <vt:lpstr>Dilim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Milli Bayramlarımız</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DİNİ BAYRAMLARIMIZ</vt:lpstr>
      <vt:lpstr>PowerPoint Sunusu</vt:lpstr>
      <vt:lpstr>Ramazan Bayramı</vt:lpstr>
      <vt:lpstr>     </vt:lpstr>
      <vt:lpstr>Kurban Bayramı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By NeC ® 2010 | Katilimsiz.Com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NOKTALAMA İŞARETLERİ</dc:title>
  <dc:creator>aaaa</dc:creator>
  <cp:lastModifiedBy>SERKAN DEMİR</cp:lastModifiedBy>
  <cp:revision>252</cp:revision>
  <dcterms:created xsi:type="dcterms:W3CDTF">2012-11-18T10:59:22Z</dcterms:created>
  <dcterms:modified xsi:type="dcterms:W3CDTF">2022-02-28T14:18:38Z</dcterms:modified>
</cp:coreProperties>
</file>