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wav" ContentType="audio/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56" r:id="rId2"/>
    <p:sldId id="262" r:id="rId3"/>
    <p:sldId id="261" r:id="rId4"/>
    <p:sldId id="260" r:id="rId5"/>
    <p:sldId id="259" r:id="rId6"/>
    <p:sldId id="258" r:id="rId7"/>
    <p:sldId id="257" r:id="rId8"/>
    <p:sldId id="263" r:id="rId9"/>
    <p:sldId id="264" r:id="rId10"/>
    <p:sldId id="265" r:id="rId11"/>
    <p:sldId id="266" r:id="rId12"/>
    <p:sldId id="267" r:id="rId13"/>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varScale="1">
        <p:scale>
          <a:sx n="69" d="100"/>
          <a:sy n="69" d="100"/>
        </p:scale>
        <p:origin x="1416" y="6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B12928C-BDEE-4530-AFD1-5D0E872473A7}" type="datetimeFigureOut">
              <a:rPr lang="tr-TR" smtClean="0"/>
              <a:t>19.11.2021</a:t>
            </a:fld>
            <a:endParaRPr lang="tr-TR"/>
          </a:p>
        </p:txBody>
      </p:sp>
      <p:sp>
        <p:nvSpPr>
          <p:cNvPr id="4" name="Slayt Görüntüsü Yer Tutucusu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6" name="Alt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53D32D7-CABF-497B-A09C-3D5202BDC352}" type="slidenum">
              <a:rPr lang="tr-TR" smtClean="0"/>
              <a:t>‹#›</a:t>
            </a:fld>
            <a:endParaRPr lang="tr-TR"/>
          </a:p>
        </p:txBody>
      </p:sp>
    </p:spTree>
    <p:extLst>
      <p:ext uri="{BB962C8B-B14F-4D97-AF65-F5344CB8AC3E}">
        <p14:creationId xmlns:p14="http://schemas.microsoft.com/office/powerpoint/2010/main" val="35575900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none" strike="noStrike" kern="1200" dirty="0">
                <a:solidFill>
                  <a:schemeClr val="tx1"/>
                </a:solidFill>
                <a:effectLst/>
                <a:latin typeface="+mn-lt"/>
                <a:ea typeface="+mn-ea"/>
                <a:cs typeface="+mn-cs"/>
                <a:hlinkClick r:id="rId3"/>
              </a:rPr>
              <a:t>www.sorubak.com</a:t>
            </a:r>
            <a:endParaRPr lang="tr-TR" dirty="0"/>
          </a:p>
        </p:txBody>
      </p:sp>
      <p:sp>
        <p:nvSpPr>
          <p:cNvPr id="4" name="Slayt Numarası Yer Tutucusu 3"/>
          <p:cNvSpPr>
            <a:spLocks noGrp="1"/>
          </p:cNvSpPr>
          <p:nvPr>
            <p:ph type="sldNum" sz="quarter" idx="10"/>
          </p:nvPr>
        </p:nvSpPr>
        <p:spPr/>
        <p:txBody>
          <a:bodyPr/>
          <a:lstStyle/>
          <a:p>
            <a:fld id="{E53D32D7-CABF-497B-A09C-3D5202BDC352}" type="slidenum">
              <a:rPr lang="tr-TR" smtClean="0"/>
              <a:t>2</a:t>
            </a:fld>
            <a:endParaRPr lang="tr-TR"/>
          </a:p>
        </p:txBody>
      </p:sp>
    </p:spTree>
    <p:extLst>
      <p:ext uri="{BB962C8B-B14F-4D97-AF65-F5344CB8AC3E}">
        <p14:creationId xmlns:p14="http://schemas.microsoft.com/office/powerpoint/2010/main" val="27773696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none" strike="noStrike" kern="1200" dirty="0">
                <a:solidFill>
                  <a:schemeClr val="tx1"/>
                </a:solidFill>
                <a:effectLst/>
                <a:latin typeface="+mn-lt"/>
                <a:ea typeface="+mn-ea"/>
                <a:cs typeface="+mn-cs"/>
                <a:hlinkClick r:id="rId3"/>
              </a:rPr>
              <a:t>www.sorubak.com</a:t>
            </a:r>
            <a:endParaRPr lang="tr-TR" dirty="0"/>
          </a:p>
        </p:txBody>
      </p:sp>
      <p:sp>
        <p:nvSpPr>
          <p:cNvPr id="4" name="Slayt Numarası Yer Tutucusu 3"/>
          <p:cNvSpPr>
            <a:spLocks noGrp="1"/>
          </p:cNvSpPr>
          <p:nvPr>
            <p:ph type="sldNum" sz="quarter" idx="10"/>
          </p:nvPr>
        </p:nvSpPr>
        <p:spPr/>
        <p:txBody>
          <a:bodyPr/>
          <a:lstStyle/>
          <a:p>
            <a:fld id="{E53D32D7-CABF-497B-A09C-3D5202BDC352}" type="slidenum">
              <a:rPr lang="tr-TR" smtClean="0"/>
              <a:t>4</a:t>
            </a:fld>
            <a:endParaRPr lang="tr-TR"/>
          </a:p>
        </p:txBody>
      </p:sp>
    </p:spTree>
    <p:extLst>
      <p:ext uri="{BB962C8B-B14F-4D97-AF65-F5344CB8AC3E}">
        <p14:creationId xmlns:p14="http://schemas.microsoft.com/office/powerpoint/2010/main" val="13471652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none" strike="noStrike" kern="1200" dirty="0">
                <a:solidFill>
                  <a:schemeClr val="tx1"/>
                </a:solidFill>
                <a:effectLst/>
                <a:latin typeface="+mn-lt"/>
                <a:ea typeface="+mn-ea"/>
                <a:cs typeface="+mn-cs"/>
                <a:hlinkClick r:id="rId3"/>
              </a:rPr>
              <a:t>www.sorubak.com</a:t>
            </a:r>
            <a:endParaRPr lang="tr-TR" dirty="0"/>
          </a:p>
        </p:txBody>
      </p:sp>
      <p:sp>
        <p:nvSpPr>
          <p:cNvPr id="4" name="Slayt Numarası Yer Tutucusu 3"/>
          <p:cNvSpPr>
            <a:spLocks noGrp="1"/>
          </p:cNvSpPr>
          <p:nvPr>
            <p:ph type="sldNum" sz="quarter" idx="10"/>
          </p:nvPr>
        </p:nvSpPr>
        <p:spPr/>
        <p:txBody>
          <a:bodyPr/>
          <a:lstStyle/>
          <a:p>
            <a:fld id="{E53D32D7-CABF-497B-A09C-3D5202BDC352}" type="slidenum">
              <a:rPr lang="tr-TR" smtClean="0"/>
              <a:t>7</a:t>
            </a:fld>
            <a:endParaRPr lang="tr-TR"/>
          </a:p>
        </p:txBody>
      </p:sp>
    </p:spTree>
    <p:extLst>
      <p:ext uri="{BB962C8B-B14F-4D97-AF65-F5344CB8AC3E}">
        <p14:creationId xmlns:p14="http://schemas.microsoft.com/office/powerpoint/2010/main" val="31458615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none" strike="noStrike" kern="1200" dirty="0">
                <a:solidFill>
                  <a:schemeClr val="tx1"/>
                </a:solidFill>
                <a:effectLst/>
                <a:latin typeface="+mn-lt"/>
                <a:ea typeface="+mn-ea"/>
                <a:cs typeface="+mn-cs"/>
                <a:hlinkClick r:id="rId3"/>
              </a:rPr>
              <a:t>www.sorubak.com</a:t>
            </a:r>
            <a:endParaRPr lang="tr-TR" dirty="0"/>
          </a:p>
        </p:txBody>
      </p:sp>
      <p:sp>
        <p:nvSpPr>
          <p:cNvPr id="4" name="Slayt Numarası Yer Tutucusu 3"/>
          <p:cNvSpPr>
            <a:spLocks noGrp="1"/>
          </p:cNvSpPr>
          <p:nvPr>
            <p:ph type="sldNum" sz="quarter" idx="10"/>
          </p:nvPr>
        </p:nvSpPr>
        <p:spPr/>
        <p:txBody>
          <a:bodyPr/>
          <a:lstStyle/>
          <a:p>
            <a:fld id="{E53D32D7-CABF-497B-A09C-3D5202BDC352}" type="slidenum">
              <a:rPr lang="tr-TR" smtClean="0"/>
              <a:t>9</a:t>
            </a:fld>
            <a:endParaRPr lang="tr-TR"/>
          </a:p>
        </p:txBody>
      </p:sp>
    </p:spTree>
    <p:extLst>
      <p:ext uri="{BB962C8B-B14F-4D97-AF65-F5344CB8AC3E}">
        <p14:creationId xmlns:p14="http://schemas.microsoft.com/office/powerpoint/2010/main" val="35831109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none" strike="noStrike" kern="1200" dirty="0">
                <a:solidFill>
                  <a:schemeClr val="tx1"/>
                </a:solidFill>
                <a:effectLst/>
                <a:latin typeface="+mn-lt"/>
                <a:ea typeface="+mn-ea"/>
                <a:cs typeface="+mn-cs"/>
                <a:hlinkClick r:id="rId3"/>
              </a:rPr>
              <a:t>www.sorubak.com</a:t>
            </a:r>
            <a:endParaRPr lang="tr-TR" dirty="0"/>
          </a:p>
        </p:txBody>
      </p:sp>
      <p:sp>
        <p:nvSpPr>
          <p:cNvPr id="4" name="Slayt Numarası Yer Tutucusu 3"/>
          <p:cNvSpPr>
            <a:spLocks noGrp="1"/>
          </p:cNvSpPr>
          <p:nvPr>
            <p:ph type="sldNum" sz="quarter" idx="10"/>
          </p:nvPr>
        </p:nvSpPr>
        <p:spPr/>
        <p:txBody>
          <a:bodyPr/>
          <a:lstStyle/>
          <a:p>
            <a:fld id="{E53D32D7-CABF-497B-A09C-3D5202BDC352}" type="slidenum">
              <a:rPr lang="tr-TR" smtClean="0"/>
              <a:t>12</a:t>
            </a:fld>
            <a:endParaRPr lang="tr-TR"/>
          </a:p>
        </p:txBody>
      </p:sp>
    </p:spTree>
    <p:extLst>
      <p:ext uri="{BB962C8B-B14F-4D97-AF65-F5344CB8AC3E}">
        <p14:creationId xmlns:p14="http://schemas.microsoft.com/office/powerpoint/2010/main" val="406477266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a:t>Asıl başlık stili için tıklatın</a:t>
            </a: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Asıl alt başlık stilini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t>19.11.2021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Dikey Metin Yer Tutucusu"/>
          <p:cNvSpPr>
            <a:spLocks noGrp="1"/>
          </p:cNvSpPr>
          <p:nvPr>
            <p:ph type="body" orient="vert" idx="1"/>
          </p:nvPr>
        </p:nvSpPr>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A23720DD-5B6D-40BF-8493-A6B52D484E6B}" type="datetimeFigureOut">
              <a:rPr lang="tr-TR" smtClean="0"/>
              <a:t>19.11.2021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a:t>Asıl başlık stili için tıklatın</a:t>
            </a: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A23720DD-5B6D-40BF-8493-A6B52D484E6B}" type="datetimeFigureOut">
              <a:rPr lang="tr-TR" smtClean="0"/>
              <a:t>19.11.2021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İçerik Yer Tutucusu"/>
          <p:cNvSpPr>
            <a:spLocks noGrp="1"/>
          </p:cNvSpPr>
          <p:nvPr>
            <p:ph idx="1"/>
          </p:nvPr>
        </p:nvSpPr>
        <p:spPr/>
        <p:txBody>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A23720DD-5B6D-40BF-8493-A6B52D484E6B}" type="datetimeFigureOut">
              <a:rPr lang="tr-TR" smtClean="0"/>
              <a:t>19.11.2021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a:t>Asıl başlık stili için tıklatın</a:t>
            </a: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t>19.11.2021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4 Veri Yer Tutucusu"/>
          <p:cNvSpPr>
            <a:spLocks noGrp="1"/>
          </p:cNvSpPr>
          <p:nvPr>
            <p:ph type="dt" sz="half" idx="10"/>
          </p:nvPr>
        </p:nvSpPr>
        <p:spPr/>
        <p:txBody>
          <a:bodyPr/>
          <a:lstStyle/>
          <a:p>
            <a:fld id="{A23720DD-5B6D-40BF-8493-A6B52D484E6B}" type="datetimeFigureOut">
              <a:rPr lang="tr-TR" smtClean="0"/>
              <a:t>19.11.2021</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a:t>Asıl başlık stili için tıklatın</a:t>
            </a: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7" name="6 Veri Yer Tutucusu"/>
          <p:cNvSpPr>
            <a:spLocks noGrp="1"/>
          </p:cNvSpPr>
          <p:nvPr>
            <p:ph type="dt" sz="half" idx="10"/>
          </p:nvPr>
        </p:nvSpPr>
        <p:spPr/>
        <p:txBody>
          <a:bodyPr/>
          <a:lstStyle/>
          <a:p>
            <a:fld id="{A23720DD-5B6D-40BF-8493-A6B52D484E6B}" type="datetimeFigureOut">
              <a:rPr lang="tr-TR" smtClean="0"/>
              <a:t>19.11.2021</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Veri Yer Tutucusu"/>
          <p:cNvSpPr>
            <a:spLocks noGrp="1"/>
          </p:cNvSpPr>
          <p:nvPr>
            <p:ph type="dt" sz="half" idx="10"/>
          </p:nvPr>
        </p:nvSpPr>
        <p:spPr/>
        <p:txBody>
          <a:bodyPr/>
          <a:lstStyle/>
          <a:p>
            <a:fld id="{A23720DD-5B6D-40BF-8493-A6B52D484E6B}" type="datetimeFigureOut">
              <a:rPr lang="tr-TR" smtClean="0"/>
              <a:t>19.11.2021</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23720DD-5B6D-40BF-8493-A6B52D484E6B}" type="datetimeFigureOut">
              <a:rPr lang="tr-TR" smtClean="0"/>
              <a:t>19.11.2021</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a:t>Asıl başlık stili için tıklatın</a:t>
            </a: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t>19.11.2021</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a:t>Asıl başlık stili için tıklatın</a:t>
            </a: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t>19.11.2021</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audio" Target="../media/audio1.wav"/></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a:t>Asıl başlık stili için tıklatın</a:t>
            </a: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3720DD-5B6D-40BF-8493-A6B52D484E6B}" type="datetimeFigureOut">
              <a:rPr lang="tr-TR" smtClean="0"/>
              <a:t>19.11.2021</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02176B-0E47-46AC-8F43-DAB4B8A37D06}" type="slidenum">
              <a:rPr lang="tr-TR" smtClean="0"/>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3000">
        <p14:shred/>
        <p:sndAc>
          <p:stSnd>
            <p:snd r:embed="rId13" name="chimes.wav"/>
          </p:stSnd>
        </p:sndAc>
      </p:transition>
    </mc:Choice>
    <mc:Fallback xmlns="">
      <p:transition spd="slow">
        <p:fade/>
        <p:sndAc>
          <p:stSnd>
            <p:snd r:embed="rId14" name="chimes.wav"/>
          </p:stSnd>
        </p:sndAc>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sorubak.com/" TargetMode="External"/><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audio" Target="../media/audio1.wav"/><Relationship Id="rId5" Type="http://schemas.openxmlformats.org/officeDocument/2006/relationships/image" Target="../media/image2.png"/><Relationship Id="rId4" Type="http://schemas.openxmlformats.org/officeDocument/2006/relationships/image" Target="../media/image1.gif"/></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audio" Target="../media/audio1.wav"/><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audio" Target="../media/audio1.wav"/><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audio" Target="../media/audio1.wav"/><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24300" y="44624"/>
            <a:ext cx="9012196" cy="830997"/>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DERS: </a:t>
            </a:r>
            <a:r>
              <a:rPr lang="tr-TR" sz="48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rPr>
              <a:t>TRAFİK GÜVENLİĞİ</a:t>
            </a:r>
          </a:p>
        </p:txBody>
      </p:sp>
      <p:sp>
        <p:nvSpPr>
          <p:cNvPr id="5" name="Dikdörtgen 4"/>
          <p:cNvSpPr/>
          <p:nvPr/>
        </p:nvSpPr>
        <p:spPr>
          <a:xfrm>
            <a:off x="97198" y="875621"/>
            <a:ext cx="8986013" cy="258532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KONU:</a:t>
            </a:r>
            <a:r>
              <a:rPr lang="tr-TR" sz="5400" b="1" dirty="0">
                <a:ln w="11430"/>
                <a:solidFill>
                  <a:srgbClr val="00B0F0"/>
                </a:solidFill>
                <a:effectLst>
                  <a:outerShdw blurRad="50800" dist="39000" dir="5460000" algn="tl">
                    <a:srgbClr val="000000">
                      <a:alpha val="38000"/>
                    </a:srgbClr>
                  </a:outerShdw>
                </a:effectLst>
                <a:latin typeface="Times New Roman" pitchFamily="18" charset="0"/>
                <a:cs typeface="Times New Roman" pitchFamily="18" charset="0"/>
              </a:rPr>
              <a:t>TRAFİKLE İLGİLİ KURUMLAR VE MESLEKLER</a:t>
            </a:r>
            <a:endParaRPr lang="tr-TR" sz="5400" b="1" cap="none" spc="0" dirty="0">
              <a:ln w="11430"/>
              <a:solidFill>
                <a:srgbClr val="00B0F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6" name="Dikdörtgen 5"/>
          <p:cNvSpPr/>
          <p:nvPr/>
        </p:nvSpPr>
        <p:spPr>
          <a:xfrm>
            <a:off x="74488" y="3460944"/>
            <a:ext cx="8986014"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HAZIRLAYAN:</a:t>
            </a:r>
            <a:r>
              <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CUMA ARAYICI</a:t>
            </a:r>
          </a:p>
        </p:txBody>
      </p:sp>
      <p:sp>
        <p:nvSpPr>
          <p:cNvPr id="7" name="Dikdörtgen 6"/>
          <p:cNvSpPr/>
          <p:nvPr/>
        </p:nvSpPr>
        <p:spPr>
          <a:xfrm>
            <a:off x="157986" y="5103674"/>
            <a:ext cx="8986014"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00B0F0"/>
                </a:solidFill>
                <a:effectLst>
                  <a:outerShdw blurRad="50800" dist="39000" dir="5460000" algn="tl">
                    <a:srgbClr val="000000">
                      <a:alpha val="38000"/>
                    </a:srgbClr>
                  </a:outerShdw>
                </a:effectLst>
                <a:latin typeface="Times New Roman" pitchFamily="18" charset="0"/>
                <a:cs typeface="Times New Roman" pitchFamily="18" charset="0"/>
              </a:rPr>
              <a:t>ÖZEL İDARE İLKOKULU</a:t>
            </a: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a:t>
            </a:r>
            <a:r>
              <a:rPr lang="tr-TR" sz="5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MALATYA/MERKEZ</a:t>
            </a:r>
          </a:p>
        </p:txBody>
      </p:sp>
      <p:sp>
        <p:nvSpPr>
          <p:cNvPr id="8" name="Dikdörtgen 7"/>
          <p:cNvSpPr/>
          <p:nvPr/>
        </p:nvSpPr>
        <p:spPr>
          <a:xfrm>
            <a:off x="3471022" y="5794629"/>
            <a:ext cx="3121367" cy="369332"/>
          </a:xfrm>
          <a:prstGeom prst="rect">
            <a:avLst/>
          </a:prstGeom>
        </p:spPr>
        <p:txBody>
          <a:bodyPr wrap="none">
            <a:spAutoFit/>
          </a:bodyPr>
          <a:lstStyle/>
          <a:p>
            <a:r>
              <a:rPr lang="tr-TR">
                <a:solidFill>
                  <a:srgbClr val="193B9E"/>
                </a:solidFill>
                <a:latin typeface="Comic Sans MS" panose="030F0702030302020204" pitchFamily="66" charset="0"/>
                <a:ea typeface="Times New Roman" panose="02020603050405020304" pitchFamily="18" charset="0"/>
                <a:hlinkClick r:id="rId3"/>
              </a:rPr>
              <a:t>https://www.sorubak.com/</a:t>
            </a:r>
            <a:r>
              <a:rPr lang="tr-TR">
                <a:solidFill>
                  <a:srgbClr val="193B9E"/>
                </a:solidFill>
                <a:latin typeface="Comic Sans MS" panose="030F0702030302020204" pitchFamily="66" charset="0"/>
                <a:ea typeface="Times New Roman" panose="02020603050405020304" pitchFamily="18" charset="0"/>
              </a:rPr>
              <a:t> </a:t>
            </a:r>
            <a:endParaRPr lang="tr-TR" dirty="0"/>
          </a:p>
        </p:txBody>
      </p:sp>
    </p:spTree>
    <p:extLst>
      <p:ext uri="{BB962C8B-B14F-4D97-AF65-F5344CB8AC3E}">
        <p14:creationId xmlns:p14="http://schemas.microsoft.com/office/powerpoint/2010/main" val="1071105115"/>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5">
                                            <p:txEl>
                                              <p:pRg st="0" end="0"/>
                                            </p:txEl>
                                          </p:spTgt>
                                        </p:tgtEl>
                                        <p:attrNameLst>
                                          <p:attrName>style.visibility</p:attrName>
                                        </p:attrNameLst>
                                      </p:cBhvr>
                                      <p:to>
                                        <p:strVal val="visible"/>
                                      </p:to>
                                    </p:set>
                                    <p:anim calcmode="lin" valueType="num">
                                      <p:cBhvr>
                                        <p:cTn id="16"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5">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nodeType="clickEffect">
                                  <p:stCondLst>
                                    <p:cond delay="0"/>
                                  </p:stCondLst>
                                  <p:iterate type="lt">
                                    <p:tmPct val="10000"/>
                                  </p:iterate>
                                  <p:childTnLst>
                                    <p:set>
                                      <p:cBhvr>
                                        <p:cTn id="24" dur="1" fill="hold">
                                          <p:stCondLst>
                                            <p:cond delay="0"/>
                                          </p:stCondLst>
                                        </p:cTn>
                                        <p:tgtEl>
                                          <p:spTgt spid="6">
                                            <p:txEl>
                                              <p:pRg st="0" end="0"/>
                                            </p:txEl>
                                          </p:spTgt>
                                        </p:tgtEl>
                                        <p:attrNameLst>
                                          <p:attrName>style.visibility</p:attrName>
                                        </p:attrNameLst>
                                      </p:cBhvr>
                                      <p:to>
                                        <p:strVal val="visible"/>
                                      </p:to>
                                    </p:set>
                                    <p:anim calcmode="lin" valueType="num">
                                      <p:cBhvr>
                                        <p:cTn id="25"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27"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6">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41" presetClass="entr" presetSubtype="0" fill="hold" nodeType="clickEffect">
                                  <p:stCondLst>
                                    <p:cond delay="0"/>
                                  </p:stCondLst>
                                  <p:iterate type="lt">
                                    <p:tmPct val="10000"/>
                                  </p:iterate>
                                  <p:childTnLst>
                                    <p:set>
                                      <p:cBhvr>
                                        <p:cTn id="33" dur="1" fill="hold">
                                          <p:stCondLst>
                                            <p:cond delay="0"/>
                                          </p:stCondLst>
                                        </p:cTn>
                                        <p:tgtEl>
                                          <p:spTgt spid="7">
                                            <p:txEl>
                                              <p:pRg st="0" end="0"/>
                                            </p:txEl>
                                          </p:spTgt>
                                        </p:tgtEl>
                                        <p:attrNameLst>
                                          <p:attrName>style.visibility</p:attrName>
                                        </p:attrNameLst>
                                      </p:cBhvr>
                                      <p:to>
                                        <p:strVal val="visible"/>
                                      </p:to>
                                    </p:set>
                                    <p:anim calcmode="lin" valueType="num">
                                      <p:cBhvr>
                                        <p:cTn id="34" dur="500" fill="hold"/>
                                        <p:tgtEl>
                                          <p:spTgt spid="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7">
                                            <p:txEl>
                                              <p:pRg st="0" end="0"/>
                                            </p:txEl>
                                          </p:spTgt>
                                        </p:tgtEl>
                                        <p:attrNameLst>
                                          <p:attrName>ppt_y</p:attrName>
                                        </p:attrNameLst>
                                      </p:cBhvr>
                                      <p:tavLst>
                                        <p:tav tm="0">
                                          <p:val>
                                            <p:strVal val="#ppt_y"/>
                                          </p:val>
                                        </p:tav>
                                        <p:tav tm="100000">
                                          <p:val>
                                            <p:strVal val="#ppt_y"/>
                                          </p:val>
                                        </p:tav>
                                      </p:tavLst>
                                    </p:anim>
                                    <p:anim calcmode="lin" valueType="num">
                                      <p:cBhvr>
                                        <p:cTn id="36" dur="500" fill="hold"/>
                                        <p:tgtEl>
                                          <p:spTgt spid="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74090495"/>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barn(inVertical)">
                                      <p:cBhvr>
                                        <p:cTn id="7" dur="500"/>
                                        <p:tgtEl>
                                          <p:spTgt spid="9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899592" y="345272"/>
            <a:ext cx="2988332" cy="461665"/>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2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oyun alanlarında </a:t>
            </a:r>
            <a:endParaRPr lang="tr-TR" sz="24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6" name="Dikdörtgen 5"/>
          <p:cNvSpPr/>
          <p:nvPr/>
        </p:nvSpPr>
        <p:spPr>
          <a:xfrm>
            <a:off x="6660232" y="692696"/>
            <a:ext cx="2232248" cy="461665"/>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2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güvenlik</a:t>
            </a:r>
            <a:endParaRPr lang="tr-TR" sz="24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7" name="Dikdörtgen 6"/>
          <p:cNvSpPr/>
          <p:nvPr/>
        </p:nvSpPr>
        <p:spPr>
          <a:xfrm>
            <a:off x="323528" y="1154292"/>
            <a:ext cx="2232248" cy="461665"/>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2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önlemi</a:t>
            </a:r>
            <a:endParaRPr lang="tr-TR" sz="24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8" name="Dikdörtgen 7"/>
          <p:cNvSpPr/>
          <p:nvPr/>
        </p:nvSpPr>
        <p:spPr>
          <a:xfrm>
            <a:off x="2771800" y="1844824"/>
            <a:ext cx="2232248" cy="461665"/>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2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sürücüsünü</a:t>
            </a:r>
            <a:endParaRPr lang="tr-TR" sz="24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9" name="Dikdörtgen 8"/>
          <p:cNvSpPr/>
          <p:nvPr/>
        </p:nvSpPr>
        <p:spPr>
          <a:xfrm>
            <a:off x="2699792" y="2306489"/>
            <a:ext cx="2232248" cy="461665"/>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2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yük ve yolcu</a:t>
            </a:r>
            <a:endParaRPr lang="tr-TR" sz="24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10" name="Dikdörtgen 9"/>
          <p:cNvSpPr/>
          <p:nvPr/>
        </p:nvSpPr>
        <p:spPr>
          <a:xfrm>
            <a:off x="6300192" y="2636912"/>
            <a:ext cx="2232248" cy="461665"/>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2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geçiş üstünlüğü</a:t>
            </a:r>
            <a:endParaRPr lang="tr-TR" sz="24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11" name="Dikdörtgen 10"/>
          <p:cNvSpPr/>
          <p:nvPr/>
        </p:nvSpPr>
        <p:spPr>
          <a:xfrm>
            <a:off x="6911752" y="3429000"/>
            <a:ext cx="1620688" cy="461665"/>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2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görülür</a:t>
            </a:r>
            <a:endParaRPr lang="tr-TR" sz="24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12" name="Dikdörtgen 11"/>
          <p:cNvSpPr/>
          <p:nvPr/>
        </p:nvSpPr>
        <p:spPr>
          <a:xfrm>
            <a:off x="444654" y="3789040"/>
            <a:ext cx="2232248" cy="461665"/>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2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ve duyulur</a:t>
            </a:r>
            <a:endParaRPr lang="tr-TR" sz="24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13" name="Dikdörtgen 12"/>
          <p:cNvSpPr/>
          <p:nvPr/>
        </p:nvSpPr>
        <p:spPr>
          <a:xfrm>
            <a:off x="5510934" y="4149080"/>
            <a:ext cx="2232248" cy="461665"/>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2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trafik</a:t>
            </a:r>
            <a:endParaRPr lang="tr-TR" sz="24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14" name="Dikdörtgen 13"/>
          <p:cNvSpPr/>
          <p:nvPr/>
        </p:nvSpPr>
        <p:spPr>
          <a:xfrm>
            <a:off x="920140" y="5301208"/>
            <a:ext cx="2232248" cy="461665"/>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2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trafikle</a:t>
            </a:r>
            <a:endParaRPr lang="tr-TR" sz="24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15" name="Dikdörtgen 14"/>
          <p:cNvSpPr/>
          <p:nvPr/>
        </p:nvSpPr>
        <p:spPr>
          <a:xfrm>
            <a:off x="5795628" y="5589240"/>
            <a:ext cx="2232248" cy="461665"/>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2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pilot</a:t>
            </a:r>
            <a:endParaRPr lang="tr-TR" sz="24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16" name="Dikdörtgen 15"/>
          <p:cNvSpPr/>
          <p:nvPr/>
        </p:nvSpPr>
        <p:spPr>
          <a:xfrm>
            <a:off x="2339752" y="6052091"/>
            <a:ext cx="2232248" cy="461665"/>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2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on iki</a:t>
            </a:r>
            <a:endParaRPr lang="tr-TR" sz="24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560864912"/>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6">
                                            <p:txEl>
                                              <p:pRg st="0" end="0"/>
                                            </p:txEl>
                                          </p:spTgt>
                                        </p:tgtEl>
                                        <p:attrNameLst>
                                          <p:attrName>style.visibility</p:attrName>
                                        </p:attrNameLst>
                                      </p:cBhvr>
                                      <p:to>
                                        <p:strVal val="visible"/>
                                      </p:to>
                                    </p:set>
                                    <p:anim calcmode="lin" valueType="num">
                                      <p:cBhvr>
                                        <p:cTn id="16"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6">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nodeType="clickEffect">
                                  <p:stCondLst>
                                    <p:cond delay="0"/>
                                  </p:stCondLst>
                                  <p:iterate type="lt">
                                    <p:tmPct val="10000"/>
                                  </p:iterate>
                                  <p:childTnLst>
                                    <p:set>
                                      <p:cBhvr>
                                        <p:cTn id="24" dur="1" fill="hold">
                                          <p:stCondLst>
                                            <p:cond delay="0"/>
                                          </p:stCondLst>
                                        </p:cTn>
                                        <p:tgtEl>
                                          <p:spTgt spid="7">
                                            <p:txEl>
                                              <p:pRg st="0" end="0"/>
                                            </p:txEl>
                                          </p:spTgt>
                                        </p:tgtEl>
                                        <p:attrNameLst>
                                          <p:attrName>style.visibility</p:attrName>
                                        </p:attrNameLst>
                                      </p:cBhvr>
                                      <p:to>
                                        <p:strVal val="visible"/>
                                      </p:to>
                                    </p:set>
                                    <p:anim calcmode="lin" valueType="num">
                                      <p:cBhvr>
                                        <p:cTn id="25" dur="500" fill="hold"/>
                                        <p:tgtEl>
                                          <p:spTgt spid="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7">
                                            <p:txEl>
                                              <p:pRg st="0" end="0"/>
                                            </p:txEl>
                                          </p:spTgt>
                                        </p:tgtEl>
                                        <p:attrNameLst>
                                          <p:attrName>ppt_y</p:attrName>
                                        </p:attrNameLst>
                                      </p:cBhvr>
                                      <p:tavLst>
                                        <p:tav tm="0">
                                          <p:val>
                                            <p:strVal val="#ppt_y"/>
                                          </p:val>
                                        </p:tav>
                                        <p:tav tm="100000">
                                          <p:val>
                                            <p:strVal val="#ppt_y"/>
                                          </p:val>
                                        </p:tav>
                                      </p:tavLst>
                                    </p:anim>
                                    <p:anim calcmode="lin" valueType="num">
                                      <p:cBhvr>
                                        <p:cTn id="27" dur="500" fill="hold"/>
                                        <p:tgtEl>
                                          <p:spTgt spid="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7">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41" presetClass="entr" presetSubtype="0" fill="hold" nodeType="clickEffect">
                                  <p:stCondLst>
                                    <p:cond delay="0"/>
                                  </p:stCondLst>
                                  <p:iterate type="lt">
                                    <p:tmPct val="10000"/>
                                  </p:iterate>
                                  <p:childTnLst>
                                    <p:set>
                                      <p:cBhvr>
                                        <p:cTn id="33" dur="1" fill="hold">
                                          <p:stCondLst>
                                            <p:cond delay="0"/>
                                          </p:stCondLst>
                                        </p:cTn>
                                        <p:tgtEl>
                                          <p:spTgt spid="8">
                                            <p:txEl>
                                              <p:pRg st="0" end="0"/>
                                            </p:txEl>
                                          </p:spTgt>
                                        </p:tgtEl>
                                        <p:attrNameLst>
                                          <p:attrName>style.visibility</p:attrName>
                                        </p:attrNameLst>
                                      </p:cBhvr>
                                      <p:to>
                                        <p:strVal val="visible"/>
                                      </p:to>
                                    </p:set>
                                    <p:anim calcmode="lin" valueType="num">
                                      <p:cBhvr>
                                        <p:cTn id="34" dur="500" fill="hold"/>
                                        <p:tgtEl>
                                          <p:spTgt spid="8">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8">
                                            <p:txEl>
                                              <p:pRg st="0" end="0"/>
                                            </p:txEl>
                                          </p:spTgt>
                                        </p:tgtEl>
                                        <p:attrNameLst>
                                          <p:attrName>ppt_y</p:attrName>
                                        </p:attrNameLst>
                                      </p:cBhvr>
                                      <p:tavLst>
                                        <p:tav tm="0">
                                          <p:val>
                                            <p:strVal val="#ppt_y"/>
                                          </p:val>
                                        </p:tav>
                                        <p:tav tm="100000">
                                          <p:val>
                                            <p:strVal val="#ppt_y"/>
                                          </p:val>
                                        </p:tav>
                                      </p:tavLst>
                                    </p:anim>
                                    <p:anim calcmode="lin" valueType="num">
                                      <p:cBhvr>
                                        <p:cTn id="36" dur="500" fill="hold"/>
                                        <p:tgtEl>
                                          <p:spTgt spid="8">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8">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8">
                                            <p:txEl>
                                              <p:pRg st="0" end="0"/>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41" presetClass="entr" presetSubtype="0" fill="hold" nodeType="clickEffect">
                                  <p:stCondLst>
                                    <p:cond delay="0"/>
                                  </p:stCondLst>
                                  <p:iterate type="lt">
                                    <p:tmPct val="10000"/>
                                  </p:iterate>
                                  <p:childTnLst>
                                    <p:set>
                                      <p:cBhvr>
                                        <p:cTn id="42" dur="1" fill="hold">
                                          <p:stCondLst>
                                            <p:cond delay="0"/>
                                          </p:stCondLst>
                                        </p:cTn>
                                        <p:tgtEl>
                                          <p:spTgt spid="9">
                                            <p:txEl>
                                              <p:pRg st="0" end="0"/>
                                            </p:txEl>
                                          </p:spTgt>
                                        </p:tgtEl>
                                        <p:attrNameLst>
                                          <p:attrName>style.visibility</p:attrName>
                                        </p:attrNameLst>
                                      </p:cBhvr>
                                      <p:to>
                                        <p:strVal val="visible"/>
                                      </p:to>
                                    </p:set>
                                    <p:anim calcmode="lin" valueType="num">
                                      <p:cBhvr>
                                        <p:cTn id="43" dur="500" fill="hold"/>
                                        <p:tgtEl>
                                          <p:spTgt spid="9">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9">
                                            <p:txEl>
                                              <p:pRg st="0" end="0"/>
                                            </p:txEl>
                                          </p:spTgt>
                                        </p:tgtEl>
                                        <p:attrNameLst>
                                          <p:attrName>ppt_y</p:attrName>
                                        </p:attrNameLst>
                                      </p:cBhvr>
                                      <p:tavLst>
                                        <p:tav tm="0">
                                          <p:val>
                                            <p:strVal val="#ppt_y"/>
                                          </p:val>
                                        </p:tav>
                                        <p:tav tm="100000">
                                          <p:val>
                                            <p:strVal val="#ppt_y"/>
                                          </p:val>
                                        </p:tav>
                                      </p:tavLst>
                                    </p:anim>
                                    <p:anim calcmode="lin" valueType="num">
                                      <p:cBhvr>
                                        <p:cTn id="45" dur="500" fill="hold"/>
                                        <p:tgtEl>
                                          <p:spTgt spid="9">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9">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9">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41" presetClass="entr" presetSubtype="0" fill="hold" nodeType="clickEffect">
                                  <p:stCondLst>
                                    <p:cond delay="0"/>
                                  </p:stCondLst>
                                  <p:iterate type="lt">
                                    <p:tmPct val="10000"/>
                                  </p:iterate>
                                  <p:childTnLst>
                                    <p:set>
                                      <p:cBhvr>
                                        <p:cTn id="51" dur="1" fill="hold">
                                          <p:stCondLst>
                                            <p:cond delay="0"/>
                                          </p:stCondLst>
                                        </p:cTn>
                                        <p:tgtEl>
                                          <p:spTgt spid="10">
                                            <p:txEl>
                                              <p:pRg st="0" end="0"/>
                                            </p:txEl>
                                          </p:spTgt>
                                        </p:tgtEl>
                                        <p:attrNameLst>
                                          <p:attrName>style.visibility</p:attrName>
                                        </p:attrNameLst>
                                      </p:cBhvr>
                                      <p:to>
                                        <p:strVal val="visible"/>
                                      </p:to>
                                    </p:set>
                                    <p:anim calcmode="lin" valueType="num">
                                      <p:cBhvr>
                                        <p:cTn id="52" dur="500" fill="hold"/>
                                        <p:tgtEl>
                                          <p:spTgt spid="10">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53" dur="500" fill="hold"/>
                                        <p:tgtEl>
                                          <p:spTgt spid="10">
                                            <p:txEl>
                                              <p:pRg st="0" end="0"/>
                                            </p:txEl>
                                          </p:spTgt>
                                        </p:tgtEl>
                                        <p:attrNameLst>
                                          <p:attrName>ppt_y</p:attrName>
                                        </p:attrNameLst>
                                      </p:cBhvr>
                                      <p:tavLst>
                                        <p:tav tm="0">
                                          <p:val>
                                            <p:strVal val="#ppt_y"/>
                                          </p:val>
                                        </p:tav>
                                        <p:tav tm="100000">
                                          <p:val>
                                            <p:strVal val="#ppt_y"/>
                                          </p:val>
                                        </p:tav>
                                      </p:tavLst>
                                    </p:anim>
                                    <p:anim calcmode="lin" valueType="num">
                                      <p:cBhvr>
                                        <p:cTn id="54" dur="500" fill="hold"/>
                                        <p:tgtEl>
                                          <p:spTgt spid="10">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5" dur="500" fill="hold"/>
                                        <p:tgtEl>
                                          <p:spTgt spid="10">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6" dur="500" tmFilter="0,0; .5, 1; 1, 1"/>
                                        <p:tgtEl>
                                          <p:spTgt spid="10">
                                            <p:txEl>
                                              <p:pRg st="0" end="0"/>
                                            </p:txEl>
                                          </p:spTgt>
                                        </p:tgtEl>
                                      </p:cBhvr>
                                    </p:animEffect>
                                  </p:childTnLst>
                                </p:cTn>
                              </p:par>
                            </p:childTnLst>
                          </p:cTn>
                        </p:par>
                      </p:childTnLst>
                    </p:cTn>
                  </p:par>
                  <p:par>
                    <p:cTn id="57" fill="hold">
                      <p:stCondLst>
                        <p:cond delay="indefinite"/>
                      </p:stCondLst>
                      <p:childTnLst>
                        <p:par>
                          <p:cTn id="58" fill="hold">
                            <p:stCondLst>
                              <p:cond delay="0"/>
                            </p:stCondLst>
                            <p:childTnLst>
                              <p:par>
                                <p:cTn id="59" presetID="41" presetClass="entr" presetSubtype="0" fill="hold" nodeType="clickEffect">
                                  <p:stCondLst>
                                    <p:cond delay="0"/>
                                  </p:stCondLst>
                                  <p:iterate type="lt">
                                    <p:tmPct val="10000"/>
                                  </p:iterate>
                                  <p:childTnLst>
                                    <p:set>
                                      <p:cBhvr>
                                        <p:cTn id="60" dur="1" fill="hold">
                                          <p:stCondLst>
                                            <p:cond delay="0"/>
                                          </p:stCondLst>
                                        </p:cTn>
                                        <p:tgtEl>
                                          <p:spTgt spid="11">
                                            <p:txEl>
                                              <p:pRg st="0" end="0"/>
                                            </p:txEl>
                                          </p:spTgt>
                                        </p:tgtEl>
                                        <p:attrNameLst>
                                          <p:attrName>style.visibility</p:attrName>
                                        </p:attrNameLst>
                                      </p:cBhvr>
                                      <p:to>
                                        <p:strVal val="visible"/>
                                      </p:to>
                                    </p:set>
                                    <p:anim calcmode="lin" valueType="num">
                                      <p:cBhvr>
                                        <p:cTn id="61" dur="500" fill="hold"/>
                                        <p:tgtEl>
                                          <p:spTgt spid="11">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62" dur="500" fill="hold"/>
                                        <p:tgtEl>
                                          <p:spTgt spid="11">
                                            <p:txEl>
                                              <p:pRg st="0" end="0"/>
                                            </p:txEl>
                                          </p:spTgt>
                                        </p:tgtEl>
                                        <p:attrNameLst>
                                          <p:attrName>ppt_y</p:attrName>
                                        </p:attrNameLst>
                                      </p:cBhvr>
                                      <p:tavLst>
                                        <p:tav tm="0">
                                          <p:val>
                                            <p:strVal val="#ppt_y"/>
                                          </p:val>
                                        </p:tav>
                                        <p:tav tm="100000">
                                          <p:val>
                                            <p:strVal val="#ppt_y"/>
                                          </p:val>
                                        </p:tav>
                                      </p:tavLst>
                                    </p:anim>
                                    <p:anim calcmode="lin" valueType="num">
                                      <p:cBhvr>
                                        <p:cTn id="63" dur="500" fill="hold"/>
                                        <p:tgtEl>
                                          <p:spTgt spid="11">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64" dur="500" fill="hold"/>
                                        <p:tgtEl>
                                          <p:spTgt spid="11">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65" dur="500" tmFilter="0,0; .5, 1; 1, 1"/>
                                        <p:tgtEl>
                                          <p:spTgt spid="11">
                                            <p:txEl>
                                              <p:pRg st="0" end="0"/>
                                            </p:txEl>
                                          </p:spTgt>
                                        </p:tgtEl>
                                      </p:cBhvr>
                                    </p:animEffect>
                                  </p:childTnLst>
                                </p:cTn>
                              </p:par>
                            </p:childTnLst>
                          </p:cTn>
                        </p:par>
                      </p:childTnLst>
                    </p:cTn>
                  </p:par>
                  <p:par>
                    <p:cTn id="66" fill="hold">
                      <p:stCondLst>
                        <p:cond delay="indefinite"/>
                      </p:stCondLst>
                      <p:childTnLst>
                        <p:par>
                          <p:cTn id="67" fill="hold">
                            <p:stCondLst>
                              <p:cond delay="0"/>
                            </p:stCondLst>
                            <p:childTnLst>
                              <p:par>
                                <p:cTn id="68" presetID="41" presetClass="entr" presetSubtype="0" fill="hold" nodeType="clickEffect">
                                  <p:stCondLst>
                                    <p:cond delay="0"/>
                                  </p:stCondLst>
                                  <p:iterate type="lt">
                                    <p:tmPct val="10000"/>
                                  </p:iterate>
                                  <p:childTnLst>
                                    <p:set>
                                      <p:cBhvr>
                                        <p:cTn id="69" dur="1" fill="hold">
                                          <p:stCondLst>
                                            <p:cond delay="0"/>
                                          </p:stCondLst>
                                        </p:cTn>
                                        <p:tgtEl>
                                          <p:spTgt spid="12">
                                            <p:txEl>
                                              <p:pRg st="0" end="0"/>
                                            </p:txEl>
                                          </p:spTgt>
                                        </p:tgtEl>
                                        <p:attrNameLst>
                                          <p:attrName>style.visibility</p:attrName>
                                        </p:attrNameLst>
                                      </p:cBhvr>
                                      <p:to>
                                        <p:strVal val="visible"/>
                                      </p:to>
                                    </p:set>
                                    <p:anim calcmode="lin" valueType="num">
                                      <p:cBhvr>
                                        <p:cTn id="70" dur="500" fill="hold"/>
                                        <p:tgtEl>
                                          <p:spTgt spid="12">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71" dur="500" fill="hold"/>
                                        <p:tgtEl>
                                          <p:spTgt spid="12">
                                            <p:txEl>
                                              <p:pRg st="0" end="0"/>
                                            </p:txEl>
                                          </p:spTgt>
                                        </p:tgtEl>
                                        <p:attrNameLst>
                                          <p:attrName>ppt_y</p:attrName>
                                        </p:attrNameLst>
                                      </p:cBhvr>
                                      <p:tavLst>
                                        <p:tav tm="0">
                                          <p:val>
                                            <p:strVal val="#ppt_y"/>
                                          </p:val>
                                        </p:tav>
                                        <p:tav tm="100000">
                                          <p:val>
                                            <p:strVal val="#ppt_y"/>
                                          </p:val>
                                        </p:tav>
                                      </p:tavLst>
                                    </p:anim>
                                    <p:anim calcmode="lin" valueType="num">
                                      <p:cBhvr>
                                        <p:cTn id="72" dur="500" fill="hold"/>
                                        <p:tgtEl>
                                          <p:spTgt spid="12">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73" dur="500" fill="hold"/>
                                        <p:tgtEl>
                                          <p:spTgt spid="12">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74" dur="500" tmFilter="0,0; .5, 1; 1, 1"/>
                                        <p:tgtEl>
                                          <p:spTgt spid="12">
                                            <p:txEl>
                                              <p:pRg st="0" end="0"/>
                                            </p:txEl>
                                          </p:spTgt>
                                        </p:tgtEl>
                                      </p:cBhvr>
                                    </p:animEffect>
                                  </p:childTnLst>
                                </p:cTn>
                              </p:par>
                            </p:childTnLst>
                          </p:cTn>
                        </p:par>
                      </p:childTnLst>
                    </p:cTn>
                  </p:par>
                  <p:par>
                    <p:cTn id="75" fill="hold">
                      <p:stCondLst>
                        <p:cond delay="indefinite"/>
                      </p:stCondLst>
                      <p:childTnLst>
                        <p:par>
                          <p:cTn id="76" fill="hold">
                            <p:stCondLst>
                              <p:cond delay="0"/>
                            </p:stCondLst>
                            <p:childTnLst>
                              <p:par>
                                <p:cTn id="77" presetID="41" presetClass="entr" presetSubtype="0" fill="hold" nodeType="clickEffect">
                                  <p:stCondLst>
                                    <p:cond delay="0"/>
                                  </p:stCondLst>
                                  <p:iterate type="lt">
                                    <p:tmPct val="10000"/>
                                  </p:iterate>
                                  <p:childTnLst>
                                    <p:set>
                                      <p:cBhvr>
                                        <p:cTn id="78" dur="1" fill="hold">
                                          <p:stCondLst>
                                            <p:cond delay="0"/>
                                          </p:stCondLst>
                                        </p:cTn>
                                        <p:tgtEl>
                                          <p:spTgt spid="13">
                                            <p:txEl>
                                              <p:pRg st="0" end="0"/>
                                            </p:txEl>
                                          </p:spTgt>
                                        </p:tgtEl>
                                        <p:attrNameLst>
                                          <p:attrName>style.visibility</p:attrName>
                                        </p:attrNameLst>
                                      </p:cBhvr>
                                      <p:to>
                                        <p:strVal val="visible"/>
                                      </p:to>
                                    </p:set>
                                    <p:anim calcmode="lin" valueType="num">
                                      <p:cBhvr>
                                        <p:cTn id="79" dur="500" fill="hold"/>
                                        <p:tgtEl>
                                          <p:spTgt spid="1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0" dur="500" fill="hold"/>
                                        <p:tgtEl>
                                          <p:spTgt spid="13">
                                            <p:txEl>
                                              <p:pRg st="0" end="0"/>
                                            </p:txEl>
                                          </p:spTgt>
                                        </p:tgtEl>
                                        <p:attrNameLst>
                                          <p:attrName>ppt_y</p:attrName>
                                        </p:attrNameLst>
                                      </p:cBhvr>
                                      <p:tavLst>
                                        <p:tav tm="0">
                                          <p:val>
                                            <p:strVal val="#ppt_y"/>
                                          </p:val>
                                        </p:tav>
                                        <p:tav tm="100000">
                                          <p:val>
                                            <p:strVal val="#ppt_y"/>
                                          </p:val>
                                        </p:tav>
                                      </p:tavLst>
                                    </p:anim>
                                    <p:anim calcmode="lin" valueType="num">
                                      <p:cBhvr>
                                        <p:cTn id="81" dur="500" fill="hold"/>
                                        <p:tgtEl>
                                          <p:spTgt spid="1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82" dur="500" fill="hold"/>
                                        <p:tgtEl>
                                          <p:spTgt spid="1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83" dur="500" tmFilter="0,0; .5, 1; 1, 1"/>
                                        <p:tgtEl>
                                          <p:spTgt spid="13">
                                            <p:txEl>
                                              <p:pRg st="0" end="0"/>
                                            </p:txEl>
                                          </p:spTgt>
                                        </p:tgtEl>
                                      </p:cBhvr>
                                    </p:animEffect>
                                  </p:childTnLst>
                                </p:cTn>
                              </p:par>
                            </p:childTnLst>
                          </p:cTn>
                        </p:par>
                      </p:childTnLst>
                    </p:cTn>
                  </p:par>
                  <p:par>
                    <p:cTn id="84" fill="hold">
                      <p:stCondLst>
                        <p:cond delay="indefinite"/>
                      </p:stCondLst>
                      <p:childTnLst>
                        <p:par>
                          <p:cTn id="85" fill="hold">
                            <p:stCondLst>
                              <p:cond delay="0"/>
                            </p:stCondLst>
                            <p:childTnLst>
                              <p:par>
                                <p:cTn id="86" presetID="41" presetClass="entr" presetSubtype="0" fill="hold" nodeType="clickEffect">
                                  <p:stCondLst>
                                    <p:cond delay="0"/>
                                  </p:stCondLst>
                                  <p:iterate type="lt">
                                    <p:tmPct val="10000"/>
                                  </p:iterate>
                                  <p:childTnLst>
                                    <p:set>
                                      <p:cBhvr>
                                        <p:cTn id="87" dur="1" fill="hold">
                                          <p:stCondLst>
                                            <p:cond delay="0"/>
                                          </p:stCondLst>
                                        </p:cTn>
                                        <p:tgtEl>
                                          <p:spTgt spid="14">
                                            <p:txEl>
                                              <p:pRg st="0" end="0"/>
                                            </p:txEl>
                                          </p:spTgt>
                                        </p:tgtEl>
                                        <p:attrNameLst>
                                          <p:attrName>style.visibility</p:attrName>
                                        </p:attrNameLst>
                                      </p:cBhvr>
                                      <p:to>
                                        <p:strVal val="visible"/>
                                      </p:to>
                                    </p:set>
                                    <p:anim calcmode="lin" valueType="num">
                                      <p:cBhvr>
                                        <p:cTn id="88" dur="500" fill="hold"/>
                                        <p:tgtEl>
                                          <p:spTgt spid="1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9" dur="500" fill="hold"/>
                                        <p:tgtEl>
                                          <p:spTgt spid="14">
                                            <p:txEl>
                                              <p:pRg st="0" end="0"/>
                                            </p:txEl>
                                          </p:spTgt>
                                        </p:tgtEl>
                                        <p:attrNameLst>
                                          <p:attrName>ppt_y</p:attrName>
                                        </p:attrNameLst>
                                      </p:cBhvr>
                                      <p:tavLst>
                                        <p:tav tm="0">
                                          <p:val>
                                            <p:strVal val="#ppt_y"/>
                                          </p:val>
                                        </p:tav>
                                        <p:tav tm="100000">
                                          <p:val>
                                            <p:strVal val="#ppt_y"/>
                                          </p:val>
                                        </p:tav>
                                      </p:tavLst>
                                    </p:anim>
                                    <p:anim calcmode="lin" valueType="num">
                                      <p:cBhvr>
                                        <p:cTn id="90" dur="500" fill="hold"/>
                                        <p:tgtEl>
                                          <p:spTgt spid="1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91" dur="500" fill="hold"/>
                                        <p:tgtEl>
                                          <p:spTgt spid="1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92" dur="500" tmFilter="0,0; .5, 1; 1, 1"/>
                                        <p:tgtEl>
                                          <p:spTgt spid="14">
                                            <p:txEl>
                                              <p:pRg st="0" end="0"/>
                                            </p:txEl>
                                          </p:spTgt>
                                        </p:tgtEl>
                                      </p:cBhvr>
                                    </p:animEffect>
                                  </p:childTnLst>
                                </p:cTn>
                              </p:par>
                            </p:childTnLst>
                          </p:cTn>
                        </p:par>
                      </p:childTnLst>
                    </p:cTn>
                  </p:par>
                  <p:par>
                    <p:cTn id="93" fill="hold">
                      <p:stCondLst>
                        <p:cond delay="indefinite"/>
                      </p:stCondLst>
                      <p:childTnLst>
                        <p:par>
                          <p:cTn id="94" fill="hold">
                            <p:stCondLst>
                              <p:cond delay="0"/>
                            </p:stCondLst>
                            <p:childTnLst>
                              <p:par>
                                <p:cTn id="95" presetID="41" presetClass="entr" presetSubtype="0" fill="hold" nodeType="clickEffect">
                                  <p:stCondLst>
                                    <p:cond delay="0"/>
                                  </p:stCondLst>
                                  <p:iterate type="lt">
                                    <p:tmPct val="10000"/>
                                  </p:iterate>
                                  <p:childTnLst>
                                    <p:set>
                                      <p:cBhvr>
                                        <p:cTn id="96" dur="1" fill="hold">
                                          <p:stCondLst>
                                            <p:cond delay="0"/>
                                          </p:stCondLst>
                                        </p:cTn>
                                        <p:tgtEl>
                                          <p:spTgt spid="15">
                                            <p:txEl>
                                              <p:pRg st="0" end="0"/>
                                            </p:txEl>
                                          </p:spTgt>
                                        </p:tgtEl>
                                        <p:attrNameLst>
                                          <p:attrName>style.visibility</p:attrName>
                                        </p:attrNameLst>
                                      </p:cBhvr>
                                      <p:to>
                                        <p:strVal val="visible"/>
                                      </p:to>
                                    </p:set>
                                    <p:anim calcmode="lin" valueType="num">
                                      <p:cBhvr>
                                        <p:cTn id="97" dur="500" fill="hold"/>
                                        <p:tgtEl>
                                          <p:spTgt spid="1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98" dur="500" fill="hold"/>
                                        <p:tgtEl>
                                          <p:spTgt spid="15">
                                            <p:txEl>
                                              <p:pRg st="0" end="0"/>
                                            </p:txEl>
                                          </p:spTgt>
                                        </p:tgtEl>
                                        <p:attrNameLst>
                                          <p:attrName>ppt_y</p:attrName>
                                        </p:attrNameLst>
                                      </p:cBhvr>
                                      <p:tavLst>
                                        <p:tav tm="0">
                                          <p:val>
                                            <p:strVal val="#ppt_y"/>
                                          </p:val>
                                        </p:tav>
                                        <p:tav tm="100000">
                                          <p:val>
                                            <p:strVal val="#ppt_y"/>
                                          </p:val>
                                        </p:tav>
                                      </p:tavLst>
                                    </p:anim>
                                    <p:anim calcmode="lin" valueType="num">
                                      <p:cBhvr>
                                        <p:cTn id="99" dur="500" fill="hold"/>
                                        <p:tgtEl>
                                          <p:spTgt spid="1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0" dur="500" fill="hold"/>
                                        <p:tgtEl>
                                          <p:spTgt spid="1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01" dur="500" tmFilter="0,0; .5, 1; 1, 1"/>
                                        <p:tgtEl>
                                          <p:spTgt spid="15">
                                            <p:txEl>
                                              <p:pRg st="0" end="0"/>
                                            </p:txEl>
                                          </p:spTgt>
                                        </p:tgtEl>
                                      </p:cBhvr>
                                    </p:animEffect>
                                  </p:childTnLst>
                                </p:cTn>
                              </p:par>
                            </p:childTnLst>
                          </p:cTn>
                        </p:par>
                      </p:childTnLst>
                    </p:cTn>
                  </p:par>
                  <p:par>
                    <p:cTn id="102" fill="hold">
                      <p:stCondLst>
                        <p:cond delay="indefinite"/>
                      </p:stCondLst>
                      <p:childTnLst>
                        <p:par>
                          <p:cTn id="103" fill="hold">
                            <p:stCondLst>
                              <p:cond delay="0"/>
                            </p:stCondLst>
                            <p:childTnLst>
                              <p:par>
                                <p:cTn id="104" presetID="41" presetClass="entr" presetSubtype="0" fill="hold" nodeType="clickEffect">
                                  <p:stCondLst>
                                    <p:cond delay="0"/>
                                  </p:stCondLst>
                                  <p:iterate type="lt">
                                    <p:tmPct val="10000"/>
                                  </p:iterate>
                                  <p:childTnLst>
                                    <p:set>
                                      <p:cBhvr>
                                        <p:cTn id="105" dur="1" fill="hold">
                                          <p:stCondLst>
                                            <p:cond delay="0"/>
                                          </p:stCondLst>
                                        </p:cTn>
                                        <p:tgtEl>
                                          <p:spTgt spid="16">
                                            <p:txEl>
                                              <p:pRg st="0" end="0"/>
                                            </p:txEl>
                                          </p:spTgt>
                                        </p:tgtEl>
                                        <p:attrNameLst>
                                          <p:attrName>style.visibility</p:attrName>
                                        </p:attrNameLst>
                                      </p:cBhvr>
                                      <p:to>
                                        <p:strVal val="visible"/>
                                      </p:to>
                                    </p:set>
                                    <p:anim calcmode="lin" valueType="num">
                                      <p:cBhvr>
                                        <p:cTn id="106" dur="500" fill="hold"/>
                                        <p:tgtEl>
                                          <p:spTgt spid="1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07" dur="500" fill="hold"/>
                                        <p:tgtEl>
                                          <p:spTgt spid="16">
                                            <p:txEl>
                                              <p:pRg st="0" end="0"/>
                                            </p:txEl>
                                          </p:spTgt>
                                        </p:tgtEl>
                                        <p:attrNameLst>
                                          <p:attrName>ppt_y</p:attrName>
                                        </p:attrNameLst>
                                      </p:cBhvr>
                                      <p:tavLst>
                                        <p:tav tm="0">
                                          <p:val>
                                            <p:strVal val="#ppt_y"/>
                                          </p:val>
                                        </p:tav>
                                        <p:tav tm="100000">
                                          <p:val>
                                            <p:strVal val="#ppt_y"/>
                                          </p:val>
                                        </p:tav>
                                      </p:tavLst>
                                    </p:anim>
                                    <p:anim calcmode="lin" valueType="num">
                                      <p:cBhvr>
                                        <p:cTn id="108" dur="500" fill="hold"/>
                                        <p:tgtEl>
                                          <p:spTgt spid="1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9" dur="500" fill="hold"/>
                                        <p:tgtEl>
                                          <p:spTgt spid="1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0" dur="500" tmFilter="0,0; .5, 1; 1, 1"/>
                                        <p:tgtEl>
                                          <p:spTgt spid="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24300" y="44624"/>
            <a:ext cx="9012196" cy="830997"/>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DERS: </a:t>
            </a:r>
            <a:r>
              <a:rPr lang="tr-TR" sz="48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rPr>
              <a:t>TRAFİK GÜVENLİĞİ</a:t>
            </a:r>
          </a:p>
        </p:txBody>
      </p:sp>
      <p:sp>
        <p:nvSpPr>
          <p:cNvPr id="5" name="Dikdörtgen 4"/>
          <p:cNvSpPr/>
          <p:nvPr/>
        </p:nvSpPr>
        <p:spPr>
          <a:xfrm>
            <a:off x="97198" y="875621"/>
            <a:ext cx="8986013" cy="258532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KONU:</a:t>
            </a:r>
            <a:r>
              <a:rPr lang="tr-TR" sz="5400" b="1" dirty="0">
                <a:ln w="11430"/>
                <a:solidFill>
                  <a:srgbClr val="00B0F0"/>
                </a:solidFill>
                <a:effectLst>
                  <a:outerShdw blurRad="50800" dist="39000" dir="5460000" algn="tl">
                    <a:srgbClr val="000000">
                      <a:alpha val="38000"/>
                    </a:srgbClr>
                  </a:outerShdw>
                </a:effectLst>
                <a:latin typeface="Times New Roman" pitchFamily="18" charset="0"/>
                <a:cs typeface="Times New Roman" pitchFamily="18" charset="0"/>
              </a:rPr>
              <a:t>TRAFİKLE İLGİLİ KURUMLAR VE MESLEKLER SUNUSU</a:t>
            </a:r>
            <a:endParaRPr lang="tr-TR" sz="5400" b="1" cap="none" spc="0" dirty="0">
              <a:ln w="11430"/>
              <a:solidFill>
                <a:srgbClr val="00B0F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6" name="Dikdörtgen 5"/>
          <p:cNvSpPr/>
          <p:nvPr/>
        </p:nvSpPr>
        <p:spPr>
          <a:xfrm>
            <a:off x="74488" y="3460944"/>
            <a:ext cx="8986014"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HAZIRLAYAN:</a:t>
            </a:r>
            <a:r>
              <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CUMA ARAYICI</a:t>
            </a:r>
          </a:p>
        </p:txBody>
      </p:sp>
      <p:sp>
        <p:nvSpPr>
          <p:cNvPr id="7" name="Dikdörtgen 6"/>
          <p:cNvSpPr/>
          <p:nvPr/>
        </p:nvSpPr>
        <p:spPr>
          <a:xfrm>
            <a:off x="157986" y="5103674"/>
            <a:ext cx="8986014"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00B0F0"/>
                </a:solidFill>
                <a:effectLst>
                  <a:outerShdw blurRad="50800" dist="39000" dir="5460000" algn="tl">
                    <a:srgbClr val="000000">
                      <a:alpha val="38000"/>
                    </a:srgbClr>
                  </a:outerShdw>
                </a:effectLst>
                <a:latin typeface="Times New Roman" pitchFamily="18" charset="0"/>
                <a:cs typeface="Times New Roman" pitchFamily="18" charset="0"/>
              </a:rPr>
              <a:t>ÖZEL İDARE İLKOKULU</a:t>
            </a: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a:t>
            </a:r>
            <a:r>
              <a:rPr lang="tr-TR" sz="5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MALATYA/MERKEZ</a:t>
            </a:r>
          </a:p>
        </p:txBody>
      </p:sp>
    </p:spTree>
    <p:extLst>
      <p:ext uri="{BB962C8B-B14F-4D97-AF65-F5344CB8AC3E}">
        <p14:creationId xmlns:p14="http://schemas.microsoft.com/office/powerpoint/2010/main" val="216626849"/>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3"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5">
                                            <p:txEl>
                                              <p:pRg st="0" end="0"/>
                                            </p:txEl>
                                          </p:spTgt>
                                        </p:tgtEl>
                                        <p:attrNameLst>
                                          <p:attrName>style.visibility</p:attrName>
                                        </p:attrNameLst>
                                      </p:cBhvr>
                                      <p:to>
                                        <p:strVal val="visible"/>
                                      </p:to>
                                    </p:set>
                                    <p:anim calcmode="lin" valueType="num">
                                      <p:cBhvr>
                                        <p:cTn id="16"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5">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nodeType="clickEffect">
                                  <p:stCondLst>
                                    <p:cond delay="0"/>
                                  </p:stCondLst>
                                  <p:iterate type="lt">
                                    <p:tmPct val="10000"/>
                                  </p:iterate>
                                  <p:childTnLst>
                                    <p:set>
                                      <p:cBhvr>
                                        <p:cTn id="24" dur="1" fill="hold">
                                          <p:stCondLst>
                                            <p:cond delay="0"/>
                                          </p:stCondLst>
                                        </p:cTn>
                                        <p:tgtEl>
                                          <p:spTgt spid="6">
                                            <p:txEl>
                                              <p:pRg st="0" end="0"/>
                                            </p:txEl>
                                          </p:spTgt>
                                        </p:tgtEl>
                                        <p:attrNameLst>
                                          <p:attrName>style.visibility</p:attrName>
                                        </p:attrNameLst>
                                      </p:cBhvr>
                                      <p:to>
                                        <p:strVal val="visible"/>
                                      </p:to>
                                    </p:set>
                                    <p:anim calcmode="lin" valueType="num">
                                      <p:cBhvr>
                                        <p:cTn id="25"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27"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6">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41" presetClass="entr" presetSubtype="0" fill="hold" nodeType="clickEffect">
                                  <p:stCondLst>
                                    <p:cond delay="0"/>
                                  </p:stCondLst>
                                  <p:iterate type="lt">
                                    <p:tmPct val="10000"/>
                                  </p:iterate>
                                  <p:childTnLst>
                                    <p:set>
                                      <p:cBhvr>
                                        <p:cTn id="33" dur="1" fill="hold">
                                          <p:stCondLst>
                                            <p:cond delay="0"/>
                                          </p:stCondLst>
                                        </p:cTn>
                                        <p:tgtEl>
                                          <p:spTgt spid="7">
                                            <p:txEl>
                                              <p:pRg st="0" end="0"/>
                                            </p:txEl>
                                          </p:spTgt>
                                        </p:tgtEl>
                                        <p:attrNameLst>
                                          <p:attrName>style.visibility</p:attrName>
                                        </p:attrNameLst>
                                      </p:cBhvr>
                                      <p:to>
                                        <p:strVal val="visible"/>
                                      </p:to>
                                    </p:set>
                                    <p:anim calcmode="lin" valueType="num">
                                      <p:cBhvr>
                                        <p:cTn id="34" dur="500" fill="hold"/>
                                        <p:tgtEl>
                                          <p:spTgt spid="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7">
                                            <p:txEl>
                                              <p:pRg st="0" end="0"/>
                                            </p:txEl>
                                          </p:spTgt>
                                        </p:tgtEl>
                                        <p:attrNameLst>
                                          <p:attrName>ppt_y</p:attrName>
                                        </p:attrNameLst>
                                      </p:cBhvr>
                                      <p:tavLst>
                                        <p:tav tm="0">
                                          <p:val>
                                            <p:strVal val="#ppt_y"/>
                                          </p:val>
                                        </p:tav>
                                        <p:tav tm="100000">
                                          <p:val>
                                            <p:strVal val="#ppt_y"/>
                                          </p:val>
                                        </p:tav>
                                      </p:tavLst>
                                    </p:anim>
                                    <p:anim calcmode="lin" valueType="num">
                                      <p:cBhvr>
                                        <p:cTn id="36" dur="500" fill="hold"/>
                                        <p:tgtEl>
                                          <p:spTgt spid="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026" name="Picture 2" descr="▷ Meslekler &amp;amp; İşler: Hareketli Resimleri, Gifleri &amp;amp; Animasyonları - %100  ÜCRETSİZ!"/>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971600" y="1340396"/>
            <a:ext cx="6696744" cy="5184948"/>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80" y="44996"/>
            <a:ext cx="9121120" cy="12954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17750745"/>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3" name="chimes.wav"/>
          </p:stSnd>
        </p:sndAc>
      </p:transition>
    </mc:Choice>
    <mc:Fallback xmlns="">
      <p:transition spd="slow">
        <p:fade/>
        <p:sndAc>
          <p:stSnd>
            <p:snd r:embed="rId6"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barn(inVertical)">
                                      <p:cBhvr>
                                        <p:cTn id="7" dur="500"/>
                                        <p:tgtEl>
                                          <p:spTgt spid="102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barn(inVertical)">
                                      <p:cBhvr>
                                        <p:cTn id="12"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46775733"/>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barn(inVertical)">
                                      <p:cBhvr>
                                        <p:cTn id="7"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902" y="1"/>
            <a:ext cx="9113098"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34186675"/>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3" name="chimes.wav"/>
          </p:stSnd>
        </p:sndAc>
      </p:transition>
    </mc:Choice>
    <mc:Fallback xmlns="">
      <p:transition spd="slow">
        <p:fade/>
        <p:sndAc>
          <p:stSnd>
            <p:snd r:embed="rId5"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barn(inVertical)">
                                      <p:cBhvr>
                                        <p:cTn id="7"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916832"/>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65902" y="1916832"/>
            <a:ext cx="9012196" cy="3139321"/>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66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sv-SE" sz="66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T</a:t>
            </a:r>
            <a:r>
              <a:rPr lang="tr-TR" sz="6600" b="1" dirty="0" err="1">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rafik</a:t>
            </a:r>
            <a:r>
              <a:rPr lang="sv-SE" sz="66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 Polisi, Şoför, Kaptan, Makinist, Vatman, Pilot</a:t>
            </a:r>
            <a:r>
              <a:rPr lang="tr-TR" sz="66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a:t>
            </a:r>
            <a:r>
              <a:rPr lang="sv-SE" sz="66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 </a:t>
            </a:r>
            <a:endParaRPr lang="tr-TR" sz="66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4178746122"/>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barn(inVertical)">
                                      <p:cBhvr>
                                        <p:cTn id="7" dur="500"/>
                                        <p:tgtEl>
                                          <p:spTgt spid="4098"/>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98072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131804" y="490364"/>
            <a:ext cx="9012196" cy="6247864"/>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0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sv-SE" sz="40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Emniyet Genel Müdürlüğü; araçlarda bulundurulması gerekli belge ve gereçleri, sürücülerin ve yayaların kurallara uyup uymadığını denetler. Trafik kazası sonucu yaralananların sağlık kuruluşlarına sevk edilmesine yardımcı olarak kazazedenin yakınlarına haber verilmesini sağlar. Emniyet Genel Müdürlüğünün trafik ile ilgili görevleri kısaca bunlardır.</a:t>
            </a:r>
            <a:endParaRPr lang="tr-TR" sz="40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488494376"/>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barn(inVertical)">
                                      <p:cBhvr>
                                        <p:cTn id="7" dur="500"/>
                                        <p:tgtEl>
                                          <p:spTgt spid="5122"/>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614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3999"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1259632" y="764704"/>
            <a:ext cx="432048" cy="584775"/>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3200" b="1" cap="none" spc="0" dirty="0">
                <a:ln w="11430"/>
                <a:effectLst>
                  <a:outerShdw blurRad="50800" dist="39000" dir="5460000" algn="tl">
                    <a:srgbClr val="000000">
                      <a:alpha val="38000"/>
                    </a:srgbClr>
                  </a:outerShdw>
                </a:effectLst>
                <a:latin typeface="Times New Roman" pitchFamily="18" charset="0"/>
                <a:cs typeface="Times New Roman" pitchFamily="18" charset="0"/>
              </a:rPr>
              <a:t>Y</a:t>
            </a:r>
          </a:p>
        </p:txBody>
      </p:sp>
      <p:sp>
        <p:nvSpPr>
          <p:cNvPr id="6" name="Dikdörtgen 5"/>
          <p:cNvSpPr/>
          <p:nvPr/>
        </p:nvSpPr>
        <p:spPr>
          <a:xfrm>
            <a:off x="1259632" y="1268760"/>
            <a:ext cx="432048" cy="584775"/>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32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D</a:t>
            </a:r>
            <a:endParaRPr lang="tr-TR" sz="32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7" name="Dikdörtgen 6"/>
          <p:cNvSpPr/>
          <p:nvPr/>
        </p:nvSpPr>
        <p:spPr>
          <a:xfrm>
            <a:off x="1259632" y="1628800"/>
            <a:ext cx="432048" cy="584775"/>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3200" b="1" cap="none" spc="0" dirty="0">
                <a:ln w="11430"/>
                <a:effectLst>
                  <a:outerShdw blurRad="50800" dist="39000" dir="5460000" algn="tl">
                    <a:srgbClr val="000000">
                      <a:alpha val="38000"/>
                    </a:srgbClr>
                  </a:outerShdw>
                </a:effectLst>
                <a:latin typeface="Times New Roman" pitchFamily="18" charset="0"/>
                <a:cs typeface="Times New Roman" pitchFamily="18" charset="0"/>
              </a:rPr>
              <a:t>Y</a:t>
            </a:r>
          </a:p>
        </p:txBody>
      </p:sp>
      <p:sp>
        <p:nvSpPr>
          <p:cNvPr id="8" name="Dikdörtgen 7"/>
          <p:cNvSpPr/>
          <p:nvPr/>
        </p:nvSpPr>
        <p:spPr>
          <a:xfrm>
            <a:off x="1259632" y="2060848"/>
            <a:ext cx="432048" cy="584775"/>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32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D</a:t>
            </a:r>
            <a:endParaRPr lang="tr-TR" sz="32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9" name="Dikdörtgen 8"/>
          <p:cNvSpPr/>
          <p:nvPr/>
        </p:nvSpPr>
        <p:spPr>
          <a:xfrm>
            <a:off x="1259632" y="2420888"/>
            <a:ext cx="432048" cy="584775"/>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3200" b="1" cap="none" spc="0" dirty="0">
                <a:ln w="11430"/>
                <a:effectLst>
                  <a:outerShdw blurRad="50800" dist="39000" dir="5460000" algn="tl">
                    <a:srgbClr val="000000">
                      <a:alpha val="38000"/>
                    </a:srgbClr>
                  </a:outerShdw>
                </a:effectLst>
                <a:latin typeface="Times New Roman" pitchFamily="18" charset="0"/>
                <a:cs typeface="Times New Roman" pitchFamily="18" charset="0"/>
              </a:rPr>
              <a:t>Y</a:t>
            </a:r>
          </a:p>
        </p:txBody>
      </p:sp>
      <p:sp>
        <p:nvSpPr>
          <p:cNvPr id="10" name="Dikdörtgen 9"/>
          <p:cNvSpPr/>
          <p:nvPr/>
        </p:nvSpPr>
        <p:spPr>
          <a:xfrm>
            <a:off x="1259632" y="2853413"/>
            <a:ext cx="432048" cy="584775"/>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32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D</a:t>
            </a:r>
            <a:endParaRPr lang="tr-TR" sz="32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11" name="Dikdörtgen 10"/>
          <p:cNvSpPr/>
          <p:nvPr/>
        </p:nvSpPr>
        <p:spPr>
          <a:xfrm>
            <a:off x="1259632" y="3284984"/>
            <a:ext cx="432048" cy="584775"/>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32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D</a:t>
            </a:r>
            <a:endParaRPr lang="tr-TR" sz="32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12" name="Dikdörtgen 11"/>
          <p:cNvSpPr/>
          <p:nvPr/>
        </p:nvSpPr>
        <p:spPr>
          <a:xfrm>
            <a:off x="1259632" y="3789040"/>
            <a:ext cx="432048" cy="584775"/>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32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D</a:t>
            </a:r>
            <a:endParaRPr lang="tr-TR" sz="32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13" name="Dikdörtgen 12"/>
          <p:cNvSpPr/>
          <p:nvPr/>
        </p:nvSpPr>
        <p:spPr>
          <a:xfrm>
            <a:off x="1259632" y="4149080"/>
            <a:ext cx="432048" cy="584775"/>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32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D</a:t>
            </a:r>
            <a:endParaRPr lang="tr-TR" sz="32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14" name="Dikdörtgen 13"/>
          <p:cNvSpPr/>
          <p:nvPr/>
        </p:nvSpPr>
        <p:spPr>
          <a:xfrm>
            <a:off x="1242532" y="4581128"/>
            <a:ext cx="432048" cy="584775"/>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3200" b="1" cap="none" spc="0" dirty="0">
                <a:ln w="11430"/>
                <a:effectLst>
                  <a:outerShdw blurRad="50800" dist="39000" dir="5460000" algn="tl">
                    <a:srgbClr val="000000">
                      <a:alpha val="38000"/>
                    </a:srgbClr>
                  </a:outerShdw>
                </a:effectLst>
                <a:latin typeface="Times New Roman" pitchFamily="18" charset="0"/>
                <a:cs typeface="Times New Roman" pitchFamily="18" charset="0"/>
              </a:rPr>
              <a:t>Y</a:t>
            </a:r>
          </a:p>
        </p:txBody>
      </p:sp>
      <p:sp>
        <p:nvSpPr>
          <p:cNvPr id="15" name="Dikdörtgen 14"/>
          <p:cNvSpPr/>
          <p:nvPr/>
        </p:nvSpPr>
        <p:spPr>
          <a:xfrm>
            <a:off x="1259632" y="4900710"/>
            <a:ext cx="432048" cy="584775"/>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3200" b="1" cap="none" spc="0" dirty="0">
                <a:ln w="11430"/>
                <a:effectLst>
                  <a:outerShdw blurRad="50800" dist="39000" dir="5460000" algn="tl">
                    <a:srgbClr val="000000">
                      <a:alpha val="38000"/>
                    </a:srgbClr>
                  </a:outerShdw>
                </a:effectLst>
                <a:latin typeface="Times New Roman" pitchFamily="18" charset="0"/>
                <a:cs typeface="Times New Roman" pitchFamily="18" charset="0"/>
              </a:rPr>
              <a:t>Y</a:t>
            </a:r>
          </a:p>
        </p:txBody>
      </p:sp>
      <p:sp>
        <p:nvSpPr>
          <p:cNvPr id="16" name="Dikdörtgen 15"/>
          <p:cNvSpPr/>
          <p:nvPr/>
        </p:nvSpPr>
        <p:spPr>
          <a:xfrm>
            <a:off x="1242532" y="5373216"/>
            <a:ext cx="432048" cy="584775"/>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3200" b="1" cap="none" spc="0" dirty="0">
                <a:ln w="11430"/>
                <a:effectLst>
                  <a:outerShdw blurRad="50800" dist="39000" dir="5460000" algn="tl">
                    <a:srgbClr val="000000">
                      <a:alpha val="38000"/>
                    </a:srgbClr>
                  </a:outerShdw>
                </a:effectLst>
                <a:latin typeface="Times New Roman" pitchFamily="18" charset="0"/>
                <a:cs typeface="Times New Roman" pitchFamily="18" charset="0"/>
              </a:rPr>
              <a:t>Y</a:t>
            </a:r>
          </a:p>
        </p:txBody>
      </p:sp>
      <p:sp>
        <p:nvSpPr>
          <p:cNvPr id="17" name="Dikdörtgen 16"/>
          <p:cNvSpPr/>
          <p:nvPr/>
        </p:nvSpPr>
        <p:spPr>
          <a:xfrm>
            <a:off x="1253912" y="5805264"/>
            <a:ext cx="432048" cy="584775"/>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3200" b="1" cap="none" spc="0" dirty="0">
                <a:ln w="11430"/>
                <a:effectLst>
                  <a:outerShdw blurRad="50800" dist="39000" dir="5460000" algn="tl">
                    <a:srgbClr val="000000">
                      <a:alpha val="38000"/>
                    </a:srgbClr>
                  </a:outerShdw>
                </a:effectLst>
                <a:latin typeface="Times New Roman" pitchFamily="18" charset="0"/>
                <a:cs typeface="Times New Roman" pitchFamily="18" charset="0"/>
              </a:rPr>
              <a:t>Y</a:t>
            </a:r>
          </a:p>
        </p:txBody>
      </p:sp>
      <p:sp>
        <p:nvSpPr>
          <p:cNvPr id="18" name="Dikdörtgen 17"/>
          <p:cNvSpPr/>
          <p:nvPr/>
        </p:nvSpPr>
        <p:spPr>
          <a:xfrm>
            <a:off x="1259632" y="6273225"/>
            <a:ext cx="432048" cy="584775"/>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32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D</a:t>
            </a:r>
            <a:endParaRPr lang="tr-TR" sz="32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3111695"/>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3" name="chimes.wav"/>
          </p:stSnd>
        </p:sndAc>
      </p:transition>
    </mc:Choice>
    <mc:Fallback xmlns="">
      <p:transition spd="slow">
        <p:fade/>
        <p:sndAc>
          <p:stSnd>
            <p:snd r:embed="rId5"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barn(inVertical)">
                                      <p:cBhvr>
                                        <p:cTn id="7" dur="500"/>
                                        <p:tgtEl>
                                          <p:spTgt spid="6146"/>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nodeType="clickEffect">
                                  <p:stCondLst>
                                    <p:cond delay="0"/>
                                  </p:stCondLst>
                                  <p:iterate type="lt">
                                    <p:tmPct val="10000"/>
                                  </p:iterate>
                                  <p:childTnLst>
                                    <p:set>
                                      <p:cBhvr>
                                        <p:cTn id="20" dur="1" fill="hold">
                                          <p:stCondLst>
                                            <p:cond delay="0"/>
                                          </p:stCondLst>
                                        </p:cTn>
                                        <p:tgtEl>
                                          <p:spTgt spid="6">
                                            <p:txEl>
                                              <p:pRg st="0" end="0"/>
                                            </p:txEl>
                                          </p:spTgt>
                                        </p:tgtEl>
                                        <p:attrNameLst>
                                          <p:attrName>style.visibility</p:attrName>
                                        </p:attrNameLst>
                                      </p:cBhvr>
                                      <p:to>
                                        <p:strVal val="visible"/>
                                      </p:to>
                                    </p:set>
                                    <p:anim calcmode="lin" valueType="num">
                                      <p:cBhvr>
                                        <p:cTn id="21"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23"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6">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1" presetClass="entr" presetSubtype="0" fill="hold" nodeType="clickEffect">
                                  <p:stCondLst>
                                    <p:cond delay="0"/>
                                  </p:stCondLst>
                                  <p:iterate type="lt">
                                    <p:tmPct val="10000"/>
                                  </p:iterate>
                                  <p:childTnLst>
                                    <p:set>
                                      <p:cBhvr>
                                        <p:cTn id="29" dur="1" fill="hold">
                                          <p:stCondLst>
                                            <p:cond delay="0"/>
                                          </p:stCondLst>
                                        </p:cTn>
                                        <p:tgtEl>
                                          <p:spTgt spid="7">
                                            <p:txEl>
                                              <p:pRg st="0" end="0"/>
                                            </p:txEl>
                                          </p:spTgt>
                                        </p:tgtEl>
                                        <p:attrNameLst>
                                          <p:attrName>style.visibility</p:attrName>
                                        </p:attrNameLst>
                                      </p:cBhvr>
                                      <p:to>
                                        <p:strVal val="visible"/>
                                      </p:to>
                                    </p:set>
                                    <p:anim calcmode="lin" valueType="num">
                                      <p:cBhvr>
                                        <p:cTn id="30" dur="500" fill="hold"/>
                                        <p:tgtEl>
                                          <p:spTgt spid="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7">
                                            <p:txEl>
                                              <p:pRg st="0" end="0"/>
                                            </p:txEl>
                                          </p:spTgt>
                                        </p:tgtEl>
                                        <p:attrNameLst>
                                          <p:attrName>ppt_y</p:attrName>
                                        </p:attrNameLst>
                                      </p:cBhvr>
                                      <p:tavLst>
                                        <p:tav tm="0">
                                          <p:val>
                                            <p:strVal val="#ppt_y"/>
                                          </p:val>
                                        </p:tav>
                                        <p:tav tm="100000">
                                          <p:val>
                                            <p:strVal val="#ppt_y"/>
                                          </p:val>
                                        </p:tav>
                                      </p:tavLst>
                                    </p:anim>
                                    <p:anim calcmode="lin" valueType="num">
                                      <p:cBhvr>
                                        <p:cTn id="32" dur="500" fill="hold"/>
                                        <p:tgtEl>
                                          <p:spTgt spid="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7">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41" presetClass="entr" presetSubtype="0" fill="hold" nodeType="clickEffect">
                                  <p:stCondLst>
                                    <p:cond delay="0"/>
                                  </p:stCondLst>
                                  <p:iterate type="lt">
                                    <p:tmPct val="10000"/>
                                  </p:iterate>
                                  <p:childTnLst>
                                    <p:set>
                                      <p:cBhvr>
                                        <p:cTn id="38" dur="1" fill="hold">
                                          <p:stCondLst>
                                            <p:cond delay="0"/>
                                          </p:stCondLst>
                                        </p:cTn>
                                        <p:tgtEl>
                                          <p:spTgt spid="8">
                                            <p:txEl>
                                              <p:pRg st="0" end="0"/>
                                            </p:txEl>
                                          </p:spTgt>
                                        </p:tgtEl>
                                        <p:attrNameLst>
                                          <p:attrName>style.visibility</p:attrName>
                                        </p:attrNameLst>
                                      </p:cBhvr>
                                      <p:to>
                                        <p:strVal val="visible"/>
                                      </p:to>
                                    </p:set>
                                    <p:anim calcmode="lin" valueType="num">
                                      <p:cBhvr>
                                        <p:cTn id="39" dur="500" fill="hold"/>
                                        <p:tgtEl>
                                          <p:spTgt spid="8">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8">
                                            <p:txEl>
                                              <p:pRg st="0" end="0"/>
                                            </p:txEl>
                                          </p:spTgt>
                                        </p:tgtEl>
                                        <p:attrNameLst>
                                          <p:attrName>ppt_y</p:attrName>
                                        </p:attrNameLst>
                                      </p:cBhvr>
                                      <p:tavLst>
                                        <p:tav tm="0">
                                          <p:val>
                                            <p:strVal val="#ppt_y"/>
                                          </p:val>
                                        </p:tav>
                                        <p:tav tm="100000">
                                          <p:val>
                                            <p:strVal val="#ppt_y"/>
                                          </p:val>
                                        </p:tav>
                                      </p:tavLst>
                                    </p:anim>
                                    <p:anim calcmode="lin" valueType="num">
                                      <p:cBhvr>
                                        <p:cTn id="41" dur="500" fill="hold"/>
                                        <p:tgtEl>
                                          <p:spTgt spid="8">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8">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8">
                                            <p:txEl>
                                              <p:pRg st="0" end="0"/>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41" presetClass="entr" presetSubtype="0" fill="hold" nodeType="clickEffect">
                                  <p:stCondLst>
                                    <p:cond delay="0"/>
                                  </p:stCondLst>
                                  <p:iterate type="lt">
                                    <p:tmPct val="10000"/>
                                  </p:iterate>
                                  <p:childTnLst>
                                    <p:set>
                                      <p:cBhvr>
                                        <p:cTn id="47" dur="1" fill="hold">
                                          <p:stCondLst>
                                            <p:cond delay="0"/>
                                          </p:stCondLst>
                                        </p:cTn>
                                        <p:tgtEl>
                                          <p:spTgt spid="9">
                                            <p:txEl>
                                              <p:pRg st="0" end="0"/>
                                            </p:txEl>
                                          </p:spTgt>
                                        </p:tgtEl>
                                        <p:attrNameLst>
                                          <p:attrName>style.visibility</p:attrName>
                                        </p:attrNameLst>
                                      </p:cBhvr>
                                      <p:to>
                                        <p:strVal val="visible"/>
                                      </p:to>
                                    </p:set>
                                    <p:anim calcmode="lin" valueType="num">
                                      <p:cBhvr>
                                        <p:cTn id="48" dur="500" fill="hold"/>
                                        <p:tgtEl>
                                          <p:spTgt spid="9">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49" dur="500" fill="hold"/>
                                        <p:tgtEl>
                                          <p:spTgt spid="9">
                                            <p:txEl>
                                              <p:pRg st="0" end="0"/>
                                            </p:txEl>
                                          </p:spTgt>
                                        </p:tgtEl>
                                        <p:attrNameLst>
                                          <p:attrName>ppt_y</p:attrName>
                                        </p:attrNameLst>
                                      </p:cBhvr>
                                      <p:tavLst>
                                        <p:tav tm="0">
                                          <p:val>
                                            <p:strVal val="#ppt_y"/>
                                          </p:val>
                                        </p:tav>
                                        <p:tav tm="100000">
                                          <p:val>
                                            <p:strVal val="#ppt_y"/>
                                          </p:val>
                                        </p:tav>
                                      </p:tavLst>
                                    </p:anim>
                                    <p:anim calcmode="lin" valueType="num">
                                      <p:cBhvr>
                                        <p:cTn id="50" dur="500" fill="hold"/>
                                        <p:tgtEl>
                                          <p:spTgt spid="9">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1" dur="500" fill="hold"/>
                                        <p:tgtEl>
                                          <p:spTgt spid="9">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2" dur="500" tmFilter="0,0; .5, 1; 1, 1"/>
                                        <p:tgtEl>
                                          <p:spTgt spid="9">
                                            <p:txEl>
                                              <p:pRg st="0" end="0"/>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41" presetClass="entr" presetSubtype="0" fill="hold" nodeType="clickEffect">
                                  <p:stCondLst>
                                    <p:cond delay="0"/>
                                  </p:stCondLst>
                                  <p:iterate type="lt">
                                    <p:tmPct val="10000"/>
                                  </p:iterate>
                                  <p:childTnLst>
                                    <p:set>
                                      <p:cBhvr>
                                        <p:cTn id="56" dur="1" fill="hold">
                                          <p:stCondLst>
                                            <p:cond delay="0"/>
                                          </p:stCondLst>
                                        </p:cTn>
                                        <p:tgtEl>
                                          <p:spTgt spid="10">
                                            <p:txEl>
                                              <p:pRg st="0" end="0"/>
                                            </p:txEl>
                                          </p:spTgt>
                                        </p:tgtEl>
                                        <p:attrNameLst>
                                          <p:attrName>style.visibility</p:attrName>
                                        </p:attrNameLst>
                                      </p:cBhvr>
                                      <p:to>
                                        <p:strVal val="visible"/>
                                      </p:to>
                                    </p:set>
                                    <p:anim calcmode="lin" valueType="num">
                                      <p:cBhvr>
                                        <p:cTn id="57" dur="500" fill="hold"/>
                                        <p:tgtEl>
                                          <p:spTgt spid="10">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10">
                                            <p:txEl>
                                              <p:pRg st="0" end="0"/>
                                            </p:txEl>
                                          </p:spTgt>
                                        </p:tgtEl>
                                        <p:attrNameLst>
                                          <p:attrName>ppt_y</p:attrName>
                                        </p:attrNameLst>
                                      </p:cBhvr>
                                      <p:tavLst>
                                        <p:tav tm="0">
                                          <p:val>
                                            <p:strVal val="#ppt_y"/>
                                          </p:val>
                                        </p:tav>
                                        <p:tav tm="100000">
                                          <p:val>
                                            <p:strVal val="#ppt_y"/>
                                          </p:val>
                                        </p:tav>
                                      </p:tavLst>
                                    </p:anim>
                                    <p:anim calcmode="lin" valueType="num">
                                      <p:cBhvr>
                                        <p:cTn id="59" dur="500" fill="hold"/>
                                        <p:tgtEl>
                                          <p:spTgt spid="10">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10">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61" dur="500" tmFilter="0,0; .5, 1; 1, 1"/>
                                        <p:tgtEl>
                                          <p:spTgt spid="10">
                                            <p:txEl>
                                              <p:pRg st="0" end="0"/>
                                            </p:txEl>
                                          </p:spTgt>
                                        </p:tgtEl>
                                      </p:cBhvr>
                                    </p:animEffect>
                                  </p:childTnLst>
                                </p:cTn>
                              </p:par>
                            </p:childTnLst>
                          </p:cTn>
                        </p:par>
                      </p:childTnLst>
                    </p:cTn>
                  </p:par>
                  <p:par>
                    <p:cTn id="62" fill="hold">
                      <p:stCondLst>
                        <p:cond delay="indefinite"/>
                      </p:stCondLst>
                      <p:childTnLst>
                        <p:par>
                          <p:cTn id="63" fill="hold">
                            <p:stCondLst>
                              <p:cond delay="0"/>
                            </p:stCondLst>
                            <p:childTnLst>
                              <p:par>
                                <p:cTn id="64" presetID="41" presetClass="entr" presetSubtype="0" fill="hold" nodeType="clickEffect">
                                  <p:stCondLst>
                                    <p:cond delay="0"/>
                                  </p:stCondLst>
                                  <p:iterate type="lt">
                                    <p:tmPct val="10000"/>
                                  </p:iterate>
                                  <p:childTnLst>
                                    <p:set>
                                      <p:cBhvr>
                                        <p:cTn id="65" dur="1" fill="hold">
                                          <p:stCondLst>
                                            <p:cond delay="0"/>
                                          </p:stCondLst>
                                        </p:cTn>
                                        <p:tgtEl>
                                          <p:spTgt spid="11">
                                            <p:txEl>
                                              <p:pRg st="0" end="0"/>
                                            </p:txEl>
                                          </p:spTgt>
                                        </p:tgtEl>
                                        <p:attrNameLst>
                                          <p:attrName>style.visibility</p:attrName>
                                        </p:attrNameLst>
                                      </p:cBhvr>
                                      <p:to>
                                        <p:strVal val="visible"/>
                                      </p:to>
                                    </p:set>
                                    <p:anim calcmode="lin" valueType="num">
                                      <p:cBhvr>
                                        <p:cTn id="66" dur="500" fill="hold"/>
                                        <p:tgtEl>
                                          <p:spTgt spid="11">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67" dur="500" fill="hold"/>
                                        <p:tgtEl>
                                          <p:spTgt spid="11">
                                            <p:txEl>
                                              <p:pRg st="0" end="0"/>
                                            </p:txEl>
                                          </p:spTgt>
                                        </p:tgtEl>
                                        <p:attrNameLst>
                                          <p:attrName>ppt_y</p:attrName>
                                        </p:attrNameLst>
                                      </p:cBhvr>
                                      <p:tavLst>
                                        <p:tav tm="0">
                                          <p:val>
                                            <p:strVal val="#ppt_y"/>
                                          </p:val>
                                        </p:tav>
                                        <p:tav tm="100000">
                                          <p:val>
                                            <p:strVal val="#ppt_y"/>
                                          </p:val>
                                        </p:tav>
                                      </p:tavLst>
                                    </p:anim>
                                    <p:anim calcmode="lin" valueType="num">
                                      <p:cBhvr>
                                        <p:cTn id="68" dur="500" fill="hold"/>
                                        <p:tgtEl>
                                          <p:spTgt spid="11">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69" dur="500" fill="hold"/>
                                        <p:tgtEl>
                                          <p:spTgt spid="11">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70" dur="500" tmFilter="0,0; .5, 1; 1, 1"/>
                                        <p:tgtEl>
                                          <p:spTgt spid="11">
                                            <p:txEl>
                                              <p:pRg st="0" end="0"/>
                                            </p:txEl>
                                          </p:spTgt>
                                        </p:tgtEl>
                                      </p:cBhvr>
                                    </p:animEffect>
                                  </p:childTnLst>
                                </p:cTn>
                              </p:par>
                            </p:childTnLst>
                          </p:cTn>
                        </p:par>
                      </p:childTnLst>
                    </p:cTn>
                  </p:par>
                  <p:par>
                    <p:cTn id="71" fill="hold">
                      <p:stCondLst>
                        <p:cond delay="indefinite"/>
                      </p:stCondLst>
                      <p:childTnLst>
                        <p:par>
                          <p:cTn id="72" fill="hold">
                            <p:stCondLst>
                              <p:cond delay="0"/>
                            </p:stCondLst>
                            <p:childTnLst>
                              <p:par>
                                <p:cTn id="73" presetID="41" presetClass="entr" presetSubtype="0" fill="hold" nodeType="clickEffect">
                                  <p:stCondLst>
                                    <p:cond delay="0"/>
                                  </p:stCondLst>
                                  <p:iterate type="lt">
                                    <p:tmPct val="10000"/>
                                  </p:iterate>
                                  <p:childTnLst>
                                    <p:set>
                                      <p:cBhvr>
                                        <p:cTn id="74" dur="1" fill="hold">
                                          <p:stCondLst>
                                            <p:cond delay="0"/>
                                          </p:stCondLst>
                                        </p:cTn>
                                        <p:tgtEl>
                                          <p:spTgt spid="12">
                                            <p:txEl>
                                              <p:pRg st="0" end="0"/>
                                            </p:txEl>
                                          </p:spTgt>
                                        </p:tgtEl>
                                        <p:attrNameLst>
                                          <p:attrName>style.visibility</p:attrName>
                                        </p:attrNameLst>
                                      </p:cBhvr>
                                      <p:to>
                                        <p:strVal val="visible"/>
                                      </p:to>
                                    </p:set>
                                    <p:anim calcmode="lin" valueType="num">
                                      <p:cBhvr>
                                        <p:cTn id="75" dur="500" fill="hold"/>
                                        <p:tgtEl>
                                          <p:spTgt spid="12">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76" dur="500" fill="hold"/>
                                        <p:tgtEl>
                                          <p:spTgt spid="12">
                                            <p:txEl>
                                              <p:pRg st="0" end="0"/>
                                            </p:txEl>
                                          </p:spTgt>
                                        </p:tgtEl>
                                        <p:attrNameLst>
                                          <p:attrName>ppt_y</p:attrName>
                                        </p:attrNameLst>
                                      </p:cBhvr>
                                      <p:tavLst>
                                        <p:tav tm="0">
                                          <p:val>
                                            <p:strVal val="#ppt_y"/>
                                          </p:val>
                                        </p:tav>
                                        <p:tav tm="100000">
                                          <p:val>
                                            <p:strVal val="#ppt_y"/>
                                          </p:val>
                                        </p:tav>
                                      </p:tavLst>
                                    </p:anim>
                                    <p:anim calcmode="lin" valueType="num">
                                      <p:cBhvr>
                                        <p:cTn id="77" dur="500" fill="hold"/>
                                        <p:tgtEl>
                                          <p:spTgt spid="12">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78" dur="500" fill="hold"/>
                                        <p:tgtEl>
                                          <p:spTgt spid="12">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79" dur="500" tmFilter="0,0; .5, 1; 1, 1"/>
                                        <p:tgtEl>
                                          <p:spTgt spid="12">
                                            <p:txEl>
                                              <p:pRg st="0" end="0"/>
                                            </p:txEl>
                                          </p:spTgt>
                                        </p:tgtEl>
                                      </p:cBhvr>
                                    </p:animEffect>
                                  </p:childTnLst>
                                </p:cTn>
                              </p:par>
                            </p:childTnLst>
                          </p:cTn>
                        </p:par>
                      </p:childTnLst>
                    </p:cTn>
                  </p:par>
                  <p:par>
                    <p:cTn id="80" fill="hold">
                      <p:stCondLst>
                        <p:cond delay="indefinite"/>
                      </p:stCondLst>
                      <p:childTnLst>
                        <p:par>
                          <p:cTn id="81" fill="hold">
                            <p:stCondLst>
                              <p:cond delay="0"/>
                            </p:stCondLst>
                            <p:childTnLst>
                              <p:par>
                                <p:cTn id="82" presetID="41" presetClass="entr" presetSubtype="0" fill="hold" nodeType="clickEffect">
                                  <p:stCondLst>
                                    <p:cond delay="0"/>
                                  </p:stCondLst>
                                  <p:iterate type="lt">
                                    <p:tmPct val="10000"/>
                                  </p:iterate>
                                  <p:childTnLst>
                                    <p:set>
                                      <p:cBhvr>
                                        <p:cTn id="83" dur="1" fill="hold">
                                          <p:stCondLst>
                                            <p:cond delay="0"/>
                                          </p:stCondLst>
                                        </p:cTn>
                                        <p:tgtEl>
                                          <p:spTgt spid="13">
                                            <p:txEl>
                                              <p:pRg st="0" end="0"/>
                                            </p:txEl>
                                          </p:spTgt>
                                        </p:tgtEl>
                                        <p:attrNameLst>
                                          <p:attrName>style.visibility</p:attrName>
                                        </p:attrNameLst>
                                      </p:cBhvr>
                                      <p:to>
                                        <p:strVal val="visible"/>
                                      </p:to>
                                    </p:set>
                                    <p:anim calcmode="lin" valueType="num">
                                      <p:cBhvr>
                                        <p:cTn id="84" dur="500" fill="hold"/>
                                        <p:tgtEl>
                                          <p:spTgt spid="1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5" dur="500" fill="hold"/>
                                        <p:tgtEl>
                                          <p:spTgt spid="13">
                                            <p:txEl>
                                              <p:pRg st="0" end="0"/>
                                            </p:txEl>
                                          </p:spTgt>
                                        </p:tgtEl>
                                        <p:attrNameLst>
                                          <p:attrName>ppt_y</p:attrName>
                                        </p:attrNameLst>
                                      </p:cBhvr>
                                      <p:tavLst>
                                        <p:tav tm="0">
                                          <p:val>
                                            <p:strVal val="#ppt_y"/>
                                          </p:val>
                                        </p:tav>
                                        <p:tav tm="100000">
                                          <p:val>
                                            <p:strVal val="#ppt_y"/>
                                          </p:val>
                                        </p:tav>
                                      </p:tavLst>
                                    </p:anim>
                                    <p:anim calcmode="lin" valueType="num">
                                      <p:cBhvr>
                                        <p:cTn id="86" dur="500" fill="hold"/>
                                        <p:tgtEl>
                                          <p:spTgt spid="1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87" dur="500" fill="hold"/>
                                        <p:tgtEl>
                                          <p:spTgt spid="1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88" dur="500" tmFilter="0,0; .5, 1; 1, 1"/>
                                        <p:tgtEl>
                                          <p:spTgt spid="13">
                                            <p:txEl>
                                              <p:pRg st="0" end="0"/>
                                            </p:txEl>
                                          </p:spTgt>
                                        </p:tgtEl>
                                      </p:cBhvr>
                                    </p:animEffect>
                                  </p:childTnLst>
                                </p:cTn>
                              </p:par>
                            </p:childTnLst>
                          </p:cTn>
                        </p:par>
                      </p:childTnLst>
                    </p:cTn>
                  </p:par>
                  <p:par>
                    <p:cTn id="89" fill="hold">
                      <p:stCondLst>
                        <p:cond delay="indefinite"/>
                      </p:stCondLst>
                      <p:childTnLst>
                        <p:par>
                          <p:cTn id="90" fill="hold">
                            <p:stCondLst>
                              <p:cond delay="0"/>
                            </p:stCondLst>
                            <p:childTnLst>
                              <p:par>
                                <p:cTn id="91" presetID="41" presetClass="entr" presetSubtype="0" fill="hold" nodeType="clickEffect">
                                  <p:stCondLst>
                                    <p:cond delay="0"/>
                                  </p:stCondLst>
                                  <p:iterate type="lt">
                                    <p:tmPct val="10000"/>
                                  </p:iterate>
                                  <p:childTnLst>
                                    <p:set>
                                      <p:cBhvr>
                                        <p:cTn id="92" dur="1" fill="hold">
                                          <p:stCondLst>
                                            <p:cond delay="0"/>
                                          </p:stCondLst>
                                        </p:cTn>
                                        <p:tgtEl>
                                          <p:spTgt spid="14">
                                            <p:txEl>
                                              <p:pRg st="0" end="0"/>
                                            </p:txEl>
                                          </p:spTgt>
                                        </p:tgtEl>
                                        <p:attrNameLst>
                                          <p:attrName>style.visibility</p:attrName>
                                        </p:attrNameLst>
                                      </p:cBhvr>
                                      <p:to>
                                        <p:strVal val="visible"/>
                                      </p:to>
                                    </p:set>
                                    <p:anim calcmode="lin" valueType="num">
                                      <p:cBhvr>
                                        <p:cTn id="93" dur="500" fill="hold"/>
                                        <p:tgtEl>
                                          <p:spTgt spid="1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94" dur="500" fill="hold"/>
                                        <p:tgtEl>
                                          <p:spTgt spid="14">
                                            <p:txEl>
                                              <p:pRg st="0" end="0"/>
                                            </p:txEl>
                                          </p:spTgt>
                                        </p:tgtEl>
                                        <p:attrNameLst>
                                          <p:attrName>ppt_y</p:attrName>
                                        </p:attrNameLst>
                                      </p:cBhvr>
                                      <p:tavLst>
                                        <p:tav tm="0">
                                          <p:val>
                                            <p:strVal val="#ppt_y"/>
                                          </p:val>
                                        </p:tav>
                                        <p:tav tm="100000">
                                          <p:val>
                                            <p:strVal val="#ppt_y"/>
                                          </p:val>
                                        </p:tav>
                                      </p:tavLst>
                                    </p:anim>
                                    <p:anim calcmode="lin" valueType="num">
                                      <p:cBhvr>
                                        <p:cTn id="95" dur="500" fill="hold"/>
                                        <p:tgtEl>
                                          <p:spTgt spid="1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96" dur="500" fill="hold"/>
                                        <p:tgtEl>
                                          <p:spTgt spid="1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97" dur="500" tmFilter="0,0; .5, 1; 1, 1"/>
                                        <p:tgtEl>
                                          <p:spTgt spid="14">
                                            <p:txEl>
                                              <p:pRg st="0" end="0"/>
                                            </p:txEl>
                                          </p:spTgt>
                                        </p:tgtEl>
                                      </p:cBhvr>
                                    </p:animEffect>
                                  </p:childTnLst>
                                </p:cTn>
                              </p:par>
                            </p:childTnLst>
                          </p:cTn>
                        </p:par>
                      </p:childTnLst>
                    </p:cTn>
                  </p:par>
                  <p:par>
                    <p:cTn id="98" fill="hold">
                      <p:stCondLst>
                        <p:cond delay="indefinite"/>
                      </p:stCondLst>
                      <p:childTnLst>
                        <p:par>
                          <p:cTn id="99" fill="hold">
                            <p:stCondLst>
                              <p:cond delay="0"/>
                            </p:stCondLst>
                            <p:childTnLst>
                              <p:par>
                                <p:cTn id="100" presetID="41" presetClass="entr" presetSubtype="0" fill="hold" nodeType="clickEffect">
                                  <p:stCondLst>
                                    <p:cond delay="0"/>
                                  </p:stCondLst>
                                  <p:iterate type="lt">
                                    <p:tmPct val="10000"/>
                                  </p:iterate>
                                  <p:childTnLst>
                                    <p:set>
                                      <p:cBhvr>
                                        <p:cTn id="101" dur="1" fill="hold">
                                          <p:stCondLst>
                                            <p:cond delay="0"/>
                                          </p:stCondLst>
                                        </p:cTn>
                                        <p:tgtEl>
                                          <p:spTgt spid="15">
                                            <p:txEl>
                                              <p:pRg st="0" end="0"/>
                                            </p:txEl>
                                          </p:spTgt>
                                        </p:tgtEl>
                                        <p:attrNameLst>
                                          <p:attrName>style.visibility</p:attrName>
                                        </p:attrNameLst>
                                      </p:cBhvr>
                                      <p:to>
                                        <p:strVal val="visible"/>
                                      </p:to>
                                    </p:set>
                                    <p:anim calcmode="lin" valueType="num">
                                      <p:cBhvr>
                                        <p:cTn id="102" dur="500" fill="hold"/>
                                        <p:tgtEl>
                                          <p:spTgt spid="1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03" dur="500" fill="hold"/>
                                        <p:tgtEl>
                                          <p:spTgt spid="15">
                                            <p:txEl>
                                              <p:pRg st="0" end="0"/>
                                            </p:txEl>
                                          </p:spTgt>
                                        </p:tgtEl>
                                        <p:attrNameLst>
                                          <p:attrName>ppt_y</p:attrName>
                                        </p:attrNameLst>
                                      </p:cBhvr>
                                      <p:tavLst>
                                        <p:tav tm="0">
                                          <p:val>
                                            <p:strVal val="#ppt_y"/>
                                          </p:val>
                                        </p:tav>
                                        <p:tav tm="100000">
                                          <p:val>
                                            <p:strVal val="#ppt_y"/>
                                          </p:val>
                                        </p:tav>
                                      </p:tavLst>
                                    </p:anim>
                                    <p:anim calcmode="lin" valueType="num">
                                      <p:cBhvr>
                                        <p:cTn id="104" dur="500" fill="hold"/>
                                        <p:tgtEl>
                                          <p:spTgt spid="1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5" dur="500" fill="hold"/>
                                        <p:tgtEl>
                                          <p:spTgt spid="1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06" dur="500" tmFilter="0,0; .5, 1; 1, 1"/>
                                        <p:tgtEl>
                                          <p:spTgt spid="15">
                                            <p:txEl>
                                              <p:pRg st="0" end="0"/>
                                            </p:txEl>
                                          </p:spTgt>
                                        </p:tgtEl>
                                      </p:cBhvr>
                                    </p:animEffect>
                                  </p:childTnLst>
                                </p:cTn>
                              </p:par>
                            </p:childTnLst>
                          </p:cTn>
                        </p:par>
                      </p:childTnLst>
                    </p:cTn>
                  </p:par>
                  <p:par>
                    <p:cTn id="107" fill="hold">
                      <p:stCondLst>
                        <p:cond delay="indefinite"/>
                      </p:stCondLst>
                      <p:childTnLst>
                        <p:par>
                          <p:cTn id="108" fill="hold">
                            <p:stCondLst>
                              <p:cond delay="0"/>
                            </p:stCondLst>
                            <p:childTnLst>
                              <p:par>
                                <p:cTn id="109" presetID="41" presetClass="entr" presetSubtype="0" fill="hold" nodeType="clickEffect">
                                  <p:stCondLst>
                                    <p:cond delay="0"/>
                                  </p:stCondLst>
                                  <p:iterate type="lt">
                                    <p:tmPct val="10000"/>
                                  </p:iterate>
                                  <p:childTnLst>
                                    <p:set>
                                      <p:cBhvr>
                                        <p:cTn id="110" dur="1" fill="hold">
                                          <p:stCondLst>
                                            <p:cond delay="0"/>
                                          </p:stCondLst>
                                        </p:cTn>
                                        <p:tgtEl>
                                          <p:spTgt spid="16">
                                            <p:txEl>
                                              <p:pRg st="0" end="0"/>
                                            </p:txEl>
                                          </p:spTgt>
                                        </p:tgtEl>
                                        <p:attrNameLst>
                                          <p:attrName>style.visibility</p:attrName>
                                        </p:attrNameLst>
                                      </p:cBhvr>
                                      <p:to>
                                        <p:strVal val="visible"/>
                                      </p:to>
                                    </p:set>
                                    <p:anim calcmode="lin" valueType="num">
                                      <p:cBhvr>
                                        <p:cTn id="111" dur="500" fill="hold"/>
                                        <p:tgtEl>
                                          <p:spTgt spid="1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12" dur="500" fill="hold"/>
                                        <p:tgtEl>
                                          <p:spTgt spid="16">
                                            <p:txEl>
                                              <p:pRg st="0" end="0"/>
                                            </p:txEl>
                                          </p:spTgt>
                                        </p:tgtEl>
                                        <p:attrNameLst>
                                          <p:attrName>ppt_y</p:attrName>
                                        </p:attrNameLst>
                                      </p:cBhvr>
                                      <p:tavLst>
                                        <p:tav tm="0">
                                          <p:val>
                                            <p:strVal val="#ppt_y"/>
                                          </p:val>
                                        </p:tav>
                                        <p:tav tm="100000">
                                          <p:val>
                                            <p:strVal val="#ppt_y"/>
                                          </p:val>
                                        </p:tav>
                                      </p:tavLst>
                                    </p:anim>
                                    <p:anim calcmode="lin" valueType="num">
                                      <p:cBhvr>
                                        <p:cTn id="113" dur="500" fill="hold"/>
                                        <p:tgtEl>
                                          <p:spTgt spid="1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14" dur="500" fill="hold"/>
                                        <p:tgtEl>
                                          <p:spTgt spid="1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5" dur="500" tmFilter="0,0; .5, 1; 1, 1"/>
                                        <p:tgtEl>
                                          <p:spTgt spid="16">
                                            <p:txEl>
                                              <p:pRg st="0" end="0"/>
                                            </p:txEl>
                                          </p:spTgt>
                                        </p:tgtEl>
                                      </p:cBhvr>
                                    </p:animEffect>
                                  </p:childTnLst>
                                </p:cTn>
                              </p:par>
                            </p:childTnLst>
                          </p:cTn>
                        </p:par>
                      </p:childTnLst>
                    </p:cTn>
                  </p:par>
                  <p:par>
                    <p:cTn id="116" fill="hold">
                      <p:stCondLst>
                        <p:cond delay="indefinite"/>
                      </p:stCondLst>
                      <p:childTnLst>
                        <p:par>
                          <p:cTn id="117" fill="hold">
                            <p:stCondLst>
                              <p:cond delay="0"/>
                            </p:stCondLst>
                            <p:childTnLst>
                              <p:par>
                                <p:cTn id="118" presetID="41" presetClass="entr" presetSubtype="0" fill="hold" nodeType="clickEffect">
                                  <p:stCondLst>
                                    <p:cond delay="0"/>
                                  </p:stCondLst>
                                  <p:iterate type="lt">
                                    <p:tmPct val="10000"/>
                                  </p:iterate>
                                  <p:childTnLst>
                                    <p:set>
                                      <p:cBhvr>
                                        <p:cTn id="119" dur="1" fill="hold">
                                          <p:stCondLst>
                                            <p:cond delay="0"/>
                                          </p:stCondLst>
                                        </p:cTn>
                                        <p:tgtEl>
                                          <p:spTgt spid="17">
                                            <p:txEl>
                                              <p:pRg st="0" end="0"/>
                                            </p:txEl>
                                          </p:spTgt>
                                        </p:tgtEl>
                                        <p:attrNameLst>
                                          <p:attrName>style.visibility</p:attrName>
                                        </p:attrNameLst>
                                      </p:cBhvr>
                                      <p:to>
                                        <p:strVal val="visible"/>
                                      </p:to>
                                    </p:set>
                                    <p:anim calcmode="lin" valueType="num">
                                      <p:cBhvr>
                                        <p:cTn id="120" dur="500" fill="hold"/>
                                        <p:tgtEl>
                                          <p:spTgt spid="1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21" dur="500" fill="hold"/>
                                        <p:tgtEl>
                                          <p:spTgt spid="17">
                                            <p:txEl>
                                              <p:pRg st="0" end="0"/>
                                            </p:txEl>
                                          </p:spTgt>
                                        </p:tgtEl>
                                        <p:attrNameLst>
                                          <p:attrName>ppt_y</p:attrName>
                                        </p:attrNameLst>
                                      </p:cBhvr>
                                      <p:tavLst>
                                        <p:tav tm="0">
                                          <p:val>
                                            <p:strVal val="#ppt_y"/>
                                          </p:val>
                                        </p:tav>
                                        <p:tav tm="100000">
                                          <p:val>
                                            <p:strVal val="#ppt_y"/>
                                          </p:val>
                                        </p:tav>
                                      </p:tavLst>
                                    </p:anim>
                                    <p:anim calcmode="lin" valueType="num">
                                      <p:cBhvr>
                                        <p:cTn id="122" dur="500" fill="hold"/>
                                        <p:tgtEl>
                                          <p:spTgt spid="1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23" dur="500" fill="hold"/>
                                        <p:tgtEl>
                                          <p:spTgt spid="1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24" dur="500" tmFilter="0,0; .5, 1; 1, 1"/>
                                        <p:tgtEl>
                                          <p:spTgt spid="17">
                                            <p:txEl>
                                              <p:pRg st="0" end="0"/>
                                            </p:txEl>
                                          </p:spTgt>
                                        </p:tgtEl>
                                      </p:cBhvr>
                                    </p:animEffect>
                                  </p:childTnLst>
                                </p:cTn>
                              </p:par>
                            </p:childTnLst>
                          </p:cTn>
                        </p:par>
                      </p:childTnLst>
                    </p:cTn>
                  </p:par>
                  <p:par>
                    <p:cTn id="125" fill="hold">
                      <p:stCondLst>
                        <p:cond delay="indefinite"/>
                      </p:stCondLst>
                      <p:childTnLst>
                        <p:par>
                          <p:cTn id="126" fill="hold">
                            <p:stCondLst>
                              <p:cond delay="0"/>
                            </p:stCondLst>
                            <p:childTnLst>
                              <p:par>
                                <p:cTn id="127" presetID="41" presetClass="entr" presetSubtype="0" fill="hold" nodeType="clickEffect">
                                  <p:stCondLst>
                                    <p:cond delay="0"/>
                                  </p:stCondLst>
                                  <p:iterate type="lt">
                                    <p:tmPct val="10000"/>
                                  </p:iterate>
                                  <p:childTnLst>
                                    <p:set>
                                      <p:cBhvr>
                                        <p:cTn id="128" dur="1" fill="hold">
                                          <p:stCondLst>
                                            <p:cond delay="0"/>
                                          </p:stCondLst>
                                        </p:cTn>
                                        <p:tgtEl>
                                          <p:spTgt spid="18">
                                            <p:txEl>
                                              <p:pRg st="0" end="0"/>
                                            </p:txEl>
                                          </p:spTgt>
                                        </p:tgtEl>
                                        <p:attrNameLst>
                                          <p:attrName>style.visibility</p:attrName>
                                        </p:attrNameLst>
                                      </p:cBhvr>
                                      <p:to>
                                        <p:strVal val="visible"/>
                                      </p:to>
                                    </p:set>
                                    <p:anim calcmode="lin" valueType="num">
                                      <p:cBhvr>
                                        <p:cTn id="129" dur="500" fill="hold"/>
                                        <p:tgtEl>
                                          <p:spTgt spid="18">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0" dur="500" fill="hold"/>
                                        <p:tgtEl>
                                          <p:spTgt spid="18">
                                            <p:txEl>
                                              <p:pRg st="0" end="0"/>
                                            </p:txEl>
                                          </p:spTgt>
                                        </p:tgtEl>
                                        <p:attrNameLst>
                                          <p:attrName>ppt_y</p:attrName>
                                        </p:attrNameLst>
                                      </p:cBhvr>
                                      <p:tavLst>
                                        <p:tav tm="0">
                                          <p:val>
                                            <p:strVal val="#ppt_y"/>
                                          </p:val>
                                        </p:tav>
                                        <p:tav tm="100000">
                                          <p:val>
                                            <p:strVal val="#ppt_y"/>
                                          </p:val>
                                        </p:tav>
                                      </p:tavLst>
                                    </p:anim>
                                    <p:anim calcmode="lin" valueType="num">
                                      <p:cBhvr>
                                        <p:cTn id="131" dur="500" fill="hold"/>
                                        <p:tgtEl>
                                          <p:spTgt spid="18">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32" dur="500" fill="hold"/>
                                        <p:tgtEl>
                                          <p:spTgt spid="18">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33" dur="500" tmFilter="0,0; .5, 1; 1, 1"/>
                                        <p:tgtEl>
                                          <p:spTgt spid="1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9144000" cy="6857999"/>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Düz Ok Bağlayıcısı 4"/>
          <p:cNvCxnSpPr/>
          <p:nvPr/>
        </p:nvCxnSpPr>
        <p:spPr>
          <a:xfrm flipH="1" flipV="1">
            <a:off x="3131840" y="1772816"/>
            <a:ext cx="1656184" cy="720080"/>
          </a:xfrm>
          <a:prstGeom prst="straightConnector1">
            <a:avLst/>
          </a:prstGeom>
          <a:ln w="57150">
            <a:tailEnd type="arrow"/>
          </a:ln>
        </p:spPr>
        <p:style>
          <a:lnRef idx="1">
            <a:schemeClr val="accent2"/>
          </a:lnRef>
          <a:fillRef idx="0">
            <a:schemeClr val="accent2"/>
          </a:fillRef>
          <a:effectRef idx="0">
            <a:schemeClr val="accent2"/>
          </a:effectRef>
          <a:fontRef idx="minor">
            <a:schemeClr val="tx1"/>
          </a:fontRef>
        </p:style>
      </p:cxnSp>
      <p:cxnSp>
        <p:nvCxnSpPr>
          <p:cNvPr id="10" name="Düz Ok Bağlayıcısı 9"/>
          <p:cNvCxnSpPr/>
          <p:nvPr/>
        </p:nvCxnSpPr>
        <p:spPr>
          <a:xfrm flipH="1">
            <a:off x="3131840" y="1628800"/>
            <a:ext cx="1656184" cy="1368152"/>
          </a:xfrm>
          <a:prstGeom prst="straightConnector1">
            <a:avLst/>
          </a:prstGeom>
          <a:ln w="57150">
            <a:tailEnd type="arrow"/>
          </a:ln>
        </p:spPr>
        <p:style>
          <a:lnRef idx="1">
            <a:schemeClr val="accent2"/>
          </a:lnRef>
          <a:fillRef idx="0">
            <a:schemeClr val="accent2"/>
          </a:fillRef>
          <a:effectRef idx="0">
            <a:schemeClr val="accent2"/>
          </a:effectRef>
          <a:fontRef idx="minor">
            <a:schemeClr val="tx1"/>
          </a:fontRef>
        </p:style>
      </p:cxnSp>
      <p:cxnSp>
        <p:nvCxnSpPr>
          <p:cNvPr id="16" name="Düz Ok Bağlayıcısı 15"/>
          <p:cNvCxnSpPr/>
          <p:nvPr/>
        </p:nvCxnSpPr>
        <p:spPr>
          <a:xfrm flipH="1">
            <a:off x="3131840" y="4149080"/>
            <a:ext cx="1656184" cy="385192"/>
          </a:xfrm>
          <a:prstGeom prst="straightConnector1">
            <a:avLst/>
          </a:prstGeom>
          <a:ln w="57150">
            <a:tailEnd type="arrow"/>
          </a:ln>
        </p:spPr>
        <p:style>
          <a:lnRef idx="1">
            <a:schemeClr val="accent2"/>
          </a:lnRef>
          <a:fillRef idx="0">
            <a:schemeClr val="accent2"/>
          </a:fillRef>
          <a:effectRef idx="0">
            <a:schemeClr val="accent2"/>
          </a:effectRef>
          <a:fontRef idx="minor">
            <a:schemeClr val="tx1"/>
          </a:fontRef>
        </p:style>
      </p:cxnSp>
      <p:cxnSp>
        <p:nvCxnSpPr>
          <p:cNvPr id="19" name="Düz Ok Bağlayıcısı 18"/>
          <p:cNvCxnSpPr/>
          <p:nvPr/>
        </p:nvCxnSpPr>
        <p:spPr>
          <a:xfrm>
            <a:off x="4842872" y="3693604"/>
            <a:ext cx="1601336" cy="1895636"/>
          </a:xfrm>
          <a:prstGeom prst="straightConnector1">
            <a:avLst/>
          </a:prstGeom>
          <a:ln w="57150">
            <a:tailEnd type="arrow"/>
          </a:ln>
        </p:spPr>
        <p:style>
          <a:lnRef idx="1">
            <a:schemeClr val="accent2"/>
          </a:lnRef>
          <a:fillRef idx="0">
            <a:schemeClr val="accent2"/>
          </a:fillRef>
          <a:effectRef idx="0">
            <a:schemeClr val="accent2"/>
          </a:effectRef>
          <a:fontRef idx="minor">
            <a:schemeClr val="tx1"/>
          </a:fontRef>
        </p:style>
      </p:cxnSp>
      <p:cxnSp>
        <p:nvCxnSpPr>
          <p:cNvPr id="22" name="Düz Ok Bağlayıcısı 21"/>
          <p:cNvCxnSpPr/>
          <p:nvPr/>
        </p:nvCxnSpPr>
        <p:spPr>
          <a:xfrm flipV="1">
            <a:off x="4842872" y="4869160"/>
            <a:ext cx="1529328" cy="144016"/>
          </a:xfrm>
          <a:prstGeom prst="straightConnector1">
            <a:avLst/>
          </a:prstGeom>
          <a:ln w="57150">
            <a:tailEnd type="arrow"/>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876488056"/>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barn(inVertical)">
                                      <p:cBhvr>
                                        <p:cTn id="7" dur="500"/>
                                        <p:tgtEl>
                                          <p:spTgt spid="7170"/>
                                        </p:tgtEl>
                                      </p:cBhvr>
                                    </p:animEffect>
                                  </p:childTnLst>
                                </p:cTn>
                              </p:par>
                            </p:childTnLst>
                          </p:cTn>
                        </p:par>
                      </p:childTnLst>
                    </p:cTn>
                  </p:par>
                  <p:par>
                    <p:cTn id="8" fill="hold">
                      <p:stCondLst>
                        <p:cond delay="indefinite"/>
                      </p:stCondLst>
                      <p:childTnLst>
                        <p:par>
                          <p:cTn id="9" fill="hold">
                            <p:stCondLst>
                              <p:cond delay="0"/>
                            </p:stCondLst>
                            <p:childTnLst>
                              <p:par>
                                <p:cTn id="10" presetID="15"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1000" fill="hold"/>
                                        <p:tgtEl>
                                          <p:spTgt spid="5"/>
                                        </p:tgtEl>
                                        <p:attrNameLst>
                                          <p:attrName>ppt_w</p:attrName>
                                        </p:attrNameLst>
                                      </p:cBhvr>
                                      <p:tavLst>
                                        <p:tav tm="0">
                                          <p:val>
                                            <p:fltVal val="0"/>
                                          </p:val>
                                        </p:tav>
                                        <p:tav tm="100000">
                                          <p:val>
                                            <p:strVal val="#ppt_w"/>
                                          </p:val>
                                        </p:tav>
                                      </p:tavLst>
                                    </p:anim>
                                    <p:anim calcmode="lin" valueType="num">
                                      <p:cBhvr>
                                        <p:cTn id="13" dur="1000" fill="hold"/>
                                        <p:tgtEl>
                                          <p:spTgt spid="5"/>
                                        </p:tgtEl>
                                        <p:attrNameLst>
                                          <p:attrName>ppt_h</p:attrName>
                                        </p:attrNameLst>
                                      </p:cBhvr>
                                      <p:tavLst>
                                        <p:tav tm="0">
                                          <p:val>
                                            <p:fltVal val="0"/>
                                          </p:val>
                                        </p:tav>
                                        <p:tav tm="100000">
                                          <p:val>
                                            <p:strVal val="#ppt_h"/>
                                          </p:val>
                                        </p:tav>
                                      </p:tavLst>
                                    </p:anim>
                                    <p:anim calcmode="lin" valueType="num">
                                      <p:cBhvr>
                                        <p:cTn id="14"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6" fill="hold">
                      <p:stCondLst>
                        <p:cond delay="indefinite"/>
                      </p:stCondLst>
                      <p:childTnLst>
                        <p:par>
                          <p:cTn id="17" fill="hold">
                            <p:stCondLst>
                              <p:cond delay="0"/>
                            </p:stCondLst>
                            <p:childTnLst>
                              <p:par>
                                <p:cTn id="18" presetID="15" presetClass="entr" presetSubtype="0" fill="hold" nodeType="click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1000" fill="hold"/>
                                        <p:tgtEl>
                                          <p:spTgt spid="10"/>
                                        </p:tgtEl>
                                        <p:attrNameLst>
                                          <p:attrName>ppt_w</p:attrName>
                                        </p:attrNameLst>
                                      </p:cBhvr>
                                      <p:tavLst>
                                        <p:tav tm="0">
                                          <p:val>
                                            <p:fltVal val="0"/>
                                          </p:val>
                                        </p:tav>
                                        <p:tav tm="100000">
                                          <p:val>
                                            <p:strVal val="#ppt_w"/>
                                          </p:val>
                                        </p:tav>
                                      </p:tavLst>
                                    </p:anim>
                                    <p:anim calcmode="lin" valueType="num">
                                      <p:cBhvr>
                                        <p:cTn id="21" dur="1000" fill="hold"/>
                                        <p:tgtEl>
                                          <p:spTgt spid="10"/>
                                        </p:tgtEl>
                                        <p:attrNameLst>
                                          <p:attrName>ppt_h</p:attrName>
                                        </p:attrNameLst>
                                      </p:cBhvr>
                                      <p:tavLst>
                                        <p:tav tm="0">
                                          <p:val>
                                            <p:fltVal val="0"/>
                                          </p:val>
                                        </p:tav>
                                        <p:tav tm="100000">
                                          <p:val>
                                            <p:strVal val="#ppt_h"/>
                                          </p:val>
                                        </p:tav>
                                      </p:tavLst>
                                    </p:anim>
                                    <p:anim calcmode="lin" valueType="num">
                                      <p:cBhvr>
                                        <p:cTn id="22"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23" dur="1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4" fill="hold">
                      <p:stCondLst>
                        <p:cond delay="indefinite"/>
                      </p:stCondLst>
                      <p:childTnLst>
                        <p:par>
                          <p:cTn id="25" fill="hold">
                            <p:stCondLst>
                              <p:cond delay="0"/>
                            </p:stCondLst>
                            <p:childTnLst>
                              <p:par>
                                <p:cTn id="26" presetID="15" presetClass="entr" presetSubtype="0" fill="hold" nodeType="click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p:cTn id="28" dur="1000" fill="hold"/>
                                        <p:tgtEl>
                                          <p:spTgt spid="16"/>
                                        </p:tgtEl>
                                        <p:attrNameLst>
                                          <p:attrName>ppt_w</p:attrName>
                                        </p:attrNameLst>
                                      </p:cBhvr>
                                      <p:tavLst>
                                        <p:tav tm="0">
                                          <p:val>
                                            <p:fltVal val="0"/>
                                          </p:val>
                                        </p:tav>
                                        <p:tav tm="100000">
                                          <p:val>
                                            <p:strVal val="#ppt_w"/>
                                          </p:val>
                                        </p:tav>
                                      </p:tavLst>
                                    </p:anim>
                                    <p:anim calcmode="lin" valueType="num">
                                      <p:cBhvr>
                                        <p:cTn id="29" dur="1000" fill="hold"/>
                                        <p:tgtEl>
                                          <p:spTgt spid="16"/>
                                        </p:tgtEl>
                                        <p:attrNameLst>
                                          <p:attrName>ppt_h</p:attrName>
                                        </p:attrNameLst>
                                      </p:cBhvr>
                                      <p:tavLst>
                                        <p:tav tm="0">
                                          <p:val>
                                            <p:fltVal val="0"/>
                                          </p:val>
                                        </p:tav>
                                        <p:tav tm="100000">
                                          <p:val>
                                            <p:strVal val="#ppt_h"/>
                                          </p:val>
                                        </p:tav>
                                      </p:tavLst>
                                    </p:anim>
                                    <p:anim calcmode="lin" valueType="num">
                                      <p:cBhvr>
                                        <p:cTn id="30" dur="1000" fill="hold"/>
                                        <p:tgtEl>
                                          <p:spTgt spid="16"/>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1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2" fill="hold">
                      <p:stCondLst>
                        <p:cond delay="indefinite"/>
                      </p:stCondLst>
                      <p:childTnLst>
                        <p:par>
                          <p:cTn id="33" fill="hold">
                            <p:stCondLst>
                              <p:cond delay="0"/>
                            </p:stCondLst>
                            <p:childTnLst>
                              <p:par>
                                <p:cTn id="34" presetID="15" presetClass="entr" presetSubtype="0" fill="hold" nodeType="clickEffect">
                                  <p:stCondLst>
                                    <p:cond delay="0"/>
                                  </p:stCondLst>
                                  <p:childTnLst>
                                    <p:set>
                                      <p:cBhvr>
                                        <p:cTn id="35" dur="1" fill="hold">
                                          <p:stCondLst>
                                            <p:cond delay="0"/>
                                          </p:stCondLst>
                                        </p:cTn>
                                        <p:tgtEl>
                                          <p:spTgt spid="19"/>
                                        </p:tgtEl>
                                        <p:attrNameLst>
                                          <p:attrName>style.visibility</p:attrName>
                                        </p:attrNameLst>
                                      </p:cBhvr>
                                      <p:to>
                                        <p:strVal val="visible"/>
                                      </p:to>
                                    </p:set>
                                    <p:anim calcmode="lin" valueType="num">
                                      <p:cBhvr>
                                        <p:cTn id="36" dur="1000" fill="hold"/>
                                        <p:tgtEl>
                                          <p:spTgt spid="19"/>
                                        </p:tgtEl>
                                        <p:attrNameLst>
                                          <p:attrName>ppt_w</p:attrName>
                                        </p:attrNameLst>
                                      </p:cBhvr>
                                      <p:tavLst>
                                        <p:tav tm="0">
                                          <p:val>
                                            <p:fltVal val="0"/>
                                          </p:val>
                                        </p:tav>
                                        <p:tav tm="100000">
                                          <p:val>
                                            <p:strVal val="#ppt_w"/>
                                          </p:val>
                                        </p:tav>
                                      </p:tavLst>
                                    </p:anim>
                                    <p:anim calcmode="lin" valueType="num">
                                      <p:cBhvr>
                                        <p:cTn id="37" dur="1000" fill="hold"/>
                                        <p:tgtEl>
                                          <p:spTgt spid="19"/>
                                        </p:tgtEl>
                                        <p:attrNameLst>
                                          <p:attrName>ppt_h</p:attrName>
                                        </p:attrNameLst>
                                      </p:cBhvr>
                                      <p:tavLst>
                                        <p:tav tm="0">
                                          <p:val>
                                            <p:fltVal val="0"/>
                                          </p:val>
                                        </p:tav>
                                        <p:tav tm="100000">
                                          <p:val>
                                            <p:strVal val="#ppt_h"/>
                                          </p:val>
                                        </p:tav>
                                      </p:tavLst>
                                    </p:anim>
                                    <p:anim calcmode="lin" valueType="num">
                                      <p:cBhvr>
                                        <p:cTn id="38" dur="1000" fill="hold"/>
                                        <p:tgtEl>
                                          <p:spTgt spid="19"/>
                                        </p:tgtEl>
                                        <p:attrNameLst>
                                          <p:attrName>ppt_x</p:attrName>
                                        </p:attrNameLst>
                                      </p:cBhvr>
                                      <p:tavLst>
                                        <p:tav tm="0" fmla="#ppt_x+(cos(-2*pi*(1-$))*-#ppt_x-sin(-2*pi*(1-$))*(1-#ppt_y))*(1-$)">
                                          <p:val>
                                            <p:fltVal val="0"/>
                                          </p:val>
                                        </p:tav>
                                        <p:tav tm="100000">
                                          <p:val>
                                            <p:fltVal val="1"/>
                                          </p:val>
                                        </p:tav>
                                      </p:tavLst>
                                    </p:anim>
                                    <p:anim calcmode="lin" valueType="num">
                                      <p:cBhvr>
                                        <p:cTn id="39" dur="1000" fill="hold"/>
                                        <p:tgtEl>
                                          <p:spTgt spid="19"/>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0" fill="hold">
                      <p:stCondLst>
                        <p:cond delay="indefinite"/>
                      </p:stCondLst>
                      <p:childTnLst>
                        <p:par>
                          <p:cTn id="41" fill="hold">
                            <p:stCondLst>
                              <p:cond delay="0"/>
                            </p:stCondLst>
                            <p:childTnLst>
                              <p:par>
                                <p:cTn id="42" presetID="15" presetClass="entr" presetSubtype="0" fill="hold" nodeType="clickEffect">
                                  <p:stCondLst>
                                    <p:cond delay="0"/>
                                  </p:stCondLst>
                                  <p:childTnLst>
                                    <p:set>
                                      <p:cBhvr>
                                        <p:cTn id="43" dur="1" fill="hold">
                                          <p:stCondLst>
                                            <p:cond delay="0"/>
                                          </p:stCondLst>
                                        </p:cTn>
                                        <p:tgtEl>
                                          <p:spTgt spid="22"/>
                                        </p:tgtEl>
                                        <p:attrNameLst>
                                          <p:attrName>style.visibility</p:attrName>
                                        </p:attrNameLst>
                                      </p:cBhvr>
                                      <p:to>
                                        <p:strVal val="visible"/>
                                      </p:to>
                                    </p:set>
                                    <p:anim calcmode="lin" valueType="num">
                                      <p:cBhvr>
                                        <p:cTn id="44" dur="1000" fill="hold"/>
                                        <p:tgtEl>
                                          <p:spTgt spid="22"/>
                                        </p:tgtEl>
                                        <p:attrNameLst>
                                          <p:attrName>ppt_w</p:attrName>
                                        </p:attrNameLst>
                                      </p:cBhvr>
                                      <p:tavLst>
                                        <p:tav tm="0">
                                          <p:val>
                                            <p:fltVal val="0"/>
                                          </p:val>
                                        </p:tav>
                                        <p:tav tm="100000">
                                          <p:val>
                                            <p:strVal val="#ppt_w"/>
                                          </p:val>
                                        </p:tav>
                                      </p:tavLst>
                                    </p:anim>
                                    <p:anim calcmode="lin" valueType="num">
                                      <p:cBhvr>
                                        <p:cTn id="45" dur="1000" fill="hold"/>
                                        <p:tgtEl>
                                          <p:spTgt spid="22"/>
                                        </p:tgtEl>
                                        <p:attrNameLst>
                                          <p:attrName>ppt_h</p:attrName>
                                        </p:attrNameLst>
                                      </p:cBhvr>
                                      <p:tavLst>
                                        <p:tav tm="0">
                                          <p:val>
                                            <p:fltVal val="0"/>
                                          </p:val>
                                        </p:tav>
                                        <p:tav tm="100000">
                                          <p:val>
                                            <p:strVal val="#ppt_h"/>
                                          </p:val>
                                        </p:tav>
                                      </p:tavLst>
                                    </p:anim>
                                    <p:anim calcmode="lin" valueType="num">
                                      <p:cBhvr>
                                        <p:cTn id="46" dur="1000" fill="hold"/>
                                        <p:tgtEl>
                                          <p:spTgt spid="22"/>
                                        </p:tgtEl>
                                        <p:attrNameLst>
                                          <p:attrName>ppt_x</p:attrName>
                                        </p:attrNameLst>
                                      </p:cBhvr>
                                      <p:tavLst>
                                        <p:tav tm="0" fmla="#ppt_x+(cos(-2*pi*(1-$))*-#ppt_x-sin(-2*pi*(1-$))*(1-#ppt_y))*(1-$)">
                                          <p:val>
                                            <p:fltVal val="0"/>
                                          </p:val>
                                        </p:tav>
                                        <p:tav tm="100000">
                                          <p:val>
                                            <p:fltVal val="1"/>
                                          </p:val>
                                        </p:tav>
                                      </p:tavLst>
                                    </p:anim>
                                    <p:anim calcmode="lin" valueType="num">
                                      <p:cBhvr>
                                        <p:cTn id="47" dur="1000" fill="hold"/>
                                        <p:tgtEl>
                                          <p:spTgt spid="22"/>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819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46" y="0"/>
            <a:ext cx="9144000" cy="6857999"/>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683568" y="836712"/>
            <a:ext cx="432048" cy="584775"/>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32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x</a:t>
            </a:r>
            <a:endParaRPr lang="tr-TR" sz="32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6" name="Dikdörtgen 5"/>
          <p:cNvSpPr/>
          <p:nvPr/>
        </p:nvSpPr>
        <p:spPr>
          <a:xfrm>
            <a:off x="683568" y="1760476"/>
            <a:ext cx="432048" cy="584775"/>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32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x</a:t>
            </a:r>
            <a:endParaRPr lang="tr-TR" sz="32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7" name="Dikdörtgen 6"/>
          <p:cNvSpPr/>
          <p:nvPr/>
        </p:nvSpPr>
        <p:spPr>
          <a:xfrm>
            <a:off x="697250" y="2360127"/>
            <a:ext cx="432048" cy="584775"/>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32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x</a:t>
            </a:r>
            <a:endParaRPr lang="tr-TR" sz="32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8" name="Dikdörtgen 7"/>
          <p:cNvSpPr/>
          <p:nvPr/>
        </p:nvSpPr>
        <p:spPr>
          <a:xfrm>
            <a:off x="683568" y="3428999"/>
            <a:ext cx="432048" cy="584775"/>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32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x</a:t>
            </a:r>
            <a:endParaRPr lang="tr-TR" sz="32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9" name="Dikdörtgen 8"/>
          <p:cNvSpPr/>
          <p:nvPr/>
        </p:nvSpPr>
        <p:spPr>
          <a:xfrm>
            <a:off x="683568" y="4221088"/>
            <a:ext cx="432048" cy="584775"/>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32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x</a:t>
            </a:r>
            <a:endParaRPr lang="tr-TR" sz="32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10" name="Dikdörtgen 9"/>
          <p:cNvSpPr/>
          <p:nvPr/>
        </p:nvSpPr>
        <p:spPr>
          <a:xfrm>
            <a:off x="683568" y="5445224"/>
            <a:ext cx="432048" cy="584775"/>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32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x</a:t>
            </a:r>
            <a:endParaRPr lang="tr-TR" sz="32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11" name="Dikdörtgen 10"/>
          <p:cNvSpPr/>
          <p:nvPr/>
        </p:nvSpPr>
        <p:spPr>
          <a:xfrm>
            <a:off x="697250" y="5949280"/>
            <a:ext cx="432048" cy="584775"/>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32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x</a:t>
            </a:r>
            <a:endParaRPr lang="tr-TR" sz="32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467941990"/>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3" name="chimes.wav"/>
          </p:stSnd>
        </p:sndAc>
      </p:transition>
    </mc:Choice>
    <mc:Fallback xmlns="">
      <p:transition spd="slow">
        <p:fade/>
        <p:sndAc>
          <p:stSnd>
            <p:snd r:embed="rId5"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barn(inVertical)">
                                      <p:cBhvr>
                                        <p:cTn id="7" dur="500"/>
                                        <p:tgtEl>
                                          <p:spTgt spid="8194"/>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nodeType="clickEffect">
                                  <p:stCondLst>
                                    <p:cond delay="0"/>
                                  </p:stCondLst>
                                  <p:iterate type="lt">
                                    <p:tmPct val="10000"/>
                                  </p:iterate>
                                  <p:childTnLst>
                                    <p:set>
                                      <p:cBhvr>
                                        <p:cTn id="20" dur="1" fill="hold">
                                          <p:stCondLst>
                                            <p:cond delay="0"/>
                                          </p:stCondLst>
                                        </p:cTn>
                                        <p:tgtEl>
                                          <p:spTgt spid="6">
                                            <p:txEl>
                                              <p:pRg st="0" end="0"/>
                                            </p:txEl>
                                          </p:spTgt>
                                        </p:tgtEl>
                                        <p:attrNameLst>
                                          <p:attrName>style.visibility</p:attrName>
                                        </p:attrNameLst>
                                      </p:cBhvr>
                                      <p:to>
                                        <p:strVal val="visible"/>
                                      </p:to>
                                    </p:set>
                                    <p:anim calcmode="lin" valueType="num">
                                      <p:cBhvr>
                                        <p:cTn id="21"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23"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6">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1" presetClass="entr" presetSubtype="0" fill="hold" nodeType="clickEffect">
                                  <p:stCondLst>
                                    <p:cond delay="0"/>
                                  </p:stCondLst>
                                  <p:iterate type="lt">
                                    <p:tmPct val="10000"/>
                                  </p:iterate>
                                  <p:childTnLst>
                                    <p:set>
                                      <p:cBhvr>
                                        <p:cTn id="29" dur="1" fill="hold">
                                          <p:stCondLst>
                                            <p:cond delay="0"/>
                                          </p:stCondLst>
                                        </p:cTn>
                                        <p:tgtEl>
                                          <p:spTgt spid="7">
                                            <p:txEl>
                                              <p:pRg st="0" end="0"/>
                                            </p:txEl>
                                          </p:spTgt>
                                        </p:tgtEl>
                                        <p:attrNameLst>
                                          <p:attrName>style.visibility</p:attrName>
                                        </p:attrNameLst>
                                      </p:cBhvr>
                                      <p:to>
                                        <p:strVal val="visible"/>
                                      </p:to>
                                    </p:set>
                                    <p:anim calcmode="lin" valueType="num">
                                      <p:cBhvr>
                                        <p:cTn id="30" dur="500" fill="hold"/>
                                        <p:tgtEl>
                                          <p:spTgt spid="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7">
                                            <p:txEl>
                                              <p:pRg st="0" end="0"/>
                                            </p:txEl>
                                          </p:spTgt>
                                        </p:tgtEl>
                                        <p:attrNameLst>
                                          <p:attrName>ppt_y</p:attrName>
                                        </p:attrNameLst>
                                      </p:cBhvr>
                                      <p:tavLst>
                                        <p:tav tm="0">
                                          <p:val>
                                            <p:strVal val="#ppt_y"/>
                                          </p:val>
                                        </p:tav>
                                        <p:tav tm="100000">
                                          <p:val>
                                            <p:strVal val="#ppt_y"/>
                                          </p:val>
                                        </p:tav>
                                      </p:tavLst>
                                    </p:anim>
                                    <p:anim calcmode="lin" valueType="num">
                                      <p:cBhvr>
                                        <p:cTn id="32" dur="500" fill="hold"/>
                                        <p:tgtEl>
                                          <p:spTgt spid="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7">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41" presetClass="entr" presetSubtype="0" fill="hold" nodeType="clickEffect">
                                  <p:stCondLst>
                                    <p:cond delay="0"/>
                                  </p:stCondLst>
                                  <p:iterate type="lt">
                                    <p:tmPct val="10000"/>
                                  </p:iterate>
                                  <p:childTnLst>
                                    <p:set>
                                      <p:cBhvr>
                                        <p:cTn id="38" dur="1" fill="hold">
                                          <p:stCondLst>
                                            <p:cond delay="0"/>
                                          </p:stCondLst>
                                        </p:cTn>
                                        <p:tgtEl>
                                          <p:spTgt spid="8">
                                            <p:txEl>
                                              <p:pRg st="0" end="0"/>
                                            </p:txEl>
                                          </p:spTgt>
                                        </p:tgtEl>
                                        <p:attrNameLst>
                                          <p:attrName>style.visibility</p:attrName>
                                        </p:attrNameLst>
                                      </p:cBhvr>
                                      <p:to>
                                        <p:strVal val="visible"/>
                                      </p:to>
                                    </p:set>
                                    <p:anim calcmode="lin" valueType="num">
                                      <p:cBhvr>
                                        <p:cTn id="39" dur="500" fill="hold"/>
                                        <p:tgtEl>
                                          <p:spTgt spid="8">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8">
                                            <p:txEl>
                                              <p:pRg st="0" end="0"/>
                                            </p:txEl>
                                          </p:spTgt>
                                        </p:tgtEl>
                                        <p:attrNameLst>
                                          <p:attrName>ppt_y</p:attrName>
                                        </p:attrNameLst>
                                      </p:cBhvr>
                                      <p:tavLst>
                                        <p:tav tm="0">
                                          <p:val>
                                            <p:strVal val="#ppt_y"/>
                                          </p:val>
                                        </p:tav>
                                        <p:tav tm="100000">
                                          <p:val>
                                            <p:strVal val="#ppt_y"/>
                                          </p:val>
                                        </p:tav>
                                      </p:tavLst>
                                    </p:anim>
                                    <p:anim calcmode="lin" valueType="num">
                                      <p:cBhvr>
                                        <p:cTn id="41" dur="500" fill="hold"/>
                                        <p:tgtEl>
                                          <p:spTgt spid="8">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8">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8">
                                            <p:txEl>
                                              <p:pRg st="0" end="0"/>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41" presetClass="entr" presetSubtype="0" fill="hold" nodeType="clickEffect">
                                  <p:stCondLst>
                                    <p:cond delay="0"/>
                                  </p:stCondLst>
                                  <p:iterate type="lt">
                                    <p:tmPct val="10000"/>
                                  </p:iterate>
                                  <p:childTnLst>
                                    <p:set>
                                      <p:cBhvr>
                                        <p:cTn id="47" dur="1" fill="hold">
                                          <p:stCondLst>
                                            <p:cond delay="0"/>
                                          </p:stCondLst>
                                        </p:cTn>
                                        <p:tgtEl>
                                          <p:spTgt spid="9">
                                            <p:txEl>
                                              <p:pRg st="0" end="0"/>
                                            </p:txEl>
                                          </p:spTgt>
                                        </p:tgtEl>
                                        <p:attrNameLst>
                                          <p:attrName>style.visibility</p:attrName>
                                        </p:attrNameLst>
                                      </p:cBhvr>
                                      <p:to>
                                        <p:strVal val="visible"/>
                                      </p:to>
                                    </p:set>
                                    <p:anim calcmode="lin" valueType="num">
                                      <p:cBhvr>
                                        <p:cTn id="48" dur="500" fill="hold"/>
                                        <p:tgtEl>
                                          <p:spTgt spid="9">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49" dur="500" fill="hold"/>
                                        <p:tgtEl>
                                          <p:spTgt spid="9">
                                            <p:txEl>
                                              <p:pRg st="0" end="0"/>
                                            </p:txEl>
                                          </p:spTgt>
                                        </p:tgtEl>
                                        <p:attrNameLst>
                                          <p:attrName>ppt_y</p:attrName>
                                        </p:attrNameLst>
                                      </p:cBhvr>
                                      <p:tavLst>
                                        <p:tav tm="0">
                                          <p:val>
                                            <p:strVal val="#ppt_y"/>
                                          </p:val>
                                        </p:tav>
                                        <p:tav tm="100000">
                                          <p:val>
                                            <p:strVal val="#ppt_y"/>
                                          </p:val>
                                        </p:tav>
                                      </p:tavLst>
                                    </p:anim>
                                    <p:anim calcmode="lin" valueType="num">
                                      <p:cBhvr>
                                        <p:cTn id="50" dur="500" fill="hold"/>
                                        <p:tgtEl>
                                          <p:spTgt spid="9">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1" dur="500" fill="hold"/>
                                        <p:tgtEl>
                                          <p:spTgt spid="9">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2" dur="500" tmFilter="0,0; .5, 1; 1, 1"/>
                                        <p:tgtEl>
                                          <p:spTgt spid="9">
                                            <p:txEl>
                                              <p:pRg st="0" end="0"/>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41" presetClass="entr" presetSubtype="0" fill="hold" nodeType="clickEffect">
                                  <p:stCondLst>
                                    <p:cond delay="0"/>
                                  </p:stCondLst>
                                  <p:iterate type="lt">
                                    <p:tmPct val="10000"/>
                                  </p:iterate>
                                  <p:childTnLst>
                                    <p:set>
                                      <p:cBhvr>
                                        <p:cTn id="56" dur="1" fill="hold">
                                          <p:stCondLst>
                                            <p:cond delay="0"/>
                                          </p:stCondLst>
                                        </p:cTn>
                                        <p:tgtEl>
                                          <p:spTgt spid="10">
                                            <p:txEl>
                                              <p:pRg st="0" end="0"/>
                                            </p:txEl>
                                          </p:spTgt>
                                        </p:tgtEl>
                                        <p:attrNameLst>
                                          <p:attrName>style.visibility</p:attrName>
                                        </p:attrNameLst>
                                      </p:cBhvr>
                                      <p:to>
                                        <p:strVal val="visible"/>
                                      </p:to>
                                    </p:set>
                                    <p:anim calcmode="lin" valueType="num">
                                      <p:cBhvr>
                                        <p:cTn id="57" dur="500" fill="hold"/>
                                        <p:tgtEl>
                                          <p:spTgt spid="10">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10">
                                            <p:txEl>
                                              <p:pRg st="0" end="0"/>
                                            </p:txEl>
                                          </p:spTgt>
                                        </p:tgtEl>
                                        <p:attrNameLst>
                                          <p:attrName>ppt_y</p:attrName>
                                        </p:attrNameLst>
                                      </p:cBhvr>
                                      <p:tavLst>
                                        <p:tav tm="0">
                                          <p:val>
                                            <p:strVal val="#ppt_y"/>
                                          </p:val>
                                        </p:tav>
                                        <p:tav tm="100000">
                                          <p:val>
                                            <p:strVal val="#ppt_y"/>
                                          </p:val>
                                        </p:tav>
                                      </p:tavLst>
                                    </p:anim>
                                    <p:anim calcmode="lin" valueType="num">
                                      <p:cBhvr>
                                        <p:cTn id="59" dur="500" fill="hold"/>
                                        <p:tgtEl>
                                          <p:spTgt spid="10">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10">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61" dur="500" tmFilter="0,0; .5, 1; 1, 1"/>
                                        <p:tgtEl>
                                          <p:spTgt spid="10">
                                            <p:txEl>
                                              <p:pRg st="0" end="0"/>
                                            </p:txEl>
                                          </p:spTgt>
                                        </p:tgtEl>
                                      </p:cBhvr>
                                    </p:animEffect>
                                  </p:childTnLst>
                                </p:cTn>
                              </p:par>
                            </p:childTnLst>
                          </p:cTn>
                        </p:par>
                      </p:childTnLst>
                    </p:cTn>
                  </p:par>
                  <p:par>
                    <p:cTn id="62" fill="hold">
                      <p:stCondLst>
                        <p:cond delay="indefinite"/>
                      </p:stCondLst>
                      <p:childTnLst>
                        <p:par>
                          <p:cTn id="63" fill="hold">
                            <p:stCondLst>
                              <p:cond delay="0"/>
                            </p:stCondLst>
                            <p:childTnLst>
                              <p:par>
                                <p:cTn id="64" presetID="41" presetClass="entr" presetSubtype="0" fill="hold" nodeType="clickEffect">
                                  <p:stCondLst>
                                    <p:cond delay="0"/>
                                  </p:stCondLst>
                                  <p:iterate type="lt">
                                    <p:tmPct val="10000"/>
                                  </p:iterate>
                                  <p:childTnLst>
                                    <p:set>
                                      <p:cBhvr>
                                        <p:cTn id="65" dur="1" fill="hold">
                                          <p:stCondLst>
                                            <p:cond delay="0"/>
                                          </p:stCondLst>
                                        </p:cTn>
                                        <p:tgtEl>
                                          <p:spTgt spid="11">
                                            <p:txEl>
                                              <p:pRg st="0" end="0"/>
                                            </p:txEl>
                                          </p:spTgt>
                                        </p:tgtEl>
                                        <p:attrNameLst>
                                          <p:attrName>style.visibility</p:attrName>
                                        </p:attrNameLst>
                                      </p:cBhvr>
                                      <p:to>
                                        <p:strVal val="visible"/>
                                      </p:to>
                                    </p:set>
                                    <p:anim calcmode="lin" valueType="num">
                                      <p:cBhvr>
                                        <p:cTn id="66" dur="500" fill="hold"/>
                                        <p:tgtEl>
                                          <p:spTgt spid="11">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67" dur="500" fill="hold"/>
                                        <p:tgtEl>
                                          <p:spTgt spid="11">
                                            <p:txEl>
                                              <p:pRg st="0" end="0"/>
                                            </p:txEl>
                                          </p:spTgt>
                                        </p:tgtEl>
                                        <p:attrNameLst>
                                          <p:attrName>ppt_y</p:attrName>
                                        </p:attrNameLst>
                                      </p:cBhvr>
                                      <p:tavLst>
                                        <p:tav tm="0">
                                          <p:val>
                                            <p:strVal val="#ppt_y"/>
                                          </p:val>
                                        </p:tav>
                                        <p:tav tm="100000">
                                          <p:val>
                                            <p:strVal val="#ppt_y"/>
                                          </p:val>
                                        </p:tav>
                                      </p:tavLst>
                                    </p:anim>
                                    <p:anim calcmode="lin" valueType="num">
                                      <p:cBhvr>
                                        <p:cTn id="68" dur="500" fill="hold"/>
                                        <p:tgtEl>
                                          <p:spTgt spid="11">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69" dur="500" fill="hold"/>
                                        <p:tgtEl>
                                          <p:spTgt spid="11">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70" dur="500" tmFilter="0,0; .5, 1; 1, 1"/>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TotalTime>
  <Words>182</Words>
  <Application>Microsoft Office PowerPoint</Application>
  <PresentationFormat>Ekran Gösterisi (4:3)</PresentationFormat>
  <Paragraphs>54</Paragraphs>
  <Slides>12</Slides>
  <Notes>5</Notes>
  <HiddenSlides>0</HiddenSlides>
  <MMClips>0</MMClips>
  <ScaleCrop>false</ScaleCrop>
  <HeadingPairs>
    <vt:vector size="6" baseType="variant">
      <vt:variant>
        <vt:lpstr>Kullanılan Yazı Tipleri</vt:lpstr>
      </vt:variant>
      <vt:variant>
        <vt:i4>4</vt:i4>
      </vt:variant>
      <vt:variant>
        <vt:lpstr>Tema</vt:lpstr>
      </vt:variant>
      <vt:variant>
        <vt:i4>1</vt:i4>
      </vt:variant>
      <vt:variant>
        <vt:lpstr>Slayt Başlıkları</vt:lpstr>
      </vt:variant>
      <vt:variant>
        <vt:i4>12</vt:i4>
      </vt:variant>
    </vt:vector>
  </HeadingPairs>
  <TitlesOfParts>
    <vt:vector size="17" baseType="lpstr">
      <vt:lpstr>Arial</vt:lpstr>
      <vt:lpstr>Calibri</vt:lpstr>
      <vt:lpstr>Comic Sans MS</vt:lpstr>
      <vt:lpstr>Times New Roman</vt:lpstr>
      <vt:lpstr>Ofis Teması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PC</dc:creator>
  <cp:lastModifiedBy>SERKAN DEMİR</cp:lastModifiedBy>
  <cp:revision>22</cp:revision>
  <dcterms:created xsi:type="dcterms:W3CDTF">2021-09-03T09:37:16Z</dcterms:created>
  <dcterms:modified xsi:type="dcterms:W3CDTF">2021-11-19T11:33:43Z</dcterms:modified>
</cp:coreProperties>
</file>