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0DBB-AFF1-4B61-8405-B9ED805D4BC9}" type="datetimeFigureOut">
              <a:rPr lang="tr-TR" smtClean="0"/>
              <a:pPr/>
              <a:t>11.10.2021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6DE65-9A21-4F0D-AA80-74AB94C3B2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4657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0DBB-AFF1-4B61-8405-B9ED805D4BC9}" type="datetimeFigureOut">
              <a:rPr lang="tr-TR" smtClean="0"/>
              <a:pPr/>
              <a:t>11.10.2021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6DE65-9A21-4F0D-AA80-74AB94C3B2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6843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0DBB-AFF1-4B61-8405-B9ED805D4BC9}" type="datetimeFigureOut">
              <a:rPr lang="tr-TR" smtClean="0"/>
              <a:pPr/>
              <a:t>11.10.2021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6DE65-9A21-4F0D-AA80-74AB94C3B2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5549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0DBB-AFF1-4B61-8405-B9ED805D4BC9}" type="datetimeFigureOut">
              <a:rPr lang="tr-TR" smtClean="0"/>
              <a:pPr/>
              <a:t>11.10.2021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6DE65-9A21-4F0D-AA80-74AB94C3B2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0324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0DBB-AFF1-4B61-8405-B9ED805D4BC9}" type="datetimeFigureOut">
              <a:rPr lang="tr-TR" smtClean="0"/>
              <a:pPr/>
              <a:t>11.10.2021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6DE65-9A21-4F0D-AA80-74AB94C3B2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2951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0DBB-AFF1-4B61-8405-B9ED805D4BC9}" type="datetimeFigureOut">
              <a:rPr lang="tr-TR" smtClean="0"/>
              <a:pPr/>
              <a:t>11.10.2021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6DE65-9A21-4F0D-AA80-74AB94C3B2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1440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0DBB-AFF1-4B61-8405-B9ED805D4BC9}" type="datetimeFigureOut">
              <a:rPr lang="tr-TR" smtClean="0"/>
              <a:pPr/>
              <a:t>11.10.2021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6DE65-9A21-4F0D-AA80-74AB94C3B2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195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0DBB-AFF1-4B61-8405-B9ED805D4BC9}" type="datetimeFigureOut">
              <a:rPr lang="tr-TR" smtClean="0"/>
              <a:pPr/>
              <a:t>11.10.2021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6DE65-9A21-4F0D-AA80-74AB94C3B2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1781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0DBB-AFF1-4B61-8405-B9ED805D4BC9}" type="datetimeFigureOut">
              <a:rPr lang="tr-TR" smtClean="0"/>
              <a:pPr/>
              <a:t>11.10.2021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6DE65-9A21-4F0D-AA80-74AB94C3B2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4592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0DBB-AFF1-4B61-8405-B9ED805D4BC9}" type="datetimeFigureOut">
              <a:rPr lang="tr-TR" smtClean="0"/>
              <a:pPr/>
              <a:t>11.10.2021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6DE65-9A21-4F0D-AA80-74AB94C3B2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4674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20DBB-AFF1-4B61-8405-B9ED805D4BC9}" type="datetimeFigureOut">
              <a:rPr lang="tr-TR" smtClean="0"/>
              <a:pPr/>
              <a:t>11.10.2021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6DE65-9A21-4F0D-AA80-74AB94C3B2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143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20DBB-AFF1-4B61-8405-B9ED805D4BC9}" type="datetimeFigureOut">
              <a:rPr lang="tr-TR" smtClean="0"/>
              <a:pPr/>
              <a:t>11.10.2021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6DE65-9A21-4F0D-AA80-74AB94C3B2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18998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D1AF8EA-C141-4D86-AD5B-6E8367B70E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83"/>
            <a:ext cx="12192000" cy="2387600"/>
          </a:xfrm>
        </p:spPr>
        <p:txBody>
          <a:bodyPr>
            <a:normAutofit/>
          </a:bodyPr>
          <a:lstStyle/>
          <a:p>
            <a:pPr algn="l"/>
            <a:r>
              <a:rPr lang="tr-TR" sz="15000" dirty="0">
                <a:latin typeface="TTKB Dik Temel Abece" pitchFamily="2" charset="-94"/>
              </a:rPr>
              <a:t>E</a:t>
            </a:r>
            <a:r>
              <a:rPr lang="tr-TR" sz="150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15000" dirty="0">
                <a:latin typeface="TTKB Dik Temel Abece" pitchFamily="2" charset="-94"/>
              </a:rPr>
              <a:t> kek al.</a:t>
            </a:r>
          </a:p>
        </p:txBody>
      </p:sp>
      <p:sp>
        <p:nvSpPr>
          <p:cNvPr id="4" name="Başlık 1">
            <a:extLst>
              <a:ext uri="{FF2B5EF4-FFF2-40B4-BE49-F238E27FC236}">
                <a16:creationId xmlns:a16="http://schemas.microsoft.com/office/drawing/2014/main" id="{ACB179D6-99CA-4A1F-B6D1-BAF553A88ED2}"/>
              </a:ext>
            </a:extLst>
          </p:cNvPr>
          <p:cNvSpPr txBox="1">
            <a:spLocks/>
          </p:cNvSpPr>
          <p:nvPr/>
        </p:nvSpPr>
        <p:spPr>
          <a:xfrm>
            <a:off x="0" y="2433349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15000" dirty="0">
                <a:latin typeface="TTKB Dik Temel Abece" pitchFamily="2" charset="-94"/>
              </a:rPr>
              <a:t>E</a:t>
            </a:r>
            <a:r>
              <a:rPr lang="tr-TR" sz="150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15000" dirty="0">
                <a:latin typeface="TTKB Dik Temel Abece" pitchFamily="2" charset="-94"/>
              </a:rPr>
              <a:t> kek ek</a:t>
            </a:r>
            <a:r>
              <a:rPr lang="tr-TR" sz="15000" dirty="0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latin typeface="TTKB Dik Temel Abece" pitchFamily="2" charset="-94"/>
              </a:rPr>
              <a:t>.</a:t>
            </a:r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id="{1EE9082D-F0CF-4441-86A8-3A13E1A7945D}"/>
              </a:ext>
            </a:extLst>
          </p:cNvPr>
          <p:cNvSpPr txBox="1">
            <a:spLocks/>
          </p:cNvSpPr>
          <p:nvPr/>
        </p:nvSpPr>
        <p:spPr>
          <a:xfrm>
            <a:off x="0" y="4600079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15000" dirty="0">
                <a:latin typeface="TTKB Dik Temel Abece" pitchFamily="2" charset="-94"/>
              </a:rPr>
              <a:t>E</a:t>
            </a:r>
            <a:r>
              <a:rPr lang="tr-TR" sz="150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15000" dirty="0">
                <a:latin typeface="TTKB Dik Temel Abece" pitchFamily="2" charset="-94"/>
              </a:rPr>
              <a:t> elek al.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05489"/>
            <a:ext cx="18149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00" b="0" i="0" u="sng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  <a:hlinkClick r:id="rId2"/>
              </a:rPr>
              <a:t>https://www.sorubak.com/</a:t>
            </a:r>
            <a:r>
              <a:rPr kumimoji="0" lang="tr-TR" sz="1000" b="0" i="0" u="sng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57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D1AF8EA-C141-4D86-AD5B-6E8367B70E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83"/>
            <a:ext cx="12192000" cy="2387600"/>
          </a:xfrm>
        </p:spPr>
        <p:txBody>
          <a:bodyPr>
            <a:normAutofit/>
          </a:bodyPr>
          <a:lstStyle/>
          <a:p>
            <a:pPr algn="l"/>
            <a:r>
              <a:rPr lang="tr-TR" sz="15000" dirty="0">
                <a:latin typeface="TTKB Dik Temel Abece" pitchFamily="2" charset="-94"/>
              </a:rPr>
              <a:t>E</a:t>
            </a:r>
            <a:r>
              <a:rPr lang="tr-TR" sz="150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15000" dirty="0">
                <a:latin typeface="TTKB Dik Temel Abece" pitchFamily="2" charset="-94"/>
              </a:rPr>
              <a:t> kek el</a:t>
            </a:r>
            <a:r>
              <a:rPr lang="tr-TR" sz="15000" dirty="0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latin typeface="TTKB Dik Temel Abece" pitchFamily="2" charset="-94"/>
              </a:rPr>
              <a:t>.</a:t>
            </a:r>
          </a:p>
        </p:txBody>
      </p:sp>
      <p:sp>
        <p:nvSpPr>
          <p:cNvPr id="4" name="Başlık 1">
            <a:extLst>
              <a:ext uri="{FF2B5EF4-FFF2-40B4-BE49-F238E27FC236}">
                <a16:creationId xmlns:a16="http://schemas.microsoft.com/office/drawing/2014/main" id="{ACB179D6-99CA-4A1F-B6D1-BAF553A88ED2}"/>
              </a:ext>
            </a:extLst>
          </p:cNvPr>
          <p:cNvSpPr txBox="1">
            <a:spLocks/>
          </p:cNvSpPr>
          <p:nvPr/>
        </p:nvSpPr>
        <p:spPr>
          <a:xfrm>
            <a:off x="0" y="2433349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15000" dirty="0">
                <a:latin typeface="TTKB Dik Temel Abece" pitchFamily="2" charset="-94"/>
              </a:rPr>
              <a:t>E</a:t>
            </a:r>
            <a:r>
              <a:rPr lang="tr-TR" sz="150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15000" dirty="0">
                <a:latin typeface="TTKB Dik Temel Abece" pitchFamily="2" charset="-94"/>
              </a:rPr>
              <a:t> kek </a:t>
            </a:r>
            <a:r>
              <a:rPr lang="tr-TR" sz="15000" dirty="0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latin typeface="TTKB Dik Temel Abece" pitchFamily="2" charset="-94"/>
              </a:rPr>
              <a:t>ke.</a:t>
            </a:r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id="{1EE9082D-F0CF-4441-86A8-3A13E1A7945D}"/>
              </a:ext>
            </a:extLst>
          </p:cNvPr>
          <p:cNvSpPr txBox="1">
            <a:spLocks/>
          </p:cNvSpPr>
          <p:nvPr/>
        </p:nvSpPr>
        <p:spPr>
          <a:xfrm>
            <a:off x="0" y="4600079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15000" dirty="0">
                <a:latin typeface="TTKB Dik Temel Abece" pitchFamily="2" charset="-94"/>
              </a:rPr>
              <a:t>E</a:t>
            </a:r>
            <a:r>
              <a:rPr lang="tr-TR" sz="150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15000" dirty="0">
                <a:latin typeface="TTKB Dik Temel Abece" pitchFamily="2" charset="-94"/>
              </a:rPr>
              <a:t> ka</a:t>
            </a:r>
            <a:r>
              <a:rPr lang="tr-TR" sz="15000" dirty="0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latin typeface="TTKB Dik Temel Abece" pitchFamily="2" charset="-94"/>
              </a:rPr>
              <a:t> al.</a:t>
            </a:r>
          </a:p>
        </p:txBody>
      </p:sp>
    </p:spTree>
    <p:extLst>
      <p:ext uri="{BB962C8B-B14F-4D97-AF65-F5344CB8AC3E}">
        <p14:creationId xmlns:p14="http://schemas.microsoft.com/office/powerpoint/2010/main" val="23811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D1AF8EA-C141-4D86-AD5B-6E8367B70E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83"/>
            <a:ext cx="12192000" cy="2387600"/>
          </a:xfrm>
        </p:spPr>
        <p:txBody>
          <a:bodyPr>
            <a:normAutofit/>
          </a:bodyPr>
          <a:lstStyle/>
          <a:p>
            <a:pPr algn="l"/>
            <a:r>
              <a:rPr lang="tr-TR" sz="15000" dirty="0">
                <a:latin typeface="TTKB Dik Temel Abece" pitchFamily="2" charset="-94"/>
              </a:rPr>
              <a:t>La</a:t>
            </a:r>
            <a:r>
              <a:rPr lang="tr-TR" sz="15000" dirty="0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latin typeface="TTKB Dik Temel Abece" pitchFamily="2" charset="-94"/>
              </a:rPr>
              <a:t> e</a:t>
            </a:r>
            <a:r>
              <a:rPr lang="tr-TR" sz="15000" dirty="0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latin typeface="TTKB Dik Temel Abece" pitchFamily="2" charset="-94"/>
              </a:rPr>
              <a:t> kek al.</a:t>
            </a:r>
          </a:p>
        </p:txBody>
      </p:sp>
      <p:sp>
        <p:nvSpPr>
          <p:cNvPr id="4" name="Başlık 1">
            <a:extLst>
              <a:ext uri="{FF2B5EF4-FFF2-40B4-BE49-F238E27FC236}">
                <a16:creationId xmlns:a16="http://schemas.microsoft.com/office/drawing/2014/main" id="{ACB179D6-99CA-4A1F-B6D1-BAF553A88ED2}"/>
              </a:ext>
            </a:extLst>
          </p:cNvPr>
          <p:cNvSpPr txBox="1">
            <a:spLocks/>
          </p:cNvSpPr>
          <p:nvPr/>
        </p:nvSpPr>
        <p:spPr>
          <a:xfrm>
            <a:off x="0" y="2433349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15000" dirty="0">
                <a:latin typeface="TTKB Dik Temel Abece" pitchFamily="2" charset="-94"/>
              </a:rPr>
              <a:t>La</a:t>
            </a:r>
            <a:r>
              <a:rPr lang="tr-TR" sz="15000" dirty="0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solidFill>
                  <a:srgbClr val="FF0000"/>
                </a:solidFill>
                <a:latin typeface="TTKB Dik Temel Abece" pitchFamily="2" charset="-94"/>
              </a:rPr>
              <a:t>    </a:t>
            </a:r>
            <a:r>
              <a:rPr lang="tr-TR" sz="15000" dirty="0" err="1">
                <a:latin typeface="TTKB Dik Temel Abece" pitchFamily="2" charset="-94"/>
              </a:rPr>
              <a:t>e</a:t>
            </a:r>
            <a:r>
              <a:rPr lang="tr-TR" sz="15000" dirty="0" err="1">
                <a:solidFill>
                  <a:srgbClr val="00B0F0"/>
                </a:solidFill>
                <a:latin typeface="TTKB Dik Temel Abece" pitchFamily="2" charset="-94"/>
              </a:rPr>
              <a:t>ke</a:t>
            </a:r>
            <a:r>
              <a:rPr lang="tr-TR" sz="15000" dirty="0" err="1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solidFill>
                  <a:srgbClr val="FF0000"/>
                </a:solidFill>
                <a:latin typeface="TTKB Dik Temel Abece" pitchFamily="2" charset="-94"/>
              </a:rPr>
              <a:t>.</a:t>
            </a:r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id="{1EE9082D-F0CF-4441-86A8-3A13E1A7945D}"/>
              </a:ext>
            </a:extLst>
          </p:cNvPr>
          <p:cNvSpPr txBox="1">
            <a:spLocks/>
          </p:cNvSpPr>
          <p:nvPr/>
        </p:nvSpPr>
        <p:spPr>
          <a:xfrm>
            <a:off x="0" y="4600079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15000" dirty="0">
                <a:latin typeface="TTKB Dik Temel Abece" pitchFamily="2" charset="-94"/>
              </a:rPr>
              <a:t>La</a:t>
            </a:r>
            <a:r>
              <a:rPr lang="tr-TR" sz="15000" dirty="0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latin typeface="TTKB Dik Temel Abece" pitchFamily="2" charset="-94"/>
              </a:rPr>
              <a:t> kal</a:t>
            </a:r>
            <a:r>
              <a:rPr lang="tr-TR" sz="15000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  <a:r>
              <a:rPr lang="tr-TR" sz="15000" dirty="0">
                <a:latin typeface="TTKB Dik Temel Abece" pitchFamily="2" charset="-94"/>
              </a:rPr>
              <a:t> ke</a:t>
            </a:r>
            <a:r>
              <a:rPr lang="tr-TR" sz="15000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  <a:r>
              <a:rPr lang="tr-TR" sz="15000" dirty="0">
                <a:latin typeface="TTKB Dik Temel Abece" pitchFamily="2" charset="-94"/>
              </a:rPr>
              <a:t> al.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8E5DBDBB-2FB5-4072-8433-53B8001878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980" y="2920658"/>
            <a:ext cx="1500395" cy="125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67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D1AF8EA-C141-4D86-AD5B-6E8367B70E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83"/>
            <a:ext cx="12192000" cy="2387600"/>
          </a:xfrm>
        </p:spPr>
        <p:txBody>
          <a:bodyPr>
            <a:normAutofit/>
          </a:bodyPr>
          <a:lstStyle/>
          <a:p>
            <a:pPr algn="l"/>
            <a:r>
              <a:rPr lang="tr-TR" sz="15000" dirty="0">
                <a:latin typeface="TTKB Dik Temel Abece" pitchFamily="2" charset="-94"/>
              </a:rPr>
              <a:t>E</a:t>
            </a:r>
            <a:r>
              <a:rPr lang="tr-TR" sz="150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15000" dirty="0">
                <a:latin typeface="TTKB Dik Temel Abece" pitchFamily="2" charset="-94"/>
              </a:rPr>
              <a:t> </a:t>
            </a:r>
            <a:r>
              <a:rPr lang="tr-TR" sz="150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15000" dirty="0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latin typeface="TTKB Dik Temel Abece" pitchFamily="2" charset="-94"/>
              </a:rPr>
              <a:t> kel.</a:t>
            </a:r>
          </a:p>
        </p:txBody>
      </p:sp>
      <p:sp>
        <p:nvSpPr>
          <p:cNvPr id="4" name="Başlık 1">
            <a:extLst>
              <a:ext uri="{FF2B5EF4-FFF2-40B4-BE49-F238E27FC236}">
                <a16:creationId xmlns:a16="http://schemas.microsoft.com/office/drawing/2014/main" id="{ACB179D6-99CA-4A1F-B6D1-BAF553A88ED2}"/>
              </a:ext>
            </a:extLst>
          </p:cNvPr>
          <p:cNvSpPr txBox="1">
            <a:spLocks/>
          </p:cNvSpPr>
          <p:nvPr/>
        </p:nvSpPr>
        <p:spPr>
          <a:xfrm>
            <a:off x="0" y="2433349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15000" dirty="0">
                <a:latin typeface="TTKB Dik Temel Abece" pitchFamily="2" charset="-94"/>
              </a:rPr>
              <a:t>La</a:t>
            </a:r>
            <a:r>
              <a:rPr lang="tr-TR" sz="15000" dirty="0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latin typeface="TTKB Dik Temel Abece" pitchFamily="2" charset="-94"/>
              </a:rPr>
              <a:t> e</a:t>
            </a:r>
            <a:r>
              <a:rPr lang="tr-TR" sz="15000" dirty="0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latin typeface="TTKB Dik Temel Abece" pitchFamily="2" charset="-94"/>
              </a:rPr>
              <a:t> kek al.</a:t>
            </a:r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id="{1EE9082D-F0CF-4441-86A8-3A13E1A7945D}"/>
              </a:ext>
            </a:extLst>
          </p:cNvPr>
          <p:cNvSpPr txBox="1">
            <a:spLocks/>
          </p:cNvSpPr>
          <p:nvPr/>
        </p:nvSpPr>
        <p:spPr>
          <a:xfrm>
            <a:off x="0" y="4600079"/>
            <a:ext cx="12192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15000" dirty="0">
                <a:latin typeface="TTKB Dik Temel Abece" pitchFamily="2" charset="-94"/>
              </a:rPr>
              <a:t>La</a:t>
            </a:r>
            <a:r>
              <a:rPr lang="tr-TR" sz="15000" dirty="0">
                <a:solidFill>
                  <a:srgbClr val="FFFF00"/>
                </a:solidFill>
                <a:latin typeface="TTKB Dik Temel Abece" pitchFamily="2" charset="-94"/>
              </a:rPr>
              <a:t>le</a:t>
            </a:r>
            <a:r>
              <a:rPr lang="tr-TR" sz="15000" dirty="0">
                <a:latin typeface="TTKB Dik Temel Abece" pitchFamily="2" charset="-94"/>
              </a:rPr>
              <a:t> ke</a:t>
            </a:r>
            <a:r>
              <a:rPr lang="tr-TR" sz="15000" dirty="0">
                <a:solidFill>
                  <a:srgbClr val="0070C0"/>
                </a:solidFill>
                <a:latin typeface="TTKB Dik Temel Abece" pitchFamily="2" charset="-94"/>
              </a:rPr>
              <a:t>ke</a:t>
            </a:r>
            <a:r>
              <a:rPr lang="tr-TR" sz="15000" dirty="0">
                <a:latin typeface="TTKB Dik Temel Abece" pitchFamily="2" charset="-94"/>
              </a:rPr>
              <a:t>   al.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F097BBF5-9DE4-47D7-B595-82B327DD91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281" y="4969565"/>
            <a:ext cx="1173159" cy="139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56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58</Words>
  <Application>Microsoft Office PowerPoint</Application>
  <PresentationFormat>Geniş ekran</PresentationFormat>
  <Paragraphs>13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Comic Sans MS</vt:lpstr>
      <vt:lpstr>TTKB Dik Temel Abece</vt:lpstr>
      <vt:lpstr>Office Theme</vt:lpstr>
      <vt:lpstr>Ela kek al.</vt:lpstr>
      <vt:lpstr>Ela kek elle.</vt:lpstr>
      <vt:lpstr>Lale ele kek al.</vt:lpstr>
      <vt:lpstr>Ela lale kel.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Ela kek al.</dc:title>
  <dc:creator>halevli</dc:creator>
  <cp:keywords>https:/www.sorubak.com</cp:keywords>
  <dc:description>https://www.sorubak.com/</dc:description>
  <cp:lastModifiedBy>Serkan Demir_</cp:lastModifiedBy>
  <cp:revision>8</cp:revision>
  <dcterms:created xsi:type="dcterms:W3CDTF">2021-10-10T12:09:44Z</dcterms:created>
  <dcterms:modified xsi:type="dcterms:W3CDTF">2021-10-11T15:02:57Z</dcterms:modified>
</cp:coreProperties>
</file>