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media/audio10.wav" ContentType="audio/wav"/>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8" r:id="rId4"/>
    <p:sldId id="267" r:id="rId5"/>
    <p:sldId id="266" r:id="rId6"/>
    <p:sldId id="265" r:id="rId7"/>
    <p:sldId id="264" r:id="rId8"/>
    <p:sldId id="263" r:id="rId9"/>
    <p:sldId id="261" r:id="rId10"/>
    <p:sldId id="260" r:id="rId11"/>
    <p:sldId id="259" r:id="rId12"/>
    <p:sldId id="271" r:id="rId13"/>
    <p:sldId id="270" r:id="rId14"/>
    <p:sldId id="269" r:id="rId15"/>
    <p:sldId id="258" r:id="rId16"/>
    <p:sldId id="257"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5.12.2021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400">
        <p14:honeycomb/>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5.12.2021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400">
        <p14:honeycomb/>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44624"/>
            <a:ext cx="90364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107504" y="967954"/>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YOKUŞ ŞİİRİ İŞLENİŞ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79512" y="2967335"/>
            <a:ext cx="885698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07504" y="475183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chemeClr val="accent6">
                    <a:lumMod val="75000"/>
                  </a:schemeClr>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
        <p:nvSpPr>
          <p:cNvPr id="17409"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28140086"/>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7">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7">
                                            <p:txEl>
                                              <p:pRg st="0" end="0"/>
                                            </p:txEl>
                                          </p:spTgt>
                                        </p:tgtEl>
                                        <p:attrNameLst>
                                          <p:attrName>ppt_w</p:attrName>
                                        </p:attrNameLst>
                                      </p:cBhvr>
                                    </p:anim>
                                    <p:anim by="(#ppt_w*0.50)" calcmode="lin" valueType="num">
                                      <p:cBhvr>
                                        <p:cTn id="32" dur="500" decel="50000" autoRev="1" fill="hold">
                                          <p:stCondLst>
                                            <p:cond delay="0"/>
                                          </p:stCondLst>
                                        </p:cTn>
                                        <p:tgtEl>
                                          <p:spTgt spid="7">
                                            <p:txEl>
                                              <p:pRg st="0" end="0"/>
                                            </p:txEl>
                                          </p:spTgt>
                                        </p:tgtEl>
                                        <p:attrNameLst>
                                          <p:attrName>ppt_x</p:attrName>
                                        </p:attrNameLst>
                                      </p:cBhvr>
                                    </p:anim>
                                    <p:anim from="(-#ppt_h/2)" to="(#ppt_y)" calcmode="lin" valueType="num">
                                      <p:cBhvr>
                                        <p:cTn id="33" dur="1000" fill="hold">
                                          <p:stCondLst>
                                            <p:cond delay="0"/>
                                          </p:stCondLst>
                                        </p:cTn>
                                        <p:tgtEl>
                                          <p:spTgt spid="7">
                                            <p:txEl>
                                              <p:pRg st="0" end="0"/>
                                            </p:txEl>
                                          </p:spTgt>
                                        </p:tgtEl>
                                        <p:attrNameLst>
                                          <p:attrName>ppt_y</p:attrName>
                                        </p:attrNameLst>
                                      </p:cBhvr>
                                    </p:anim>
                                    <p:animRot by="21600000">
                                      <p:cBhvr>
                                        <p:cTn id="34"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0"/>
            <a:ext cx="9144000" cy="6858000"/>
          </a:xfrm>
          <a:prstGeom prst="rect">
            <a:avLst/>
          </a:prstGeom>
          <a:ln>
            <a:noFill/>
          </a:ln>
          <a:effectLst>
            <a:softEdge rad="112500"/>
          </a:effectLst>
        </p:spPr>
      </p:pic>
      <p:sp>
        <p:nvSpPr>
          <p:cNvPr id="5" name="Metin kutusu 4"/>
          <p:cNvSpPr txBox="1"/>
          <p:nvPr/>
        </p:nvSpPr>
        <p:spPr>
          <a:xfrm>
            <a:off x="1043608" y="2564904"/>
            <a:ext cx="7632848" cy="3046988"/>
          </a:xfrm>
          <a:prstGeom prst="rect">
            <a:avLst/>
          </a:prstGeom>
          <a:noFill/>
        </p:spPr>
        <p:txBody>
          <a:bodyPr wrap="square" rtlCol="0">
            <a:spAutoFit/>
          </a:bodyPr>
          <a:lstStyle/>
          <a:p>
            <a:r>
              <a:rPr lang="tr-TR" sz="3200" b="1" dirty="0">
                <a:latin typeface="Times New Roman" pitchFamily="18" charset="0"/>
                <a:cs typeface="Times New Roman" pitchFamily="18" charset="0"/>
              </a:rPr>
              <a:t>İzledim. Gerçekten çok güzel eserleri olan bir şehir. Martılar, deniz ve meşhur olan yiyecek ve eserleri gerçekten harika. Gerek doğal eserleri gerek yapay eserleri çok güzel. Gezip dolaşmak için harika bir şehir. Ülkemi çok seviyorum.</a:t>
            </a:r>
          </a:p>
        </p:txBody>
      </p:sp>
    </p:spTree>
    <p:extLst>
      <p:ext uri="{BB962C8B-B14F-4D97-AF65-F5344CB8AC3E}">
        <p14:creationId xmlns:p14="http://schemas.microsoft.com/office/powerpoint/2010/main" val="3787341545"/>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25405"/>
            <a:ext cx="9144000" cy="6832595"/>
          </a:xfrm>
          <a:prstGeom prst="rect">
            <a:avLst/>
          </a:prstGeom>
          <a:ln>
            <a:noFill/>
          </a:ln>
          <a:effectLst>
            <a:softEdge rad="112500"/>
          </a:effectLst>
        </p:spPr>
      </p:pic>
      <p:cxnSp>
        <p:nvCxnSpPr>
          <p:cNvPr id="7" name="Düz Ok Bağlayıcısı 6"/>
          <p:cNvCxnSpPr/>
          <p:nvPr/>
        </p:nvCxnSpPr>
        <p:spPr>
          <a:xfrm>
            <a:off x="2915816" y="2852936"/>
            <a:ext cx="2304256" cy="1152128"/>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cxnSp>
        <p:nvCxnSpPr>
          <p:cNvPr id="9" name="Düz Ok Bağlayıcısı 8"/>
          <p:cNvCxnSpPr/>
          <p:nvPr/>
        </p:nvCxnSpPr>
        <p:spPr>
          <a:xfrm flipV="1">
            <a:off x="2843808" y="2852936"/>
            <a:ext cx="1008112" cy="1336785"/>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cxnSp>
        <p:nvCxnSpPr>
          <p:cNvPr id="12" name="Düz Ok Bağlayıcısı 11"/>
          <p:cNvCxnSpPr/>
          <p:nvPr/>
        </p:nvCxnSpPr>
        <p:spPr>
          <a:xfrm>
            <a:off x="7668344" y="2996952"/>
            <a:ext cx="554360" cy="1008112"/>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cxnSp>
        <p:nvCxnSpPr>
          <p:cNvPr id="14" name="Düz Ok Bağlayıcısı 13"/>
          <p:cNvCxnSpPr/>
          <p:nvPr/>
        </p:nvCxnSpPr>
        <p:spPr>
          <a:xfrm>
            <a:off x="1547664" y="4725144"/>
            <a:ext cx="2304256" cy="1224136"/>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cxnSp>
        <p:nvCxnSpPr>
          <p:cNvPr id="16" name="Düz Ok Bağlayıcısı 15"/>
          <p:cNvCxnSpPr/>
          <p:nvPr/>
        </p:nvCxnSpPr>
        <p:spPr>
          <a:xfrm flipV="1">
            <a:off x="2505472" y="4725144"/>
            <a:ext cx="1346448" cy="1220657"/>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cxnSp>
        <p:nvCxnSpPr>
          <p:cNvPr id="20" name="Düz Ok Bağlayıcısı 19"/>
          <p:cNvCxnSpPr/>
          <p:nvPr/>
        </p:nvCxnSpPr>
        <p:spPr>
          <a:xfrm>
            <a:off x="6856396" y="4880012"/>
            <a:ext cx="91868" cy="914400"/>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23" name="Metin kutusu 22"/>
          <p:cNvSpPr txBox="1"/>
          <p:nvPr/>
        </p:nvSpPr>
        <p:spPr>
          <a:xfrm>
            <a:off x="6300192" y="5943034"/>
            <a:ext cx="2448272"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18 YAŞ VE ÜZERİ</a:t>
            </a:r>
          </a:p>
        </p:txBody>
      </p:sp>
    </p:spTree>
    <p:extLst>
      <p:ext uri="{BB962C8B-B14F-4D97-AF65-F5344CB8AC3E}">
        <p14:creationId xmlns:p14="http://schemas.microsoft.com/office/powerpoint/2010/main" val="3218390341"/>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23">
                                            <p:txEl>
                                              <p:pRg st="0" end="0"/>
                                            </p:txEl>
                                          </p:spTgt>
                                        </p:tgtEl>
                                        <p:attrNameLst>
                                          <p:attrName>style.visibility</p:attrName>
                                        </p:attrNameLst>
                                      </p:cBhvr>
                                      <p:to>
                                        <p:strVal val="visible"/>
                                      </p:to>
                                    </p:set>
                                    <p:anim calcmode="lin" valueType="num">
                                      <p:cBhvr>
                                        <p:cTn id="48"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6896" y="0"/>
            <a:ext cx="9137104" cy="6858000"/>
          </a:xfrm>
          <a:prstGeom prst="rect">
            <a:avLst/>
          </a:prstGeom>
          <a:ln>
            <a:noFill/>
          </a:ln>
          <a:effectLst>
            <a:softEdge rad="112500"/>
          </a:effectLst>
        </p:spPr>
      </p:pic>
      <p:sp>
        <p:nvSpPr>
          <p:cNvPr id="5" name="Metin kutusu 4"/>
          <p:cNvSpPr txBox="1"/>
          <p:nvPr/>
        </p:nvSpPr>
        <p:spPr>
          <a:xfrm>
            <a:off x="755576" y="4725144"/>
            <a:ext cx="5330882" cy="523220"/>
          </a:xfrm>
          <a:prstGeom prst="rect">
            <a:avLst/>
          </a:prstGeom>
          <a:noFill/>
        </p:spPr>
        <p:txBody>
          <a:bodyPr wrap="square" rtlCol="0">
            <a:spAutoFit/>
          </a:bodyPr>
          <a:lstStyle/>
          <a:p>
            <a:r>
              <a:rPr lang="tr-TR" sz="2800" b="1" dirty="0">
                <a:latin typeface="Times New Roman" pitchFamily="18" charset="0"/>
                <a:cs typeface="Times New Roman" pitchFamily="18" charset="0"/>
              </a:rPr>
              <a:t>Gönderen volkan_06@…</a:t>
            </a:r>
          </a:p>
        </p:txBody>
      </p:sp>
      <p:sp>
        <p:nvSpPr>
          <p:cNvPr id="6" name="Metin kutusu 5"/>
          <p:cNvSpPr txBox="1"/>
          <p:nvPr/>
        </p:nvSpPr>
        <p:spPr>
          <a:xfrm>
            <a:off x="587388" y="5445224"/>
            <a:ext cx="5330882" cy="523220"/>
          </a:xfrm>
          <a:prstGeom prst="rect">
            <a:avLst/>
          </a:prstGeom>
          <a:noFill/>
        </p:spPr>
        <p:txBody>
          <a:bodyPr wrap="square" rtlCol="0">
            <a:spAutoFit/>
          </a:bodyPr>
          <a:lstStyle/>
          <a:p>
            <a:r>
              <a:rPr lang="tr-TR" sz="2800" b="1" dirty="0">
                <a:latin typeface="Times New Roman" pitchFamily="18" charset="0"/>
                <a:cs typeface="Times New Roman" pitchFamily="18" charset="0"/>
              </a:rPr>
              <a:t>berrak.2010@…</a:t>
            </a:r>
          </a:p>
        </p:txBody>
      </p:sp>
      <p:sp>
        <p:nvSpPr>
          <p:cNvPr id="7" name="Metin kutusu 6"/>
          <p:cNvSpPr txBox="1"/>
          <p:nvPr/>
        </p:nvSpPr>
        <p:spPr>
          <a:xfrm>
            <a:off x="587388" y="6237312"/>
            <a:ext cx="5330882" cy="523220"/>
          </a:xfrm>
          <a:prstGeom prst="rect">
            <a:avLst/>
          </a:prstGeom>
          <a:noFill/>
        </p:spPr>
        <p:txBody>
          <a:bodyPr wrap="square" rtlCol="0">
            <a:spAutoFit/>
          </a:bodyPr>
          <a:lstStyle/>
          <a:p>
            <a:r>
              <a:rPr lang="tr-TR" sz="2000" b="1" dirty="0">
                <a:solidFill>
                  <a:srgbClr val="0070C0"/>
                </a:solidFill>
                <a:latin typeface="Times New Roman" pitchFamily="18" charset="0"/>
                <a:cs typeface="Times New Roman" pitchFamily="18" charset="0"/>
              </a:rPr>
              <a:t> </a:t>
            </a:r>
            <a:r>
              <a:rPr lang="tr-TR" sz="2800" b="1" dirty="0">
                <a:latin typeface="Times New Roman" pitchFamily="18" charset="0"/>
                <a:cs typeface="Times New Roman" pitchFamily="18" charset="0"/>
              </a:rPr>
              <a:t>Şiir Okuma Yarışması Sonucu</a:t>
            </a:r>
          </a:p>
        </p:txBody>
      </p:sp>
    </p:spTree>
    <p:extLst>
      <p:ext uri="{BB962C8B-B14F-4D97-AF65-F5344CB8AC3E}">
        <p14:creationId xmlns:p14="http://schemas.microsoft.com/office/powerpoint/2010/main" val="2974881394"/>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16001" y="2138"/>
            <a:ext cx="9127999" cy="6855862"/>
          </a:xfrm>
          <a:prstGeom prst="rect">
            <a:avLst/>
          </a:prstGeom>
          <a:ln>
            <a:noFill/>
          </a:ln>
          <a:effectLst>
            <a:softEdge rad="112500"/>
          </a:effectLst>
        </p:spPr>
      </p:pic>
    </p:spTree>
    <p:extLst>
      <p:ext uri="{BB962C8B-B14F-4D97-AF65-F5344CB8AC3E}">
        <p14:creationId xmlns:p14="http://schemas.microsoft.com/office/powerpoint/2010/main" val="1501636972"/>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1"/>
            <a:ext cx="9144000" cy="2648563"/>
          </a:xfrm>
          <a:prstGeom prst="rect">
            <a:avLst/>
          </a:prstGeom>
          <a:ln>
            <a:noFill/>
          </a:ln>
          <a:effectLst>
            <a:softEdge rad="112500"/>
          </a:effectLst>
        </p:spPr>
      </p:pic>
      <p:sp>
        <p:nvSpPr>
          <p:cNvPr id="5" name="Dikdörtgen 4"/>
          <p:cNvSpPr/>
          <p:nvPr/>
        </p:nvSpPr>
        <p:spPr>
          <a:xfrm>
            <a:off x="85265" y="2648563"/>
            <a:ext cx="8928992"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Selam! Bugün okullar açıldığı için o kadar mutluyum ki!!!</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9484696"/>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12782" y="0"/>
            <a:ext cx="9131218" cy="6858000"/>
          </a:xfrm>
          <a:prstGeom prst="rect">
            <a:avLst/>
          </a:prstGeom>
          <a:ln>
            <a:noFill/>
          </a:ln>
          <a:effectLst>
            <a:softEdge rad="112500"/>
          </a:effectLst>
        </p:spPr>
      </p:pic>
    </p:spTree>
    <p:extLst>
      <p:ext uri="{BB962C8B-B14F-4D97-AF65-F5344CB8AC3E}">
        <p14:creationId xmlns:p14="http://schemas.microsoft.com/office/powerpoint/2010/main" val="2493338624"/>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8928992"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Yazdığım mesajı paylaşabilecek sosyal medya ortamı, </a:t>
            </a:r>
            <a:r>
              <a:rPr lang="tr-TR" sz="5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watsapp</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instagram</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ve </a:t>
            </a:r>
            <a:r>
              <a:rPr lang="tr-TR" sz="5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facebook</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 tur. Burada birçok </a:t>
            </a:r>
            <a:r>
              <a:rPr lang="tr-TR" sz="5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emoji</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var. Gülme ve sevinç ile ilgili olanları kullanabilirim bu mesajda.</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66397179"/>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44624"/>
            <a:ext cx="90364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107504" y="967954"/>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YOKUŞ ŞİİRİ İŞLENİŞ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79512" y="2967335"/>
            <a:ext cx="885698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07504" y="4751832"/>
            <a:ext cx="892899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chemeClr val="accent6">
                    <a:lumMod val="75000"/>
                  </a:schemeClr>
                </a:solidFill>
                <a:effectLst>
                  <a:outerShdw blurRad="50800" dist="39000" dir="5460000" algn="tl">
                    <a:srgbClr val="000000">
                      <a:alpha val="38000"/>
                    </a:srgbClr>
                  </a:outerShdw>
                </a:effectLst>
                <a:latin typeface="Times New Roman" pitchFamily="18" charset="0"/>
                <a:cs typeface="Times New Roman" pitchFamily="18" charset="0"/>
              </a:rPr>
              <a:t>ÖZEL İDARE İLKOKULU MALATYA</a:t>
            </a:r>
          </a:p>
        </p:txBody>
      </p:sp>
    </p:spTree>
    <p:extLst>
      <p:ext uri="{BB962C8B-B14F-4D97-AF65-F5344CB8AC3E}">
        <p14:creationId xmlns:p14="http://schemas.microsoft.com/office/powerpoint/2010/main" val="945687536"/>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6">
                                            <p:txEl>
                                              <p:pRg st="0" end="0"/>
                                            </p:txEl>
                                          </p:spTgt>
                                        </p:tgtEl>
                                        <p:attrNameLst>
                                          <p:attrName>ppt_w</p:attrName>
                                        </p:attrNameLst>
                                      </p:cBhvr>
                                    </p:anim>
                                    <p:anim by="(#ppt_w*0.50)" calcmode="lin" valueType="num">
                                      <p:cBhvr>
                                        <p:cTn id="24" dur="500" decel="50000" autoRev="1" fill="hold">
                                          <p:stCondLst>
                                            <p:cond delay="0"/>
                                          </p:stCondLst>
                                        </p:cTn>
                                        <p:tgtEl>
                                          <p:spTgt spid="6">
                                            <p:txEl>
                                              <p:pRg st="0" end="0"/>
                                            </p:txEl>
                                          </p:spTgt>
                                        </p:tgtEl>
                                        <p:attrNameLst>
                                          <p:attrName>ppt_x</p:attrName>
                                        </p:attrNameLst>
                                      </p:cBhvr>
                                    </p:anim>
                                    <p:anim from="(-#ppt_h/2)" to="(#ppt_y)" calcmode="lin" valueType="num">
                                      <p:cBhvr>
                                        <p:cTn id="25" dur="1000" fill="hold">
                                          <p:stCondLst>
                                            <p:cond delay="0"/>
                                          </p:stCondLst>
                                        </p:cTn>
                                        <p:tgtEl>
                                          <p:spTgt spid="6">
                                            <p:txEl>
                                              <p:pRg st="0" end="0"/>
                                            </p:txEl>
                                          </p:spTgt>
                                        </p:tgtEl>
                                        <p:attrNameLst>
                                          <p:attrName>ppt_y</p:attrName>
                                        </p:attrNameLst>
                                      </p:cBhvr>
                                    </p:anim>
                                    <p:animRot by="21600000">
                                      <p:cBhvr>
                                        <p:cTn id="26" dur="1000" fill="hold">
                                          <p:stCondLst>
                                            <p:cond delay="0"/>
                                          </p:stCondLst>
                                        </p:cTn>
                                        <p:tgtEl>
                                          <p:spTgt spid="6">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7">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7">
                                            <p:txEl>
                                              <p:pRg st="0" end="0"/>
                                            </p:txEl>
                                          </p:spTgt>
                                        </p:tgtEl>
                                        <p:attrNameLst>
                                          <p:attrName>ppt_w</p:attrName>
                                        </p:attrNameLst>
                                      </p:cBhvr>
                                    </p:anim>
                                    <p:anim by="(#ppt_w*0.50)" calcmode="lin" valueType="num">
                                      <p:cBhvr>
                                        <p:cTn id="32" dur="500" decel="50000" autoRev="1" fill="hold">
                                          <p:stCondLst>
                                            <p:cond delay="0"/>
                                          </p:stCondLst>
                                        </p:cTn>
                                        <p:tgtEl>
                                          <p:spTgt spid="7">
                                            <p:txEl>
                                              <p:pRg st="0" end="0"/>
                                            </p:txEl>
                                          </p:spTgt>
                                        </p:tgtEl>
                                        <p:attrNameLst>
                                          <p:attrName>ppt_x</p:attrName>
                                        </p:attrNameLst>
                                      </p:cBhvr>
                                    </p:anim>
                                    <p:anim from="(-#ppt_h/2)" to="(#ppt_y)" calcmode="lin" valueType="num">
                                      <p:cBhvr>
                                        <p:cTn id="33" dur="1000" fill="hold">
                                          <p:stCondLst>
                                            <p:cond delay="0"/>
                                          </p:stCondLst>
                                        </p:cTn>
                                        <p:tgtEl>
                                          <p:spTgt spid="7">
                                            <p:txEl>
                                              <p:pRg st="0" end="0"/>
                                            </p:txEl>
                                          </p:spTgt>
                                        </p:tgtEl>
                                        <p:attrNameLst>
                                          <p:attrName>ppt_y</p:attrName>
                                        </p:attrNameLst>
                                      </p:cBhvr>
                                    </p:anim>
                                    <p:animRot by="21600000">
                                      <p:cBhvr>
                                        <p:cTn id="34"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0"/>
            <a:ext cx="9144000" cy="1196752"/>
          </a:xfrm>
          <a:prstGeom prst="rect">
            <a:avLst/>
          </a:prstGeom>
          <a:ln>
            <a:noFill/>
          </a:ln>
          <a:effectLst>
            <a:softEdge rad="112500"/>
          </a:effectLst>
        </p:spPr>
      </p:pic>
      <p:sp>
        <p:nvSpPr>
          <p:cNvPr id="5" name="Dikdörtgen 4"/>
          <p:cNvSpPr/>
          <p:nvPr/>
        </p:nvSpPr>
        <p:spPr>
          <a:xfrm>
            <a:off x="107504" y="1196752"/>
            <a:ext cx="4896544"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*CUMHURİYET BAYRAMI</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Ay yıldızlı bayrağım,</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Semaları donatmış.</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Bugün bayram var diye,</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Şafak erkenden atmış.</a:t>
            </a:r>
          </a:p>
          <a:p>
            <a:pPr algn="ctr"/>
            <a:endPar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Yüksek taklar süslemiş,</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Caddeleri, yolları.</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Bugün gözler ilerde,</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Bugün başlar yukarı</a:t>
            </a:r>
            <a:endParaRPr lang="tr-TR" sz="2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4200841" y="1627639"/>
            <a:ext cx="4896544" cy="39703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Akın akın insanlar,</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Meydanlara koşuyor.</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Bugün bayram var diye,</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Bütün millet coşuyor.</a:t>
            </a:r>
          </a:p>
          <a:p>
            <a:pPr algn="ctr"/>
            <a:endPar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güzel Cumhuriyet,</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Devletimin temeli.</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El üstünde yaşatmak</a:t>
            </a:r>
          </a:p>
          <a:p>
            <a:pPr algn="ctr"/>
            <a:r>
              <a:rPr lang="tr-TR" sz="2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Hepimizin emeli…</a:t>
            </a:r>
            <a:endParaRPr lang="tr-TR" sz="2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85423790"/>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1" end="1"/>
                                            </p:txEl>
                                          </p:spTgt>
                                        </p:tgtEl>
                                        <p:attrNameLst>
                                          <p:attrName>ppt_w</p:attrName>
                                        </p:attrNameLst>
                                      </p:cBhvr>
                                    </p:anim>
                                    <p:anim by="(#ppt_w*0.50)" calcmode="lin" valueType="num">
                                      <p:cBhvr>
                                        <p:cTn id="21" dur="500" decel="50000" autoRev="1" fill="hold">
                                          <p:stCondLst>
                                            <p:cond delay="0"/>
                                          </p:stCondLst>
                                        </p:cTn>
                                        <p:tgtEl>
                                          <p:spTgt spid="5">
                                            <p:txEl>
                                              <p:pRg st="1" end="1"/>
                                            </p:txEl>
                                          </p:spTgt>
                                        </p:tgtEl>
                                        <p:attrNameLst>
                                          <p:attrName>ppt_x</p:attrName>
                                        </p:attrNameLst>
                                      </p:cBhvr>
                                    </p:anim>
                                    <p:anim from="(-#ppt_h/2)" to="(#ppt_y)" calcmode="lin" valueType="num">
                                      <p:cBhvr>
                                        <p:cTn id="22" dur="1000" fill="hold">
                                          <p:stCondLst>
                                            <p:cond delay="0"/>
                                          </p:stCondLst>
                                        </p:cTn>
                                        <p:tgtEl>
                                          <p:spTgt spid="5">
                                            <p:txEl>
                                              <p:pRg st="1" end="1"/>
                                            </p:txEl>
                                          </p:spTgt>
                                        </p:tgtEl>
                                        <p:attrNameLst>
                                          <p:attrName>ppt_y</p:attrName>
                                        </p:attrNameLst>
                                      </p:cBhvr>
                                    </p:anim>
                                    <p:animRot by="21600000">
                                      <p:cBhvr>
                                        <p:cTn id="23" dur="1000" fill="hold">
                                          <p:stCondLst>
                                            <p:cond delay="0"/>
                                          </p:stCondLst>
                                        </p:cTn>
                                        <p:tgtEl>
                                          <p:spTgt spid="5">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5">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5">
                                            <p:txEl>
                                              <p:pRg st="2" end="2"/>
                                            </p:txEl>
                                          </p:spTgt>
                                        </p:tgtEl>
                                        <p:attrNameLst>
                                          <p:attrName>ppt_w</p:attrName>
                                        </p:attrNameLst>
                                      </p:cBhvr>
                                    </p:anim>
                                    <p:anim by="(#ppt_w*0.50)" calcmode="lin" valueType="num">
                                      <p:cBhvr>
                                        <p:cTn id="29" dur="500" decel="50000" autoRev="1" fill="hold">
                                          <p:stCondLst>
                                            <p:cond delay="0"/>
                                          </p:stCondLst>
                                        </p:cTn>
                                        <p:tgtEl>
                                          <p:spTgt spid="5">
                                            <p:txEl>
                                              <p:pRg st="2" end="2"/>
                                            </p:txEl>
                                          </p:spTgt>
                                        </p:tgtEl>
                                        <p:attrNameLst>
                                          <p:attrName>ppt_x</p:attrName>
                                        </p:attrNameLst>
                                      </p:cBhvr>
                                    </p:anim>
                                    <p:anim from="(-#ppt_h/2)" to="(#ppt_y)" calcmode="lin" valueType="num">
                                      <p:cBhvr>
                                        <p:cTn id="30" dur="1000" fill="hold">
                                          <p:stCondLst>
                                            <p:cond delay="0"/>
                                          </p:stCondLst>
                                        </p:cTn>
                                        <p:tgtEl>
                                          <p:spTgt spid="5">
                                            <p:txEl>
                                              <p:pRg st="2" end="2"/>
                                            </p:txEl>
                                          </p:spTgt>
                                        </p:tgtEl>
                                        <p:attrNameLst>
                                          <p:attrName>ppt_y</p:attrName>
                                        </p:attrNameLst>
                                      </p:cBhvr>
                                    </p:anim>
                                    <p:animRot by="21600000">
                                      <p:cBhvr>
                                        <p:cTn id="31" dur="1000" fill="hold">
                                          <p:stCondLst>
                                            <p:cond delay="0"/>
                                          </p:stCondLst>
                                        </p:cTn>
                                        <p:tgtEl>
                                          <p:spTgt spid="5">
                                            <p:txEl>
                                              <p:pRg st="2" end="2"/>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5">
                                            <p:txEl>
                                              <p:pRg st="3" end="3"/>
                                            </p:txEl>
                                          </p:spTgt>
                                        </p:tgtEl>
                                        <p:attrNameLst>
                                          <p:attrName>style.visibility</p:attrName>
                                        </p:attrNameLst>
                                      </p:cBhvr>
                                      <p:to>
                                        <p:strVal val="visible"/>
                                      </p:to>
                                    </p:set>
                                    <p:anim by="(-#ppt_w*2)" calcmode="lin" valueType="num">
                                      <p:cBhvr rctx="PPT">
                                        <p:cTn id="36" dur="500" autoRev="1" fill="hold">
                                          <p:stCondLst>
                                            <p:cond delay="0"/>
                                          </p:stCondLst>
                                        </p:cTn>
                                        <p:tgtEl>
                                          <p:spTgt spid="5">
                                            <p:txEl>
                                              <p:pRg st="3" end="3"/>
                                            </p:txEl>
                                          </p:spTgt>
                                        </p:tgtEl>
                                        <p:attrNameLst>
                                          <p:attrName>ppt_w</p:attrName>
                                        </p:attrNameLst>
                                      </p:cBhvr>
                                    </p:anim>
                                    <p:anim by="(#ppt_w*0.50)" calcmode="lin" valueType="num">
                                      <p:cBhvr>
                                        <p:cTn id="37" dur="500" decel="50000" autoRev="1" fill="hold">
                                          <p:stCondLst>
                                            <p:cond delay="0"/>
                                          </p:stCondLst>
                                        </p:cTn>
                                        <p:tgtEl>
                                          <p:spTgt spid="5">
                                            <p:txEl>
                                              <p:pRg st="3" end="3"/>
                                            </p:txEl>
                                          </p:spTgt>
                                        </p:tgtEl>
                                        <p:attrNameLst>
                                          <p:attrName>ppt_x</p:attrName>
                                        </p:attrNameLst>
                                      </p:cBhvr>
                                    </p:anim>
                                    <p:anim from="(-#ppt_h/2)" to="(#ppt_y)" calcmode="lin" valueType="num">
                                      <p:cBhvr>
                                        <p:cTn id="38" dur="1000" fill="hold">
                                          <p:stCondLst>
                                            <p:cond delay="0"/>
                                          </p:stCondLst>
                                        </p:cTn>
                                        <p:tgtEl>
                                          <p:spTgt spid="5">
                                            <p:txEl>
                                              <p:pRg st="3" end="3"/>
                                            </p:txEl>
                                          </p:spTgt>
                                        </p:tgtEl>
                                        <p:attrNameLst>
                                          <p:attrName>ppt_y</p:attrName>
                                        </p:attrNameLst>
                                      </p:cBhvr>
                                    </p:anim>
                                    <p:animRot by="21600000">
                                      <p:cBhvr>
                                        <p:cTn id="39" dur="1000" fill="hold">
                                          <p:stCondLst>
                                            <p:cond delay="0"/>
                                          </p:stCondLst>
                                        </p:cTn>
                                        <p:tgtEl>
                                          <p:spTgt spid="5">
                                            <p:txEl>
                                              <p:pRg st="3" end="3"/>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5">
                                            <p:txEl>
                                              <p:pRg st="4" end="4"/>
                                            </p:txEl>
                                          </p:spTgt>
                                        </p:tgtEl>
                                        <p:attrNameLst>
                                          <p:attrName>style.visibility</p:attrName>
                                        </p:attrNameLst>
                                      </p:cBhvr>
                                      <p:to>
                                        <p:strVal val="visible"/>
                                      </p:to>
                                    </p:set>
                                    <p:anim by="(-#ppt_w*2)" calcmode="lin" valueType="num">
                                      <p:cBhvr rctx="PPT">
                                        <p:cTn id="44" dur="500" autoRev="1" fill="hold">
                                          <p:stCondLst>
                                            <p:cond delay="0"/>
                                          </p:stCondLst>
                                        </p:cTn>
                                        <p:tgtEl>
                                          <p:spTgt spid="5">
                                            <p:txEl>
                                              <p:pRg st="4" end="4"/>
                                            </p:txEl>
                                          </p:spTgt>
                                        </p:tgtEl>
                                        <p:attrNameLst>
                                          <p:attrName>ppt_w</p:attrName>
                                        </p:attrNameLst>
                                      </p:cBhvr>
                                    </p:anim>
                                    <p:anim by="(#ppt_w*0.50)" calcmode="lin" valueType="num">
                                      <p:cBhvr>
                                        <p:cTn id="45" dur="500" decel="50000" autoRev="1" fill="hold">
                                          <p:stCondLst>
                                            <p:cond delay="0"/>
                                          </p:stCondLst>
                                        </p:cTn>
                                        <p:tgtEl>
                                          <p:spTgt spid="5">
                                            <p:txEl>
                                              <p:pRg st="4" end="4"/>
                                            </p:txEl>
                                          </p:spTgt>
                                        </p:tgtEl>
                                        <p:attrNameLst>
                                          <p:attrName>ppt_x</p:attrName>
                                        </p:attrNameLst>
                                      </p:cBhvr>
                                    </p:anim>
                                    <p:anim from="(-#ppt_h/2)" to="(#ppt_y)" calcmode="lin" valueType="num">
                                      <p:cBhvr>
                                        <p:cTn id="46" dur="1000" fill="hold">
                                          <p:stCondLst>
                                            <p:cond delay="0"/>
                                          </p:stCondLst>
                                        </p:cTn>
                                        <p:tgtEl>
                                          <p:spTgt spid="5">
                                            <p:txEl>
                                              <p:pRg st="4" end="4"/>
                                            </p:txEl>
                                          </p:spTgt>
                                        </p:tgtEl>
                                        <p:attrNameLst>
                                          <p:attrName>ppt_y</p:attrName>
                                        </p:attrNameLst>
                                      </p:cBhvr>
                                    </p:anim>
                                    <p:animRot by="21600000">
                                      <p:cBhvr>
                                        <p:cTn id="47" dur="1000" fill="hold">
                                          <p:stCondLst>
                                            <p:cond delay="0"/>
                                          </p:stCondLst>
                                        </p:cTn>
                                        <p:tgtEl>
                                          <p:spTgt spid="5">
                                            <p:txEl>
                                              <p:pRg st="4" end="4"/>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5">
                                            <p:txEl>
                                              <p:pRg st="6" end="6"/>
                                            </p:txEl>
                                          </p:spTgt>
                                        </p:tgtEl>
                                        <p:attrNameLst>
                                          <p:attrName>style.visibility</p:attrName>
                                        </p:attrNameLst>
                                      </p:cBhvr>
                                      <p:to>
                                        <p:strVal val="visible"/>
                                      </p:to>
                                    </p:set>
                                    <p:anim by="(-#ppt_w*2)" calcmode="lin" valueType="num">
                                      <p:cBhvr rctx="PPT">
                                        <p:cTn id="52" dur="500" autoRev="1" fill="hold">
                                          <p:stCondLst>
                                            <p:cond delay="0"/>
                                          </p:stCondLst>
                                        </p:cTn>
                                        <p:tgtEl>
                                          <p:spTgt spid="5">
                                            <p:txEl>
                                              <p:pRg st="6" end="6"/>
                                            </p:txEl>
                                          </p:spTgt>
                                        </p:tgtEl>
                                        <p:attrNameLst>
                                          <p:attrName>ppt_w</p:attrName>
                                        </p:attrNameLst>
                                      </p:cBhvr>
                                    </p:anim>
                                    <p:anim by="(#ppt_w*0.50)" calcmode="lin" valueType="num">
                                      <p:cBhvr>
                                        <p:cTn id="53" dur="500" decel="50000" autoRev="1" fill="hold">
                                          <p:stCondLst>
                                            <p:cond delay="0"/>
                                          </p:stCondLst>
                                        </p:cTn>
                                        <p:tgtEl>
                                          <p:spTgt spid="5">
                                            <p:txEl>
                                              <p:pRg st="6" end="6"/>
                                            </p:txEl>
                                          </p:spTgt>
                                        </p:tgtEl>
                                        <p:attrNameLst>
                                          <p:attrName>ppt_x</p:attrName>
                                        </p:attrNameLst>
                                      </p:cBhvr>
                                    </p:anim>
                                    <p:anim from="(-#ppt_h/2)" to="(#ppt_y)" calcmode="lin" valueType="num">
                                      <p:cBhvr>
                                        <p:cTn id="54" dur="1000" fill="hold">
                                          <p:stCondLst>
                                            <p:cond delay="0"/>
                                          </p:stCondLst>
                                        </p:cTn>
                                        <p:tgtEl>
                                          <p:spTgt spid="5">
                                            <p:txEl>
                                              <p:pRg st="6" end="6"/>
                                            </p:txEl>
                                          </p:spTgt>
                                        </p:tgtEl>
                                        <p:attrNameLst>
                                          <p:attrName>ppt_y</p:attrName>
                                        </p:attrNameLst>
                                      </p:cBhvr>
                                    </p:anim>
                                    <p:animRot by="21600000">
                                      <p:cBhvr>
                                        <p:cTn id="55" dur="1000" fill="hold">
                                          <p:stCondLst>
                                            <p:cond delay="0"/>
                                          </p:stCondLst>
                                        </p:cTn>
                                        <p:tgtEl>
                                          <p:spTgt spid="5">
                                            <p:txEl>
                                              <p:pRg st="6" end="6"/>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5">
                                            <p:txEl>
                                              <p:pRg st="7" end="7"/>
                                            </p:txEl>
                                          </p:spTgt>
                                        </p:tgtEl>
                                        <p:attrNameLst>
                                          <p:attrName>style.visibility</p:attrName>
                                        </p:attrNameLst>
                                      </p:cBhvr>
                                      <p:to>
                                        <p:strVal val="visible"/>
                                      </p:to>
                                    </p:set>
                                    <p:anim by="(-#ppt_w*2)" calcmode="lin" valueType="num">
                                      <p:cBhvr rctx="PPT">
                                        <p:cTn id="60" dur="500" autoRev="1" fill="hold">
                                          <p:stCondLst>
                                            <p:cond delay="0"/>
                                          </p:stCondLst>
                                        </p:cTn>
                                        <p:tgtEl>
                                          <p:spTgt spid="5">
                                            <p:txEl>
                                              <p:pRg st="7" end="7"/>
                                            </p:txEl>
                                          </p:spTgt>
                                        </p:tgtEl>
                                        <p:attrNameLst>
                                          <p:attrName>ppt_w</p:attrName>
                                        </p:attrNameLst>
                                      </p:cBhvr>
                                    </p:anim>
                                    <p:anim by="(#ppt_w*0.50)" calcmode="lin" valueType="num">
                                      <p:cBhvr>
                                        <p:cTn id="61" dur="500" decel="50000" autoRev="1" fill="hold">
                                          <p:stCondLst>
                                            <p:cond delay="0"/>
                                          </p:stCondLst>
                                        </p:cTn>
                                        <p:tgtEl>
                                          <p:spTgt spid="5">
                                            <p:txEl>
                                              <p:pRg st="7" end="7"/>
                                            </p:txEl>
                                          </p:spTgt>
                                        </p:tgtEl>
                                        <p:attrNameLst>
                                          <p:attrName>ppt_x</p:attrName>
                                        </p:attrNameLst>
                                      </p:cBhvr>
                                    </p:anim>
                                    <p:anim from="(-#ppt_h/2)" to="(#ppt_y)" calcmode="lin" valueType="num">
                                      <p:cBhvr>
                                        <p:cTn id="62" dur="1000" fill="hold">
                                          <p:stCondLst>
                                            <p:cond delay="0"/>
                                          </p:stCondLst>
                                        </p:cTn>
                                        <p:tgtEl>
                                          <p:spTgt spid="5">
                                            <p:txEl>
                                              <p:pRg st="7" end="7"/>
                                            </p:txEl>
                                          </p:spTgt>
                                        </p:tgtEl>
                                        <p:attrNameLst>
                                          <p:attrName>ppt_y</p:attrName>
                                        </p:attrNameLst>
                                      </p:cBhvr>
                                    </p:anim>
                                    <p:animRot by="21600000">
                                      <p:cBhvr>
                                        <p:cTn id="63" dur="1000" fill="hold">
                                          <p:stCondLst>
                                            <p:cond delay="0"/>
                                          </p:stCondLst>
                                        </p:cTn>
                                        <p:tgtEl>
                                          <p:spTgt spid="5">
                                            <p:txEl>
                                              <p:pRg st="7" end="7"/>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5">
                                            <p:txEl>
                                              <p:pRg st="8" end="8"/>
                                            </p:txEl>
                                          </p:spTgt>
                                        </p:tgtEl>
                                        <p:attrNameLst>
                                          <p:attrName>style.visibility</p:attrName>
                                        </p:attrNameLst>
                                      </p:cBhvr>
                                      <p:to>
                                        <p:strVal val="visible"/>
                                      </p:to>
                                    </p:set>
                                    <p:anim by="(-#ppt_w*2)" calcmode="lin" valueType="num">
                                      <p:cBhvr rctx="PPT">
                                        <p:cTn id="68" dur="500" autoRev="1" fill="hold">
                                          <p:stCondLst>
                                            <p:cond delay="0"/>
                                          </p:stCondLst>
                                        </p:cTn>
                                        <p:tgtEl>
                                          <p:spTgt spid="5">
                                            <p:txEl>
                                              <p:pRg st="8" end="8"/>
                                            </p:txEl>
                                          </p:spTgt>
                                        </p:tgtEl>
                                        <p:attrNameLst>
                                          <p:attrName>ppt_w</p:attrName>
                                        </p:attrNameLst>
                                      </p:cBhvr>
                                    </p:anim>
                                    <p:anim by="(#ppt_w*0.50)" calcmode="lin" valueType="num">
                                      <p:cBhvr>
                                        <p:cTn id="69" dur="500" decel="50000" autoRev="1" fill="hold">
                                          <p:stCondLst>
                                            <p:cond delay="0"/>
                                          </p:stCondLst>
                                        </p:cTn>
                                        <p:tgtEl>
                                          <p:spTgt spid="5">
                                            <p:txEl>
                                              <p:pRg st="8" end="8"/>
                                            </p:txEl>
                                          </p:spTgt>
                                        </p:tgtEl>
                                        <p:attrNameLst>
                                          <p:attrName>ppt_x</p:attrName>
                                        </p:attrNameLst>
                                      </p:cBhvr>
                                    </p:anim>
                                    <p:anim from="(-#ppt_h/2)" to="(#ppt_y)" calcmode="lin" valueType="num">
                                      <p:cBhvr>
                                        <p:cTn id="70" dur="1000" fill="hold">
                                          <p:stCondLst>
                                            <p:cond delay="0"/>
                                          </p:stCondLst>
                                        </p:cTn>
                                        <p:tgtEl>
                                          <p:spTgt spid="5">
                                            <p:txEl>
                                              <p:pRg st="8" end="8"/>
                                            </p:txEl>
                                          </p:spTgt>
                                        </p:tgtEl>
                                        <p:attrNameLst>
                                          <p:attrName>ppt_y</p:attrName>
                                        </p:attrNameLst>
                                      </p:cBhvr>
                                    </p:anim>
                                    <p:animRot by="21600000">
                                      <p:cBhvr>
                                        <p:cTn id="71" dur="1000" fill="hold">
                                          <p:stCondLst>
                                            <p:cond delay="0"/>
                                          </p:stCondLst>
                                        </p:cTn>
                                        <p:tgtEl>
                                          <p:spTgt spid="5">
                                            <p:txEl>
                                              <p:pRg st="8" end="8"/>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5">
                                            <p:txEl>
                                              <p:pRg st="9" end="9"/>
                                            </p:txEl>
                                          </p:spTgt>
                                        </p:tgtEl>
                                        <p:attrNameLst>
                                          <p:attrName>style.visibility</p:attrName>
                                        </p:attrNameLst>
                                      </p:cBhvr>
                                      <p:to>
                                        <p:strVal val="visible"/>
                                      </p:to>
                                    </p:set>
                                    <p:anim by="(-#ppt_w*2)" calcmode="lin" valueType="num">
                                      <p:cBhvr rctx="PPT">
                                        <p:cTn id="76" dur="500" autoRev="1" fill="hold">
                                          <p:stCondLst>
                                            <p:cond delay="0"/>
                                          </p:stCondLst>
                                        </p:cTn>
                                        <p:tgtEl>
                                          <p:spTgt spid="5">
                                            <p:txEl>
                                              <p:pRg st="9" end="9"/>
                                            </p:txEl>
                                          </p:spTgt>
                                        </p:tgtEl>
                                        <p:attrNameLst>
                                          <p:attrName>ppt_w</p:attrName>
                                        </p:attrNameLst>
                                      </p:cBhvr>
                                    </p:anim>
                                    <p:anim by="(#ppt_w*0.50)" calcmode="lin" valueType="num">
                                      <p:cBhvr>
                                        <p:cTn id="77" dur="500" decel="50000" autoRev="1" fill="hold">
                                          <p:stCondLst>
                                            <p:cond delay="0"/>
                                          </p:stCondLst>
                                        </p:cTn>
                                        <p:tgtEl>
                                          <p:spTgt spid="5">
                                            <p:txEl>
                                              <p:pRg st="9" end="9"/>
                                            </p:txEl>
                                          </p:spTgt>
                                        </p:tgtEl>
                                        <p:attrNameLst>
                                          <p:attrName>ppt_x</p:attrName>
                                        </p:attrNameLst>
                                      </p:cBhvr>
                                    </p:anim>
                                    <p:anim from="(-#ppt_h/2)" to="(#ppt_y)" calcmode="lin" valueType="num">
                                      <p:cBhvr>
                                        <p:cTn id="78" dur="1000" fill="hold">
                                          <p:stCondLst>
                                            <p:cond delay="0"/>
                                          </p:stCondLst>
                                        </p:cTn>
                                        <p:tgtEl>
                                          <p:spTgt spid="5">
                                            <p:txEl>
                                              <p:pRg st="9" end="9"/>
                                            </p:txEl>
                                          </p:spTgt>
                                        </p:tgtEl>
                                        <p:attrNameLst>
                                          <p:attrName>ppt_y</p:attrName>
                                        </p:attrNameLst>
                                      </p:cBhvr>
                                    </p:anim>
                                    <p:animRot by="21600000">
                                      <p:cBhvr>
                                        <p:cTn id="79" dur="1000" fill="hold">
                                          <p:stCondLst>
                                            <p:cond delay="0"/>
                                          </p:stCondLst>
                                        </p:cTn>
                                        <p:tgtEl>
                                          <p:spTgt spid="5">
                                            <p:txEl>
                                              <p:pRg st="9" end="9"/>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6">
                                            <p:txEl>
                                              <p:pRg st="0" end="0"/>
                                            </p:txEl>
                                          </p:spTgt>
                                        </p:tgtEl>
                                        <p:attrNameLst>
                                          <p:attrName>style.visibility</p:attrName>
                                        </p:attrNameLst>
                                      </p:cBhvr>
                                      <p:to>
                                        <p:strVal val="visible"/>
                                      </p:to>
                                    </p:set>
                                    <p:anim by="(-#ppt_w*2)" calcmode="lin" valueType="num">
                                      <p:cBhvr rctx="PPT">
                                        <p:cTn id="84" dur="500" autoRev="1" fill="hold">
                                          <p:stCondLst>
                                            <p:cond delay="0"/>
                                          </p:stCondLst>
                                        </p:cTn>
                                        <p:tgtEl>
                                          <p:spTgt spid="6">
                                            <p:txEl>
                                              <p:pRg st="0" end="0"/>
                                            </p:txEl>
                                          </p:spTgt>
                                        </p:tgtEl>
                                        <p:attrNameLst>
                                          <p:attrName>ppt_w</p:attrName>
                                        </p:attrNameLst>
                                      </p:cBhvr>
                                    </p:anim>
                                    <p:anim by="(#ppt_w*0.50)" calcmode="lin" valueType="num">
                                      <p:cBhvr>
                                        <p:cTn id="85" dur="500" decel="50000" autoRev="1" fill="hold">
                                          <p:stCondLst>
                                            <p:cond delay="0"/>
                                          </p:stCondLst>
                                        </p:cTn>
                                        <p:tgtEl>
                                          <p:spTgt spid="6">
                                            <p:txEl>
                                              <p:pRg st="0" end="0"/>
                                            </p:txEl>
                                          </p:spTgt>
                                        </p:tgtEl>
                                        <p:attrNameLst>
                                          <p:attrName>ppt_x</p:attrName>
                                        </p:attrNameLst>
                                      </p:cBhvr>
                                    </p:anim>
                                    <p:anim from="(-#ppt_h/2)" to="(#ppt_y)" calcmode="lin" valueType="num">
                                      <p:cBhvr>
                                        <p:cTn id="86" dur="1000" fill="hold">
                                          <p:stCondLst>
                                            <p:cond delay="0"/>
                                          </p:stCondLst>
                                        </p:cTn>
                                        <p:tgtEl>
                                          <p:spTgt spid="6">
                                            <p:txEl>
                                              <p:pRg st="0" end="0"/>
                                            </p:txEl>
                                          </p:spTgt>
                                        </p:tgtEl>
                                        <p:attrNameLst>
                                          <p:attrName>ppt_y</p:attrName>
                                        </p:attrNameLst>
                                      </p:cBhvr>
                                    </p:anim>
                                    <p:animRot by="21600000">
                                      <p:cBhvr>
                                        <p:cTn id="87" dur="1000" fill="hold">
                                          <p:stCondLst>
                                            <p:cond delay="0"/>
                                          </p:stCondLst>
                                        </p:cTn>
                                        <p:tgtEl>
                                          <p:spTgt spid="6">
                                            <p:txEl>
                                              <p:pRg st="0" end="0"/>
                                            </p:txEl>
                                          </p:spTgt>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56" presetClass="entr" presetSubtype="0" fill="hold" nodeType="clickEffect">
                                  <p:stCondLst>
                                    <p:cond delay="0"/>
                                  </p:stCondLst>
                                  <p:iterate type="lt">
                                    <p:tmPct val="10000"/>
                                  </p:iterate>
                                  <p:childTnLst>
                                    <p:set>
                                      <p:cBhvr>
                                        <p:cTn id="91" dur="1" fill="hold">
                                          <p:stCondLst>
                                            <p:cond delay="0"/>
                                          </p:stCondLst>
                                        </p:cTn>
                                        <p:tgtEl>
                                          <p:spTgt spid="6">
                                            <p:txEl>
                                              <p:pRg st="1" end="1"/>
                                            </p:txEl>
                                          </p:spTgt>
                                        </p:tgtEl>
                                        <p:attrNameLst>
                                          <p:attrName>style.visibility</p:attrName>
                                        </p:attrNameLst>
                                      </p:cBhvr>
                                      <p:to>
                                        <p:strVal val="visible"/>
                                      </p:to>
                                    </p:set>
                                    <p:anim by="(-#ppt_w*2)" calcmode="lin" valueType="num">
                                      <p:cBhvr rctx="PPT">
                                        <p:cTn id="92" dur="500" autoRev="1" fill="hold">
                                          <p:stCondLst>
                                            <p:cond delay="0"/>
                                          </p:stCondLst>
                                        </p:cTn>
                                        <p:tgtEl>
                                          <p:spTgt spid="6">
                                            <p:txEl>
                                              <p:pRg st="1" end="1"/>
                                            </p:txEl>
                                          </p:spTgt>
                                        </p:tgtEl>
                                        <p:attrNameLst>
                                          <p:attrName>ppt_w</p:attrName>
                                        </p:attrNameLst>
                                      </p:cBhvr>
                                    </p:anim>
                                    <p:anim by="(#ppt_w*0.50)" calcmode="lin" valueType="num">
                                      <p:cBhvr>
                                        <p:cTn id="93" dur="500" decel="50000" autoRev="1" fill="hold">
                                          <p:stCondLst>
                                            <p:cond delay="0"/>
                                          </p:stCondLst>
                                        </p:cTn>
                                        <p:tgtEl>
                                          <p:spTgt spid="6">
                                            <p:txEl>
                                              <p:pRg st="1" end="1"/>
                                            </p:txEl>
                                          </p:spTgt>
                                        </p:tgtEl>
                                        <p:attrNameLst>
                                          <p:attrName>ppt_x</p:attrName>
                                        </p:attrNameLst>
                                      </p:cBhvr>
                                    </p:anim>
                                    <p:anim from="(-#ppt_h/2)" to="(#ppt_y)" calcmode="lin" valueType="num">
                                      <p:cBhvr>
                                        <p:cTn id="94" dur="1000" fill="hold">
                                          <p:stCondLst>
                                            <p:cond delay="0"/>
                                          </p:stCondLst>
                                        </p:cTn>
                                        <p:tgtEl>
                                          <p:spTgt spid="6">
                                            <p:txEl>
                                              <p:pRg st="1" end="1"/>
                                            </p:txEl>
                                          </p:spTgt>
                                        </p:tgtEl>
                                        <p:attrNameLst>
                                          <p:attrName>ppt_y</p:attrName>
                                        </p:attrNameLst>
                                      </p:cBhvr>
                                    </p:anim>
                                    <p:animRot by="21600000">
                                      <p:cBhvr>
                                        <p:cTn id="95" dur="1000" fill="hold">
                                          <p:stCondLst>
                                            <p:cond delay="0"/>
                                          </p:stCondLst>
                                        </p:cTn>
                                        <p:tgtEl>
                                          <p:spTgt spid="6">
                                            <p:txEl>
                                              <p:pRg st="1" end="1"/>
                                            </p:txEl>
                                          </p:spTgt>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56" presetClass="entr" presetSubtype="0" fill="hold" nodeType="clickEffect">
                                  <p:stCondLst>
                                    <p:cond delay="0"/>
                                  </p:stCondLst>
                                  <p:iterate type="lt">
                                    <p:tmPct val="10000"/>
                                  </p:iterate>
                                  <p:childTnLst>
                                    <p:set>
                                      <p:cBhvr>
                                        <p:cTn id="99" dur="1" fill="hold">
                                          <p:stCondLst>
                                            <p:cond delay="0"/>
                                          </p:stCondLst>
                                        </p:cTn>
                                        <p:tgtEl>
                                          <p:spTgt spid="6">
                                            <p:txEl>
                                              <p:pRg st="2" end="2"/>
                                            </p:txEl>
                                          </p:spTgt>
                                        </p:tgtEl>
                                        <p:attrNameLst>
                                          <p:attrName>style.visibility</p:attrName>
                                        </p:attrNameLst>
                                      </p:cBhvr>
                                      <p:to>
                                        <p:strVal val="visible"/>
                                      </p:to>
                                    </p:set>
                                    <p:anim by="(-#ppt_w*2)" calcmode="lin" valueType="num">
                                      <p:cBhvr rctx="PPT">
                                        <p:cTn id="100" dur="500" autoRev="1" fill="hold">
                                          <p:stCondLst>
                                            <p:cond delay="0"/>
                                          </p:stCondLst>
                                        </p:cTn>
                                        <p:tgtEl>
                                          <p:spTgt spid="6">
                                            <p:txEl>
                                              <p:pRg st="2" end="2"/>
                                            </p:txEl>
                                          </p:spTgt>
                                        </p:tgtEl>
                                        <p:attrNameLst>
                                          <p:attrName>ppt_w</p:attrName>
                                        </p:attrNameLst>
                                      </p:cBhvr>
                                    </p:anim>
                                    <p:anim by="(#ppt_w*0.50)" calcmode="lin" valueType="num">
                                      <p:cBhvr>
                                        <p:cTn id="101" dur="500" decel="50000" autoRev="1" fill="hold">
                                          <p:stCondLst>
                                            <p:cond delay="0"/>
                                          </p:stCondLst>
                                        </p:cTn>
                                        <p:tgtEl>
                                          <p:spTgt spid="6">
                                            <p:txEl>
                                              <p:pRg st="2" end="2"/>
                                            </p:txEl>
                                          </p:spTgt>
                                        </p:tgtEl>
                                        <p:attrNameLst>
                                          <p:attrName>ppt_x</p:attrName>
                                        </p:attrNameLst>
                                      </p:cBhvr>
                                    </p:anim>
                                    <p:anim from="(-#ppt_h/2)" to="(#ppt_y)" calcmode="lin" valueType="num">
                                      <p:cBhvr>
                                        <p:cTn id="102" dur="1000" fill="hold">
                                          <p:stCondLst>
                                            <p:cond delay="0"/>
                                          </p:stCondLst>
                                        </p:cTn>
                                        <p:tgtEl>
                                          <p:spTgt spid="6">
                                            <p:txEl>
                                              <p:pRg st="2" end="2"/>
                                            </p:txEl>
                                          </p:spTgt>
                                        </p:tgtEl>
                                        <p:attrNameLst>
                                          <p:attrName>ppt_y</p:attrName>
                                        </p:attrNameLst>
                                      </p:cBhvr>
                                    </p:anim>
                                    <p:animRot by="21600000">
                                      <p:cBhvr>
                                        <p:cTn id="103" dur="1000" fill="hold">
                                          <p:stCondLst>
                                            <p:cond delay="0"/>
                                          </p:stCondLst>
                                        </p:cTn>
                                        <p:tgtEl>
                                          <p:spTgt spid="6">
                                            <p:txEl>
                                              <p:pRg st="2" end="2"/>
                                            </p:txEl>
                                          </p:spTgt>
                                        </p:tgtEl>
                                        <p:attrNameLst>
                                          <p:attrName>r</p:attrName>
                                        </p:attrNameLst>
                                      </p:cBhvr>
                                    </p:animRot>
                                  </p:childTnLst>
                                </p:cTn>
                              </p:par>
                            </p:childTnLst>
                          </p:cTn>
                        </p:par>
                      </p:childTnLst>
                    </p:cTn>
                  </p:par>
                  <p:par>
                    <p:cTn id="104" fill="hold">
                      <p:stCondLst>
                        <p:cond delay="indefinite"/>
                      </p:stCondLst>
                      <p:childTnLst>
                        <p:par>
                          <p:cTn id="105" fill="hold">
                            <p:stCondLst>
                              <p:cond delay="0"/>
                            </p:stCondLst>
                            <p:childTnLst>
                              <p:par>
                                <p:cTn id="106" presetID="56" presetClass="entr" presetSubtype="0" fill="hold" nodeType="clickEffect">
                                  <p:stCondLst>
                                    <p:cond delay="0"/>
                                  </p:stCondLst>
                                  <p:iterate type="lt">
                                    <p:tmPct val="10000"/>
                                  </p:iterate>
                                  <p:childTnLst>
                                    <p:set>
                                      <p:cBhvr>
                                        <p:cTn id="107" dur="1" fill="hold">
                                          <p:stCondLst>
                                            <p:cond delay="0"/>
                                          </p:stCondLst>
                                        </p:cTn>
                                        <p:tgtEl>
                                          <p:spTgt spid="6">
                                            <p:txEl>
                                              <p:pRg st="3" end="3"/>
                                            </p:txEl>
                                          </p:spTgt>
                                        </p:tgtEl>
                                        <p:attrNameLst>
                                          <p:attrName>style.visibility</p:attrName>
                                        </p:attrNameLst>
                                      </p:cBhvr>
                                      <p:to>
                                        <p:strVal val="visible"/>
                                      </p:to>
                                    </p:set>
                                    <p:anim by="(-#ppt_w*2)" calcmode="lin" valueType="num">
                                      <p:cBhvr rctx="PPT">
                                        <p:cTn id="108" dur="500" autoRev="1" fill="hold">
                                          <p:stCondLst>
                                            <p:cond delay="0"/>
                                          </p:stCondLst>
                                        </p:cTn>
                                        <p:tgtEl>
                                          <p:spTgt spid="6">
                                            <p:txEl>
                                              <p:pRg st="3" end="3"/>
                                            </p:txEl>
                                          </p:spTgt>
                                        </p:tgtEl>
                                        <p:attrNameLst>
                                          <p:attrName>ppt_w</p:attrName>
                                        </p:attrNameLst>
                                      </p:cBhvr>
                                    </p:anim>
                                    <p:anim by="(#ppt_w*0.50)" calcmode="lin" valueType="num">
                                      <p:cBhvr>
                                        <p:cTn id="109" dur="500" decel="50000" autoRev="1" fill="hold">
                                          <p:stCondLst>
                                            <p:cond delay="0"/>
                                          </p:stCondLst>
                                        </p:cTn>
                                        <p:tgtEl>
                                          <p:spTgt spid="6">
                                            <p:txEl>
                                              <p:pRg st="3" end="3"/>
                                            </p:txEl>
                                          </p:spTgt>
                                        </p:tgtEl>
                                        <p:attrNameLst>
                                          <p:attrName>ppt_x</p:attrName>
                                        </p:attrNameLst>
                                      </p:cBhvr>
                                    </p:anim>
                                    <p:anim from="(-#ppt_h/2)" to="(#ppt_y)" calcmode="lin" valueType="num">
                                      <p:cBhvr>
                                        <p:cTn id="110" dur="1000" fill="hold">
                                          <p:stCondLst>
                                            <p:cond delay="0"/>
                                          </p:stCondLst>
                                        </p:cTn>
                                        <p:tgtEl>
                                          <p:spTgt spid="6">
                                            <p:txEl>
                                              <p:pRg st="3" end="3"/>
                                            </p:txEl>
                                          </p:spTgt>
                                        </p:tgtEl>
                                        <p:attrNameLst>
                                          <p:attrName>ppt_y</p:attrName>
                                        </p:attrNameLst>
                                      </p:cBhvr>
                                    </p:anim>
                                    <p:animRot by="21600000">
                                      <p:cBhvr>
                                        <p:cTn id="111" dur="1000" fill="hold">
                                          <p:stCondLst>
                                            <p:cond delay="0"/>
                                          </p:stCondLst>
                                        </p:cTn>
                                        <p:tgtEl>
                                          <p:spTgt spid="6">
                                            <p:txEl>
                                              <p:pRg st="3" end="3"/>
                                            </p:txEl>
                                          </p:spTgt>
                                        </p:tgtEl>
                                        <p:attrNameLst>
                                          <p:attrName>r</p:attrName>
                                        </p:attrNameLst>
                                      </p:cBhvr>
                                    </p:animRot>
                                  </p:childTnLst>
                                </p:cTn>
                              </p:par>
                            </p:childTnLst>
                          </p:cTn>
                        </p:par>
                      </p:childTnLst>
                    </p:cTn>
                  </p:par>
                  <p:par>
                    <p:cTn id="112" fill="hold">
                      <p:stCondLst>
                        <p:cond delay="indefinite"/>
                      </p:stCondLst>
                      <p:childTnLst>
                        <p:par>
                          <p:cTn id="113" fill="hold">
                            <p:stCondLst>
                              <p:cond delay="0"/>
                            </p:stCondLst>
                            <p:childTnLst>
                              <p:par>
                                <p:cTn id="114" presetID="56" presetClass="entr" presetSubtype="0" fill="hold" nodeType="clickEffect">
                                  <p:stCondLst>
                                    <p:cond delay="0"/>
                                  </p:stCondLst>
                                  <p:iterate type="lt">
                                    <p:tmPct val="10000"/>
                                  </p:iterate>
                                  <p:childTnLst>
                                    <p:set>
                                      <p:cBhvr>
                                        <p:cTn id="115" dur="1" fill="hold">
                                          <p:stCondLst>
                                            <p:cond delay="0"/>
                                          </p:stCondLst>
                                        </p:cTn>
                                        <p:tgtEl>
                                          <p:spTgt spid="6">
                                            <p:txEl>
                                              <p:pRg st="5" end="5"/>
                                            </p:txEl>
                                          </p:spTgt>
                                        </p:tgtEl>
                                        <p:attrNameLst>
                                          <p:attrName>style.visibility</p:attrName>
                                        </p:attrNameLst>
                                      </p:cBhvr>
                                      <p:to>
                                        <p:strVal val="visible"/>
                                      </p:to>
                                    </p:set>
                                    <p:anim by="(-#ppt_w*2)" calcmode="lin" valueType="num">
                                      <p:cBhvr rctx="PPT">
                                        <p:cTn id="116" dur="500" autoRev="1" fill="hold">
                                          <p:stCondLst>
                                            <p:cond delay="0"/>
                                          </p:stCondLst>
                                        </p:cTn>
                                        <p:tgtEl>
                                          <p:spTgt spid="6">
                                            <p:txEl>
                                              <p:pRg st="5" end="5"/>
                                            </p:txEl>
                                          </p:spTgt>
                                        </p:tgtEl>
                                        <p:attrNameLst>
                                          <p:attrName>ppt_w</p:attrName>
                                        </p:attrNameLst>
                                      </p:cBhvr>
                                    </p:anim>
                                    <p:anim by="(#ppt_w*0.50)" calcmode="lin" valueType="num">
                                      <p:cBhvr>
                                        <p:cTn id="117" dur="500" decel="50000" autoRev="1" fill="hold">
                                          <p:stCondLst>
                                            <p:cond delay="0"/>
                                          </p:stCondLst>
                                        </p:cTn>
                                        <p:tgtEl>
                                          <p:spTgt spid="6">
                                            <p:txEl>
                                              <p:pRg st="5" end="5"/>
                                            </p:txEl>
                                          </p:spTgt>
                                        </p:tgtEl>
                                        <p:attrNameLst>
                                          <p:attrName>ppt_x</p:attrName>
                                        </p:attrNameLst>
                                      </p:cBhvr>
                                    </p:anim>
                                    <p:anim from="(-#ppt_h/2)" to="(#ppt_y)" calcmode="lin" valueType="num">
                                      <p:cBhvr>
                                        <p:cTn id="118" dur="1000" fill="hold">
                                          <p:stCondLst>
                                            <p:cond delay="0"/>
                                          </p:stCondLst>
                                        </p:cTn>
                                        <p:tgtEl>
                                          <p:spTgt spid="6">
                                            <p:txEl>
                                              <p:pRg st="5" end="5"/>
                                            </p:txEl>
                                          </p:spTgt>
                                        </p:tgtEl>
                                        <p:attrNameLst>
                                          <p:attrName>ppt_y</p:attrName>
                                        </p:attrNameLst>
                                      </p:cBhvr>
                                    </p:anim>
                                    <p:animRot by="21600000">
                                      <p:cBhvr>
                                        <p:cTn id="119" dur="1000" fill="hold">
                                          <p:stCondLst>
                                            <p:cond delay="0"/>
                                          </p:stCondLst>
                                        </p:cTn>
                                        <p:tgtEl>
                                          <p:spTgt spid="6">
                                            <p:txEl>
                                              <p:pRg st="5" end="5"/>
                                            </p:txEl>
                                          </p:spTgt>
                                        </p:tgtEl>
                                        <p:attrNameLst>
                                          <p:attrName>r</p:attrName>
                                        </p:attrNameLst>
                                      </p:cBhvr>
                                    </p:animRot>
                                  </p:childTnLst>
                                </p:cTn>
                              </p:par>
                            </p:childTnLst>
                          </p:cTn>
                        </p:par>
                      </p:childTnLst>
                    </p:cTn>
                  </p:par>
                  <p:par>
                    <p:cTn id="120" fill="hold">
                      <p:stCondLst>
                        <p:cond delay="indefinite"/>
                      </p:stCondLst>
                      <p:childTnLst>
                        <p:par>
                          <p:cTn id="121" fill="hold">
                            <p:stCondLst>
                              <p:cond delay="0"/>
                            </p:stCondLst>
                            <p:childTnLst>
                              <p:par>
                                <p:cTn id="122" presetID="56" presetClass="entr" presetSubtype="0" fill="hold" nodeType="clickEffect">
                                  <p:stCondLst>
                                    <p:cond delay="0"/>
                                  </p:stCondLst>
                                  <p:iterate type="lt">
                                    <p:tmPct val="10000"/>
                                  </p:iterate>
                                  <p:childTnLst>
                                    <p:set>
                                      <p:cBhvr>
                                        <p:cTn id="123" dur="1" fill="hold">
                                          <p:stCondLst>
                                            <p:cond delay="0"/>
                                          </p:stCondLst>
                                        </p:cTn>
                                        <p:tgtEl>
                                          <p:spTgt spid="6">
                                            <p:txEl>
                                              <p:pRg st="6" end="6"/>
                                            </p:txEl>
                                          </p:spTgt>
                                        </p:tgtEl>
                                        <p:attrNameLst>
                                          <p:attrName>style.visibility</p:attrName>
                                        </p:attrNameLst>
                                      </p:cBhvr>
                                      <p:to>
                                        <p:strVal val="visible"/>
                                      </p:to>
                                    </p:set>
                                    <p:anim by="(-#ppt_w*2)" calcmode="lin" valueType="num">
                                      <p:cBhvr rctx="PPT">
                                        <p:cTn id="124" dur="500" autoRev="1" fill="hold">
                                          <p:stCondLst>
                                            <p:cond delay="0"/>
                                          </p:stCondLst>
                                        </p:cTn>
                                        <p:tgtEl>
                                          <p:spTgt spid="6">
                                            <p:txEl>
                                              <p:pRg st="6" end="6"/>
                                            </p:txEl>
                                          </p:spTgt>
                                        </p:tgtEl>
                                        <p:attrNameLst>
                                          <p:attrName>ppt_w</p:attrName>
                                        </p:attrNameLst>
                                      </p:cBhvr>
                                    </p:anim>
                                    <p:anim by="(#ppt_w*0.50)" calcmode="lin" valueType="num">
                                      <p:cBhvr>
                                        <p:cTn id="125" dur="500" decel="50000" autoRev="1" fill="hold">
                                          <p:stCondLst>
                                            <p:cond delay="0"/>
                                          </p:stCondLst>
                                        </p:cTn>
                                        <p:tgtEl>
                                          <p:spTgt spid="6">
                                            <p:txEl>
                                              <p:pRg st="6" end="6"/>
                                            </p:txEl>
                                          </p:spTgt>
                                        </p:tgtEl>
                                        <p:attrNameLst>
                                          <p:attrName>ppt_x</p:attrName>
                                        </p:attrNameLst>
                                      </p:cBhvr>
                                    </p:anim>
                                    <p:anim from="(-#ppt_h/2)" to="(#ppt_y)" calcmode="lin" valueType="num">
                                      <p:cBhvr>
                                        <p:cTn id="126" dur="1000" fill="hold">
                                          <p:stCondLst>
                                            <p:cond delay="0"/>
                                          </p:stCondLst>
                                        </p:cTn>
                                        <p:tgtEl>
                                          <p:spTgt spid="6">
                                            <p:txEl>
                                              <p:pRg st="6" end="6"/>
                                            </p:txEl>
                                          </p:spTgt>
                                        </p:tgtEl>
                                        <p:attrNameLst>
                                          <p:attrName>ppt_y</p:attrName>
                                        </p:attrNameLst>
                                      </p:cBhvr>
                                    </p:anim>
                                    <p:animRot by="21600000">
                                      <p:cBhvr>
                                        <p:cTn id="127" dur="1000" fill="hold">
                                          <p:stCondLst>
                                            <p:cond delay="0"/>
                                          </p:stCondLst>
                                        </p:cTn>
                                        <p:tgtEl>
                                          <p:spTgt spid="6">
                                            <p:txEl>
                                              <p:pRg st="6" end="6"/>
                                            </p:txEl>
                                          </p:spTgt>
                                        </p:tgtEl>
                                        <p:attrNameLst>
                                          <p:attrName>r</p:attrName>
                                        </p:attrNameLst>
                                      </p:cBhvr>
                                    </p:animRot>
                                  </p:childTnLst>
                                </p:cTn>
                              </p:par>
                            </p:childTnLst>
                          </p:cTn>
                        </p:par>
                      </p:childTnLst>
                    </p:cTn>
                  </p:par>
                  <p:par>
                    <p:cTn id="128" fill="hold">
                      <p:stCondLst>
                        <p:cond delay="indefinite"/>
                      </p:stCondLst>
                      <p:childTnLst>
                        <p:par>
                          <p:cTn id="129" fill="hold">
                            <p:stCondLst>
                              <p:cond delay="0"/>
                            </p:stCondLst>
                            <p:childTnLst>
                              <p:par>
                                <p:cTn id="130" presetID="56" presetClass="entr" presetSubtype="0" fill="hold" nodeType="clickEffect">
                                  <p:stCondLst>
                                    <p:cond delay="0"/>
                                  </p:stCondLst>
                                  <p:iterate type="lt">
                                    <p:tmPct val="10000"/>
                                  </p:iterate>
                                  <p:childTnLst>
                                    <p:set>
                                      <p:cBhvr>
                                        <p:cTn id="131" dur="1" fill="hold">
                                          <p:stCondLst>
                                            <p:cond delay="0"/>
                                          </p:stCondLst>
                                        </p:cTn>
                                        <p:tgtEl>
                                          <p:spTgt spid="6">
                                            <p:txEl>
                                              <p:pRg st="7" end="7"/>
                                            </p:txEl>
                                          </p:spTgt>
                                        </p:tgtEl>
                                        <p:attrNameLst>
                                          <p:attrName>style.visibility</p:attrName>
                                        </p:attrNameLst>
                                      </p:cBhvr>
                                      <p:to>
                                        <p:strVal val="visible"/>
                                      </p:to>
                                    </p:set>
                                    <p:anim by="(-#ppt_w*2)" calcmode="lin" valueType="num">
                                      <p:cBhvr rctx="PPT">
                                        <p:cTn id="132" dur="500" autoRev="1" fill="hold">
                                          <p:stCondLst>
                                            <p:cond delay="0"/>
                                          </p:stCondLst>
                                        </p:cTn>
                                        <p:tgtEl>
                                          <p:spTgt spid="6">
                                            <p:txEl>
                                              <p:pRg st="7" end="7"/>
                                            </p:txEl>
                                          </p:spTgt>
                                        </p:tgtEl>
                                        <p:attrNameLst>
                                          <p:attrName>ppt_w</p:attrName>
                                        </p:attrNameLst>
                                      </p:cBhvr>
                                    </p:anim>
                                    <p:anim by="(#ppt_w*0.50)" calcmode="lin" valueType="num">
                                      <p:cBhvr>
                                        <p:cTn id="133" dur="500" decel="50000" autoRev="1" fill="hold">
                                          <p:stCondLst>
                                            <p:cond delay="0"/>
                                          </p:stCondLst>
                                        </p:cTn>
                                        <p:tgtEl>
                                          <p:spTgt spid="6">
                                            <p:txEl>
                                              <p:pRg st="7" end="7"/>
                                            </p:txEl>
                                          </p:spTgt>
                                        </p:tgtEl>
                                        <p:attrNameLst>
                                          <p:attrName>ppt_x</p:attrName>
                                        </p:attrNameLst>
                                      </p:cBhvr>
                                    </p:anim>
                                    <p:anim from="(-#ppt_h/2)" to="(#ppt_y)" calcmode="lin" valueType="num">
                                      <p:cBhvr>
                                        <p:cTn id="134" dur="1000" fill="hold">
                                          <p:stCondLst>
                                            <p:cond delay="0"/>
                                          </p:stCondLst>
                                        </p:cTn>
                                        <p:tgtEl>
                                          <p:spTgt spid="6">
                                            <p:txEl>
                                              <p:pRg st="7" end="7"/>
                                            </p:txEl>
                                          </p:spTgt>
                                        </p:tgtEl>
                                        <p:attrNameLst>
                                          <p:attrName>ppt_y</p:attrName>
                                        </p:attrNameLst>
                                      </p:cBhvr>
                                    </p:anim>
                                    <p:animRot by="21600000">
                                      <p:cBhvr>
                                        <p:cTn id="135" dur="1000" fill="hold">
                                          <p:stCondLst>
                                            <p:cond delay="0"/>
                                          </p:stCondLst>
                                        </p:cTn>
                                        <p:tgtEl>
                                          <p:spTgt spid="6">
                                            <p:txEl>
                                              <p:pRg st="7" end="7"/>
                                            </p:txEl>
                                          </p:spTgt>
                                        </p:tgtEl>
                                        <p:attrNameLst>
                                          <p:attrName>r</p:attrName>
                                        </p:attrNameLst>
                                      </p:cBhvr>
                                    </p:animRot>
                                  </p:childTnLst>
                                </p:cTn>
                              </p:par>
                            </p:childTnLst>
                          </p:cTn>
                        </p:par>
                      </p:childTnLst>
                    </p:cTn>
                  </p:par>
                  <p:par>
                    <p:cTn id="136" fill="hold">
                      <p:stCondLst>
                        <p:cond delay="indefinite"/>
                      </p:stCondLst>
                      <p:childTnLst>
                        <p:par>
                          <p:cTn id="137" fill="hold">
                            <p:stCondLst>
                              <p:cond delay="0"/>
                            </p:stCondLst>
                            <p:childTnLst>
                              <p:par>
                                <p:cTn id="138" presetID="56" presetClass="entr" presetSubtype="0" fill="hold" nodeType="clickEffect">
                                  <p:stCondLst>
                                    <p:cond delay="0"/>
                                  </p:stCondLst>
                                  <p:iterate type="lt">
                                    <p:tmPct val="10000"/>
                                  </p:iterate>
                                  <p:childTnLst>
                                    <p:set>
                                      <p:cBhvr>
                                        <p:cTn id="139" dur="1" fill="hold">
                                          <p:stCondLst>
                                            <p:cond delay="0"/>
                                          </p:stCondLst>
                                        </p:cTn>
                                        <p:tgtEl>
                                          <p:spTgt spid="6">
                                            <p:txEl>
                                              <p:pRg st="8" end="8"/>
                                            </p:txEl>
                                          </p:spTgt>
                                        </p:tgtEl>
                                        <p:attrNameLst>
                                          <p:attrName>style.visibility</p:attrName>
                                        </p:attrNameLst>
                                      </p:cBhvr>
                                      <p:to>
                                        <p:strVal val="visible"/>
                                      </p:to>
                                    </p:set>
                                    <p:anim by="(-#ppt_w*2)" calcmode="lin" valueType="num">
                                      <p:cBhvr rctx="PPT">
                                        <p:cTn id="140" dur="500" autoRev="1" fill="hold">
                                          <p:stCondLst>
                                            <p:cond delay="0"/>
                                          </p:stCondLst>
                                        </p:cTn>
                                        <p:tgtEl>
                                          <p:spTgt spid="6">
                                            <p:txEl>
                                              <p:pRg st="8" end="8"/>
                                            </p:txEl>
                                          </p:spTgt>
                                        </p:tgtEl>
                                        <p:attrNameLst>
                                          <p:attrName>ppt_w</p:attrName>
                                        </p:attrNameLst>
                                      </p:cBhvr>
                                    </p:anim>
                                    <p:anim by="(#ppt_w*0.50)" calcmode="lin" valueType="num">
                                      <p:cBhvr>
                                        <p:cTn id="141" dur="500" decel="50000" autoRev="1" fill="hold">
                                          <p:stCondLst>
                                            <p:cond delay="0"/>
                                          </p:stCondLst>
                                        </p:cTn>
                                        <p:tgtEl>
                                          <p:spTgt spid="6">
                                            <p:txEl>
                                              <p:pRg st="8" end="8"/>
                                            </p:txEl>
                                          </p:spTgt>
                                        </p:tgtEl>
                                        <p:attrNameLst>
                                          <p:attrName>ppt_x</p:attrName>
                                        </p:attrNameLst>
                                      </p:cBhvr>
                                    </p:anim>
                                    <p:anim from="(-#ppt_h/2)" to="(#ppt_y)" calcmode="lin" valueType="num">
                                      <p:cBhvr>
                                        <p:cTn id="142" dur="1000" fill="hold">
                                          <p:stCondLst>
                                            <p:cond delay="0"/>
                                          </p:stCondLst>
                                        </p:cTn>
                                        <p:tgtEl>
                                          <p:spTgt spid="6">
                                            <p:txEl>
                                              <p:pRg st="8" end="8"/>
                                            </p:txEl>
                                          </p:spTgt>
                                        </p:tgtEl>
                                        <p:attrNameLst>
                                          <p:attrName>ppt_y</p:attrName>
                                        </p:attrNameLst>
                                      </p:cBhvr>
                                    </p:anim>
                                    <p:animRot by="21600000">
                                      <p:cBhvr>
                                        <p:cTn id="143" dur="1000" fill="hold">
                                          <p:stCondLst>
                                            <p:cond delay="0"/>
                                          </p:stCondLst>
                                        </p:cTn>
                                        <p:tgtEl>
                                          <p:spTgt spid="6">
                                            <p:txEl>
                                              <p:pRg st="8" end="8"/>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0"/>
            <a:ext cx="9144000" cy="1196752"/>
          </a:xfrm>
          <a:prstGeom prst="rect">
            <a:avLst/>
          </a:prstGeom>
          <a:ln>
            <a:noFill/>
          </a:ln>
          <a:effectLst>
            <a:softEdge rad="112500"/>
          </a:effectLst>
        </p:spPr>
      </p:pic>
      <p:sp>
        <p:nvSpPr>
          <p:cNvPr id="5" name="Dikdörtgen 4"/>
          <p:cNvSpPr/>
          <p:nvPr/>
        </p:nvSpPr>
        <p:spPr>
          <a:xfrm>
            <a:off x="107504" y="1196752"/>
            <a:ext cx="8928992"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Şiir okuyan insanlar duygusal insanlardır. Onlar şiirleri adeta yaşayarak okurlar. Bütün duygulanımları ağızlarından sözcük olarak şiir sayesinde çıkar. Dinleyenler ise çok keyif alırlar. Duygu ve düşüncelerinin nasıl böyle güzel anlatıldığına şahit olurlar.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11804435"/>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4576"/>
            <a:ext cx="9144000" cy="6862576"/>
          </a:xfrm>
          <a:prstGeom prst="rect">
            <a:avLst/>
          </a:prstGeom>
          <a:ln>
            <a:noFill/>
          </a:ln>
          <a:effectLst>
            <a:softEdge rad="112500"/>
          </a:effectLst>
        </p:spPr>
      </p:pic>
    </p:spTree>
    <p:extLst>
      <p:ext uri="{BB962C8B-B14F-4D97-AF65-F5344CB8AC3E}">
        <p14:creationId xmlns:p14="http://schemas.microsoft.com/office/powerpoint/2010/main" val="39463154"/>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14256" y="0"/>
            <a:ext cx="9158256" cy="6858000"/>
          </a:xfrm>
          <a:prstGeom prst="rect">
            <a:avLst/>
          </a:prstGeom>
          <a:ln>
            <a:noFill/>
          </a:ln>
          <a:effectLst>
            <a:softEdge rad="112500"/>
          </a:effectLst>
        </p:spPr>
      </p:pic>
      <p:sp>
        <p:nvSpPr>
          <p:cNvPr id="5" name="Metin kutusu 4"/>
          <p:cNvSpPr txBox="1"/>
          <p:nvPr/>
        </p:nvSpPr>
        <p:spPr>
          <a:xfrm>
            <a:off x="3203848" y="4725144"/>
            <a:ext cx="5760640" cy="400110"/>
          </a:xfrm>
          <a:prstGeom prst="rect">
            <a:avLst/>
          </a:prstGeom>
          <a:noFill/>
        </p:spPr>
        <p:txBody>
          <a:bodyPr wrap="square" rtlCol="0">
            <a:spAutoFit/>
          </a:bodyPr>
          <a:lstStyle/>
          <a:p>
            <a:r>
              <a:rPr lang="tr-TR" sz="2000" b="1" dirty="0">
                <a:solidFill>
                  <a:srgbClr val="0070C0"/>
                </a:solidFill>
                <a:latin typeface="Times New Roman" pitchFamily="18" charset="0"/>
                <a:cs typeface="Times New Roman" pitchFamily="18" charset="0"/>
              </a:rPr>
              <a:t>Günümüzde hala kullanılan şehir içi ulaşım aracı.</a:t>
            </a:r>
          </a:p>
        </p:txBody>
      </p:sp>
      <p:sp>
        <p:nvSpPr>
          <p:cNvPr id="6" name="Metin kutusu 5"/>
          <p:cNvSpPr txBox="1"/>
          <p:nvPr/>
        </p:nvSpPr>
        <p:spPr>
          <a:xfrm>
            <a:off x="2915816" y="5125254"/>
            <a:ext cx="6048672" cy="707886"/>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özel raylar üzerinde hareket eden, elektrik gücüyle işleyen yolcu taşıtı.</a:t>
            </a:r>
          </a:p>
        </p:txBody>
      </p:sp>
      <p:sp>
        <p:nvSpPr>
          <p:cNvPr id="7" name="Metin kutusu 6"/>
          <p:cNvSpPr txBox="1"/>
          <p:nvPr/>
        </p:nvSpPr>
        <p:spPr>
          <a:xfrm>
            <a:off x="3168646" y="5661248"/>
            <a:ext cx="5330882" cy="400110"/>
          </a:xfrm>
          <a:prstGeom prst="rect">
            <a:avLst/>
          </a:prstGeom>
          <a:noFill/>
        </p:spPr>
        <p:txBody>
          <a:bodyPr wrap="square" rtlCol="0">
            <a:spAutoFit/>
          </a:bodyPr>
          <a:lstStyle/>
          <a:p>
            <a:r>
              <a:rPr lang="tr-TR" sz="2000" b="1" dirty="0">
                <a:latin typeface="Times New Roman" pitchFamily="18" charset="0"/>
                <a:cs typeface="Times New Roman" pitchFamily="18" charset="0"/>
              </a:rPr>
              <a:t>Bir ayakkabı çeşidi.</a:t>
            </a:r>
          </a:p>
        </p:txBody>
      </p:sp>
      <p:sp>
        <p:nvSpPr>
          <p:cNvPr id="8" name="Metin kutusu 7"/>
          <p:cNvSpPr txBox="1"/>
          <p:nvPr/>
        </p:nvSpPr>
        <p:spPr>
          <a:xfrm>
            <a:off x="2915816" y="6061358"/>
            <a:ext cx="5330882" cy="400110"/>
          </a:xfrm>
          <a:prstGeom prst="rect">
            <a:avLst/>
          </a:prstGeom>
          <a:noFill/>
        </p:spPr>
        <p:txBody>
          <a:bodyPr wrap="square" rtlCol="0">
            <a:spAutoFit/>
          </a:bodyPr>
          <a:lstStyle/>
          <a:p>
            <a:r>
              <a:rPr lang="tr-TR" sz="2000" b="1" dirty="0">
                <a:solidFill>
                  <a:srgbClr val="0070C0"/>
                </a:solidFill>
                <a:latin typeface="Times New Roman" pitchFamily="18" charset="0"/>
                <a:cs typeface="Times New Roman" pitchFamily="18" charset="0"/>
              </a:rPr>
              <a:t> </a:t>
            </a:r>
            <a:r>
              <a:rPr lang="tr-TR" sz="2000" b="1" dirty="0">
                <a:solidFill>
                  <a:srgbClr val="7030A0"/>
                </a:solidFill>
                <a:latin typeface="Times New Roman" pitchFamily="18" charset="0"/>
                <a:cs typeface="Times New Roman" pitchFamily="18" charset="0"/>
              </a:rPr>
              <a:t>işçiliği kaba, bağsız ve </a:t>
            </a:r>
            <a:r>
              <a:rPr lang="tr-TR" sz="2000" b="1" dirty="0" err="1">
                <a:solidFill>
                  <a:srgbClr val="7030A0"/>
                </a:solidFill>
                <a:latin typeface="Times New Roman" pitchFamily="18" charset="0"/>
                <a:cs typeface="Times New Roman" pitchFamily="18" charset="0"/>
              </a:rPr>
              <a:t>konçsuz</a:t>
            </a:r>
            <a:r>
              <a:rPr lang="tr-TR" sz="2000" b="1" dirty="0">
                <a:solidFill>
                  <a:srgbClr val="7030A0"/>
                </a:solidFill>
                <a:latin typeface="Times New Roman" pitchFamily="18" charset="0"/>
                <a:cs typeface="Times New Roman" pitchFamily="18" charset="0"/>
              </a:rPr>
              <a:t> ayakkabı.</a:t>
            </a:r>
          </a:p>
        </p:txBody>
      </p:sp>
    </p:spTree>
    <p:extLst>
      <p:ext uri="{BB962C8B-B14F-4D97-AF65-F5344CB8AC3E}">
        <p14:creationId xmlns:p14="http://schemas.microsoft.com/office/powerpoint/2010/main" val="384815592"/>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0"/>
            <a:ext cx="9144000" cy="6858000"/>
          </a:xfrm>
          <a:prstGeom prst="rect">
            <a:avLst/>
          </a:prstGeom>
          <a:ln>
            <a:noFill/>
          </a:ln>
          <a:effectLst>
            <a:softEdge rad="112500"/>
          </a:effectLst>
        </p:spPr>
      </p:pic>
      <p:sp>
        <p:nvSpPr>
          <p:cNvPr id="5" name="Metin kutusu 4"/>
          <p:cNvSpPr txBox="1"/>
          <p:nvPr/>
        </p:nvSpPr>
        <p:spPr>
          <a:xfrm>
            <a:off x="395536" y="2276872"/>
            <a:ext cx="7992888" cy="461665"/>
          </a:xfrm>
          <a:prstGeom prst="rect">
            <a:avLst/>
          </a:prstGeom>
          <a:noFill/>
        </p:spPr>
        <p:txBody>
          <a:bodyPr wrap="square" rtlCol="0">
            <a:spAutoFit/>
          </a:bodyPr>
          <a:lstStyle/>
          <a:p>
            <a:r>
              <a:rPr lang="tr-TR" sz="2400" b="1" dirty="0">
                <a:solidFill>
                  <a:srgbClr val="7030A0"/>
                </a:solidFill>
                <a:latin typeface="Times New Roman" pitchFamily="18" charset="0"/>
                <a:cs typeface="Times New Roman" pitchFamily="18" charset="0"/>
              </a:rPr>
              <a:t>Şiirin başlığı YOKUŞ’ tur.</a:t>
            </a:r>
          </a:p>
        </p:txBody>
      </p:sp>
      <p:sp>
        <p:nvSpPr>
          <p:cNvPr id="6" name="Metin kutusu 5"/>
          <p:cNvSpPr txBox="1"/>
          <p:nvPr/>
        </p:nvSpPr>
        <p:spPr>
          <a:xfrm>
            <a:off x="395536" y="3228945"/>
            <a:ext cx="7992888" cy="523220"/>
          </a:xfrm>
          <a:prstGeom prst="rect">
            <a:avLst/>
          </a:prstGeom>
          <a:noFill/>
        </p:spPr>
        <p:txBody>
          <a:bodyPr wrap="square" rtlCol="0">
            <a:spAutoFit/>
          </a:bodyPr>
          <a:lstStyle/>
          <a:p>
            <a:r>
              <a:rPr lang="tr-TR" sz="2800" b="1" dirty="0">
                <a:latin typeface="Times New Roman" pitchFamily="18" charset="0"/>
                <a:cs typeface="Times New Roman" pitchFamily="18" charset="0"/>
              </a:rPr>
              <a:t>Şiirin şairi Ziya Osman SABA ‘ </a:t>
            </a:r>
            <a:r>
              <a:rPr lang="tr-TR" sz="2800" b="1" dirty="0" err="1">
                <a:latin typeface="Times New Roman" pitchFamily="18" charset="0"/>
                <a:cs typeface="Times New Roman" pitchFamily="18" charset="0"/>
              </a:rPr>
              <a:t>dır</a:t>
            </a:r>
            <a:r>
              <a:rPr lang="tr-TR" sz="2800" b="1" dirty="0">
                <a:latin typeface="Times New Roman" pitchFamily="18" charset="0"/>
                <a:cs typeface="Times New Roman" pitchFamily="18" charset="0"/>
              </a:rPr>
              <a:t>.</a:t>
            </a:r>
          </a:p>
        </p:txBody>
      </p:sp>
      <p:sp>
        <p:nvSpPr>
          <p:cNvPr id="7" name="Metin kutusu 6"/>
          <p:cNvSpPr txBox="1"/>
          <p:nvPr/>
        </p:nvSpPr>
        <p:spPr>
          <a:xfrm>
            <a:off x="575556" y="4221088"/>
            <a:ext cx="7992888" cy="523220"/>
          </a:xfrm>
          <a:prstGeom prst="rect">
            <a:avLst/>
          </a:prstGeom>
          <a:noFill/>
        </p:spPr>
        <p:txBody>
          <a:bodyPr wrap="square" rtlCol="0">
            <a:spAutoFit/>
          </a:bodyPr>
          <a:lstStyle/>
          <a:p>
            <a:r>
              <a:rPr lang="tr-TR" sz="2800" b="1" dirty="0">
                <a:solidFill>
                  <a:srgbClr val="002060"/>
                </a:solidFill>
                <a:latin typeface="Times New Roman" pitchFamily="18" charset="0"/>
                <a:cs typeface="Times New Roman" pitchFamily="18" charset="0"/>
              </a:rPr>
              <a:t>Şiir beş kıtadır.</a:t>
            </a:r>
          </a:p>
        </p:txBody>
      </p:sp>
      <p:sp>
        <p:nvSpPr>
          <p:cNvPr id="8" name="Metin kutusu 7"/>
          <p:cNvSpPr txBox="1"/>
          <p:nvPr/>
        </p:nvSpPr>
        <p:spPr>
          <a:xfrm>
            <a:off x="683568" y="5085184"/>
            <a:ext cx="7560840" cy="523220"/>
          </a:xfrm>
          <a:prstGeom prst="rect">
            <a:avLst/>
          </a:prstGeom>
          <a:noFill/>
        </p:spPr>
        <p:txBody>
          <a:bodyPr wrap="square" rtlCol="0">
            <a:spAutoFit/>
          </a:bodyPr>
          <a:lstStyle/>
          <a:p>
            <a:r>
              <a:rPr lang="tr-TR" sz="2800" b="1" dirty="0">
                <a:latin typeface="Times New Roman" pitchFamily="18" charset="0"/>
                <a:cs typeface="Times New Roman" pitchFamily="18" charset="0"/>
              </a:rPr>
              <a:t>Şiir 2o dizedir</a:t>
            </a:r>
            <a:r>
              <a:rPr lang="tr-TR" sz="2000" b="1" dirty="0">
                <a:solidFill>
                  <a:srgbClr val="0070C0"/>
                </a:solidFill>
                <a:latin typeface="Times New Roman" pitchFamily="18" charset="0"/>
                <a:cs typeface="Times New Roman" pitchFamily="18" charset="0"/>
              </a:rPr>
              <a:t>.</a:t>
            </a:r>
          </a:p>
        </p:txBody>
      </p:sp>
      <p:sp>
        <p:nvSpPr>
          <p:cNvPr id="9" name="Metin kutusu 8"/>
          <p:cNvSpPr txBox="1"/>
          <p:nvPr/>
        </p:nvSpPr>
        <p:spPr>
          <a:xfrm>
            <a:off x="403207" y="6021288"/>
            <a:ext cx="7992888" cy="523220"/>
          </a:xfrm>
          <a:prstGeom prst="rect">
            <a:avLst/>
          </a:prstGeom>
          <a:noFill/>
        </p:spPr>
        <p:txBody>
          <a:bodyPr wrap="square" rtlCol="0">
            <a:spAutoFit/>
          </a:bodyPr>
          <a:lstStyle/>
          <a:p>
            <a:r>
              <a:rPr lang="es-ES" sz="2000" b="1" dirty="0">
                <a:solidFill>
                  <a:srgbClr val="0070C0"/>
                </a:solidFill>
                <a:latin typeface="Times New Roman" pitchFamily="18" charset="0"/>
                <a:cs typeface="Times New Roman" pitchFamily="18" charset="0"/>
              </a:rPr>
              <a:t> </a:t>
            </a:r>
            <a:r>
              <a:rPr lang="es-ES" sz="2800" b="1" dirty="0">
                <a:solidFill>
                  <a:srgbClr val="7030A0"/>
                </a:solidFill>
                <a:latin typeface="Times New Roman" pitchFamily="18" charset="0"/>
                <a:cs typeface="Times New Roman" pitchFamily="18" charset="0"/>
              </a:rPr>
              <a:t>Şiirin ana duygusu birlik ve beraberliktir.</a:t>
            </a:r>
            <a:endParaRPr lang="tr-TR" sz="2800"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2172304865"/>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p:cTn id="48"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0" y="0"/>
            <a:ext cx="9144000" cy="1124744"/>
          </a:xfrm>
          <a:prstGeom prst="rect">
            <a:avLst/>
          </a:prstGeom>
          <a:ln>
            <a:noFill/>
          </a:ln>
          <a:effectLst>
            <a:softEdge rad="112500"/>
          </a:effectLst>
        </p:spPr>
      </p:pic>
      <p:sp>
        <p:nvSpPr>
          <p:cNvPr id="5" name="Dikdörtgen 4"/>
          <p:cNvSpPr/>
          <p:nvPr/>
        </p:nvSpPr>
        <p:spPr>
          <a:xfrm>
            <a:off x="107504" y="1196752"/>
            <a:ext cx="8928992" cy="280076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Şiir türü bence didaktik şiirdir. Öğüt verme amacı vardır. Polis, biletçi kelimeleri terim anlamlı kelimelerdir..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Metin kutusu 5"/>
          <p:cNvSpPr txBox="1"/>
          <p:nvPr/>
        </p:nvSpPr>
        <p:spPr>
          <a:xfrm>
            <a:off x="0" y="4077072"/>
            <a:ext cx="9036496" cy="1754326"/>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Didaktik:- </a:t>
            </a:r>
            <a:r>
              <a:rPr lang="tr-TR" sz="3600" b="1" dirty="0">
                <a:solidFill>
                  <a:srgbClr val="00B0F0"/>
                </a:solidFill>
                <a:latin typeface="Times New Roman" pitchFamily="18" charset="0"/>
                <a:cs typeface="Times New Roman" pitchFamily="18" charset="0"/>
              </a:rPr>
              <a:t>Öğretici</a:t>
            </a:r>
          </a:p>
          <a:p>
            <a:r>
              <a:rPr lang="tr-TR" sz="3600" b="1" dirty="0">
                <a:solidFill>
                  <a:srgbClr val="FF0000"/>
                </a:solidFill>
                <a:latin typeface="Times New Roman" pitchFamily="18" charset="0"/>
                <a:cs typeface="Times New Roman" pitchFamily="18" charset="0"/>
              </a:rPr>
              <a:t>- </a:t>
            </a:r>
            <a:r>
              <a:rPr lang="tr-TR" sz="3600" b="1" dirty="0">
                <a:solidFill>
                  <a:schemeClr val="bg1"/>
                </a:solidFill>
                <a:latin typeface="Times New Roman" pitchFamily="18" charset="0"/>
                <a:cs typeface="Times New Roman" pitchFamily="18" charset="0"/>
              </a:rPr>
              <a:t>Öğretim yöntemlerini ele alan bilgi, öğretim bilgisi</a:t>
            </a:r>
          </a:p>
        </p:txBody>
      </p:sp>
    </p:spTree>
    <p:extLst>
      <p:ext uri="{BB962C8B-B14F-4D97-AF65-F5344CB8AC3E}">
        <p14:creationId xmlns:p14="http://schemas.microsoft.com/office/powerpoint/2010/main" val="1304842716"/>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calcmode="lin" valueType="num">
                                      <p:cBhvr>
                                        <p:cTn id="20"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nodeType="clickEffect">
                                  <p:stCondLst>
                                    <p:cond delay="0"/>
                                  </p:stCondLst>
                                  <p:iterate type="lt">
                                    <p:tmPct val="10000"/>
                                  </p:iterate>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p:cTn id="29"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31"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3401" y="0"/>
            <a:ext cx="9140599" cy="6858000"/>
          </a:xfrm>
          <a:prstGeom prst="rect">
            <a:avLst/>
          </a:prstGeom>
          <a:ln>
            <a:noFill/>
          </a:ln>
          <a:effectLst>
            <a:softEdge rad="112500"/>
          </a:effectLst>
        </p:spPr>
      </p:pic>
      <p:sp>
        <p:nvSpPr>
          <p:cNvPr id="5" name="Metin kutusu 4"/>
          <p:cNvSpPr txBox="1"/>
          <p:nvPr/>
        </p:nvSpPr>
        <p:spPr>
          <a:xfrm>
            <a:off x="899592" y="4293096"/>
            <a:ext cx="7632848" cy="1384995"/>
          </a:xfrm>
          <a:prstGeom prst="rect">
            <a:avLst/>
          </a:prstGeom>
          <a:noFill/>
        </p:spPr>
        <p:txBody>
          <a:bodyPr wrap="square" rtlCol="0">
            <a:spAutoFit/>
          </a:bodyPr>
          <a:lstStyle/>
          <a:p>
            <a:r>
              <a:rPr lang="tr-TR" sz="2800" b="1" dirty="0">
                <a:latin typeface="Times New Roman" pitchFamily="18" charset="0"/>
                <a:cs typeface="Times New Roman" pitchFamily="18" charset="0"/>
              </a:rPr>
              <a:t>Şiirdeki görsel manayı kuvvetlendirmiş ve konu hakkında bilgi vermiştir. Konunun içeriğine uygun güzel bir resim çizilmiş.</a:t>
            </a:r>
          </a:p>
        </p:txBody>
      </p:sp>
    </p:spTree>
    <p:extLst>
      <p:ext uri="{BB962C8B-B14F-4D97-AF65-F5344CB8AC3E}">
        <p14:creationId xmlns:p14="http://schemas.microsoft.com/office/powerpoint/2010/main" val="3193581253"/>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Resim 3"/>
          <p:cNvPicPr>
            <a:picLocks noChangeAspect="1"/>
          </p:cNvPicPr>
          <p:nvPr/>
        </p:nvPicPr>
        <p:blipFill>
          <a:blip r:embed="rId3" cstate="print"/>
          <a:stretch>
            <a:fillRect/>
          </a:stretch>
        </p:blipFill>
        <p:spPr>
          <a:xfrm>
            <a:off x="-14256" y="0"/>
            <a:ext cx="9158256" cy="6858000"/>
          </a:xfrm>
          <a:prstGeom prst="rect">
            <a:avLst/>
          </a:prstGeom>
          <a:ln>
            <a:noFill/>
          </a:ln>
          <a:effectLst>
            <a:softEdge rad="112500"/>
          </a:effectLst>
        </p:spPr>
      </p:pic>
      <p:sp>
        <p:nvSpPr>
          <p:cNvPr id="5" name="Metin kutusu 4"/>
          <p:cNvSpPr txBox="1"/>
          <p:nvPr/>
        </p:nvSpPr>
        <p:spPr>
          <a:xfrm>
            <a:off x="1043608" y="2060848"/>
            <a:ext cx="7344816" cy="954107"/>
          </a:xfrm>
          <a:prstGeom prst="rect">
            <a:avLst/>
          </a:prstGeom>
          <a:noFill/>
        </p:spPr>
        <p:txBody>
          <a:bodyPr wrap="square" rtlCol="0">
            <a:spAutoFit/>
          </a:bodyPr>
          <a:lstStyle/>
          <a:p>
            <a:r>
              <a:rPr lang="tr-TR" sz="2800" b="1" dirty="0">
                <a:latin typeface="Times New Roman" pitchFamily="18" charset="0"/>
                <a:cs typeface="Times New Roman" pitchFamily="18" charset="0"/>
              </a:rPr>
              <a:t>Şair, şiirde karşılaştığı insanlara seslenmektedir.</a:t>
            </a:r>
          </a:p>
        </p:txBody>
      </p:sp>
      <p:sp>
        <p:nvSpPr>
          <p:cNvPr id="6" name="Metin kutusu 5"/>
          <p:cNvSpPr txBox="1"/>
          <p:nvPr/>
        </p:nvSpPr>
        <p:spPr>
          <a:xfrm>
            <a:off x="539552" y="4941168"/>
            <a:ext cx="8136904" cy="1815882"/>
          </a:xfrm>
          <a:prstGeom prst="rect">
            <a:avLst/>
          </a:prstGeom>
          <a:noFill/>
        </p:spPr>
        <p:txBody>
          <a:bodyPr wrap="square" rtlCol="0">
            <a:spAutoFit/>
          </a:bodyPr>
          <a:lstStyle/>
          <a:p>
            <a:r>
              <a:rPr lang="tr-TR" sz="2800" b="1" dirty="0">
                <a:latin typeface="Times New Roman" pitchFamily="18" charset="0"/>
                <a:cs typeface="Times New Roman" pitchFamily="18" charset="0"/>
              </a:rPr>
              <a:t>Bu dörtlükte şair; hangi meslekten olursak olalım ve nasıl görünürsek görünelim asıl olarak insan olduğumuz ve bunun önemli olduğunu anlatmak istemiştir</a:t>
            </a:r>
            <a:r>
              <a:rPr lang="tr-TR" sz="2000" b="1" dirty="0">
                <a:solidFill>
                  <a:srgbClr val="0070C0"/>
                </a:solidFill>
                <a:latin typeface="Times New Roman" pitchFamily="18" charset="0"/>
                <a:cs typeface="Times New Roman" pitchFamily="18" charset="0"/>
              </a:rPr>
              <a:t>.</a:t>
            </a:r>
          </a:p>
        </p:txBody>
      </p:sp>
    </p:spTree>
    <p:extLst>
      <p:ext uri="{BB962C8B-B14F-4D97-AF65-F5344CB8AC3E}">
        <p14:creationId xmlns:p14="http://schemas.microsoft.com/office/powerpoint/2010/main" val="2299498507"/>
      </p:ext>
    </p:extLst>
  </p:cSld>
  <p:clrMapOvr>
    <a:masterClrMapping/>
  </p:clrMapOvr>
  <mc:AlternateContent xmlns:mc="http://schemas.openxmlformats.org/markup-compatibility/2006" xmlns:p14="http://schemas.microsoft.com/office/powerpoint/2010/main">
    <mc:Choice Requires="p14">
      <p:transition spd="slow" p14:dur="4400">
        <p14:honeycomb/>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381</Words>
  <Application>Microsoft Office PowerPoint</Application>
  <PresentationFormat>Ekran Gösterisi (4:3)</PresentationFormat>
  <Paragraphs>50</Paragraphs>
  <Slides>17</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17</vt:i4>
      </vt:variant>
    </vt:vector>
  </HeadingPairs>
  <TitlesOfParts>
    <vt:vector size="21"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34</cp:revision>
  <dcterms:created xsi:type="dcterms:W3CDTF">2021-09-17T12:46:52Z</dcterms:created>
  <dcterms:modified xsi:type="dcterms:W3CDTF">2021-12-05T17:32:09Z</dcterms:modified>
</cp:coreProperties>
</file>