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78" r:id="rId2"/>
    <p:sldId id="279" r:id="rId3"/>
    <p:sldId id="280" r:id="rId4"/>
    <p:sldId id="281" r:id="rId5"/>
    <p:sldId id="282" r:id="rId6"/>
    <p:sldId id="283" r:id="rId7"/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tr-TR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8E88F4CC-46B3-41DC-BF49-4B4E379466B8}" type="datetimeFigureOut">
              <a:rPr lang="tr-TR"/>
              <a:pPr/>
              <a:t>7.12.2021</a:t>
            </a:fld>
            <a:endParaRPr lang="tr-TR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tr-TR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5855D339-205F-42D5-9CE4-2C23C622ED4F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>
                <a:hlinkClick r:id="rId3"/>
              </a:rPr>
              <a:t>www.sorubak.com</a:t>
            </a:r>
            <a:r>
              <a:rPr lang="tr-TR" dirty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/>
              <a:t>Asıl alt başlık stilini düzenlemek için tıklatın</a:t>
            </a:r>
            <a:endParaRPr lang="en-US"/>
          </a:p>
        </p:txBody>
      </p:sp>
      <p:sp>
        <p:nvSpPr>
          <p:cNvPr id="4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F845A-F6F2-4356-B01C-D11832CA91B1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0FD4D-B48C-45C6-83B8-569E223841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9AEF2-8846-4B4E-9FBB-C88B351EA6EF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FA563-BE90-45A4-8F31-209CFDBE98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969AE-C8A5-4628-A19A-7A2CF1F86879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D5A1C-DEC6-4B09-B3F2-B409648E1CC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EC61B-0CCE-4CE2-A50E-BE3AAC03C301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E3FE2-F169-4E7D-A35D-68368C59188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54B4C-8A73-4747-9FDC-B78D3D0444D5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0F7AE-B2D0-47C9-B3E5-F835494942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2EFD1-1F69-4B1A-89A9-D9E9E9E2F1C8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2E475-100C-4EA6-878D-B78F05AF285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E96A1-48F8-4F34-91FF-018FEB5C375C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BBDF4-EEC3-47FA-ADCC-92544DC954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F86A1-7B30-4AA2-B796-9D5536E0393A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57BB1-D706-48CD-A554-65617BD4AFD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43DDA-7036-46A3-92DB-1330E9C58804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3C7F0-F5E8-4491-BD73-1F0F974A9D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820A3-7E75-4A78-9D43-441886991A6E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BFB8B-AC26-4AD1-905F-7BE4F07A408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CABA8-6359-44D7-8D74-D13C22567E93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0EAB7-9C47-4E35-9ACA-2B272163A24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029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7DC8C5-B038-482B-B56F-AE34B79E2558}" type="datetimeFigureOut">
              <a:rPr lang="tr-TR"/>
              <a:pPr>
                <a:defRPr/>
              </a:pPr>
              <a:t>7.12.2021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BC07B4-4B20-430B-8DA8-EF5A78C674A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ransition spd="slow"/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785794"/>
            <a:ext cx="271464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kamil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215073" y="714356"/>
            <a:ext cx="2903797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köyde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429387" y="5143512"/>
            <a:ext cx="2903797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ata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14282" y="5214950"/>
            <a:ext cx="2657012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bindi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714620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Kamil köyde ata bindi. </a:t>
            </a: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43934"/>
            <a:ext cx="31213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Arial" pitchFamily="34" charset="0"/>
                <a:hlinkClick r:id="rId3"/>
              </a:rPr>
              <a:t>https://www.sorubak.com/</a:t>
            </a:r>
            <a:r>
              <a:rPr kumimoji="0" lang="tr-TR" sz="1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785794"/>
            <a:ext cx="2143140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Her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215074" y="714356"/>
            <a:ext cx="2292472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sabah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429388" y="5143512"/>
            <a:ext cx="2292472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yüzünü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42843" y="5357826"/>
            <a:ext cx="224055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yıka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Her sabah yüzünü yıka.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2500330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500" dirty="0">
                <a:solidFill>
                  <a:schemeClr val="bg1"/>
                </a:solidFill>
                <a:latin typeface="Kayra Aydin" pitchFamily="34" charset="0"/>
              </a:rPr>
              <a:t>Kral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357949" y="714356"/>
            <a:ext cx="2451671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500" b="1" dirty="0" err="1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Şakir</a:t>
            </a:r>
            <a:endParaRPr lang="tr-TR" sz="55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72263" y="5143512"/>
            <a:ext cx="2451671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5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resim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5357826"/>
            <a:ext cx="2243310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5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çizmiş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Kral </a:t>
            </a:r>
            <a:r>
              <a:rPr kumimoji="0" lang="tr-TR" sz="55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Şakir</a:t>
            </a:r>
            <a:r>
              <a:rPr kumimoji="0" lang="tr-TR" sz="5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 resim çizmiş.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2357454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yolda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357949" y="714356"/>
            <a:ext cx="252171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araba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72263" y="5143512"/>
            <a:ext cx="252171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park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19" y="5357826"/>
            <a:ext cx="230740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etmiş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3000372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Yolda araba park etmiş.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2214578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Anne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429388" y="714356"/>
            <a:ext cx="236888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bana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643702" y="5143512"/>
            <a:ext cx="236888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ninni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58" y="5357826"/>
            <a:ext cx="2167562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söyle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Anne bana ninni söyle.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2643206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maşa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357949" y="714356"/>
            <a:ext cx="2303793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ile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72263" y="5143512"/>
            <a:ext cx="2303793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koca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19" y="5357826"/>
            <a:ext cx="2447413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ayak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3071810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Maşa ile koca ayak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785794"/>
            <a:ext cx="235745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şişenin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286511" y="714356"/>
            <a:ext cx="252171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içine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00825" y="5143512"/>
            <a:ext cx="252171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süt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14281" y="5357826"/>
            <a:ext cx="230740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koy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857496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Şişenin içine süt koy.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2286016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kışın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357949" y="714356"/>
            <a:ext cx="2445303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çok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72263" y="5143512"/>
            <a:ext cx="2445303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ayaz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5357826"/>
            <a:ext cx="2237484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olur</a:t>
            </a:r>
            <a:endParaRPr lang="tr-TR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Kışın çok ayaz olur.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264317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Kaşık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072230" y="714356"/>
            <a:ext cx="282734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ile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286544" y="5143512"/>
            <a:ext cx="282734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çorba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-1" y="5357826"/>
            <a:ext cx="258705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iç.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857496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Kaşık ile çorba iç.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2714612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kuşun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072229" y="714356"/>
            <a:ext cx="2903763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önüne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286543" y="5143512"/>
            <a:ext cx="2903763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yem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0" y="5357826"/>
            <a:ext cx="2656980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koy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Kuşun önüne yem koy.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264317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atlar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072230" y="714356"/>
            <a:ext cx="282734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yeşil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286544" y="5143512"/>
            <a:ext cx="282734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ot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-1" y="5357826"/>
            <a:ext cx="3123751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sever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Atlar yeşil</a:t>
            </a:r>
            <a:r>
              <a:rPr kumimoji="0" lang="tr-TR" sz="56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 ot sever.</a:t>
            </a: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2428892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Sena 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357949" y="714356"/>
            <a:ext cx="259813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beni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72263" y="5143512"/>
            <a:ext cx="259813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çok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58" y="5214950"/>
            <a:ext cx="2377326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sever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714620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Sena beni çok sever.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300036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masaya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786478" y="714356"/>
            <a:ext cx="3059586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iki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5643570" y="5286388"/>
            <a:ext cx="3170711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kase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-1" y="5357826"/>
            <a:ext cx="288923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getir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3000372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Masaya iki kase getir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857232"/>
            <a:ext cx="3286116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bana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643601" y="714356"/>
            <a:ext cx="335097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sekiz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71437" y="5286388"/>
            <a:ext cx="3472687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alın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5929354" y="5214950"/>
            <a:ext cx="316440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tavuk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857496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Bana sekiz tavuk alın.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3000364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Murat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786478" y="714356"/>
            <a:ext cx="3059586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atkı 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5929353" y="5143512"/>
            <a:ext cx="3170711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yere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-1" y="5357826"/>
            <a:ext cx="288923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düştü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3000372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Murat atkı yere düştü.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3071802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Bizim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786477" y="714356"/>
            <a:ext cx="313243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takım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5929353" y="5143512"/>
            <a:ext cx="324620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gol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0" y="5357826"/>
            <a:ext cx="3071802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attı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3071810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Bizim takım gol attı.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3071802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tekir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786477" y="714356"/>
            <a:ext cx="313243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kedi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5929353" y="5143512"/>
            <a:ext cx="324620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mırmır 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0" y="5357826"/>
            <a:ext cx="3071802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etti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Tekir kedi mırmır etti.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2928926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anne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786478" y="714356"/>
            <a:ext cx="298673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bebeği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000791" y="5072074"/>
            <a:ext cx="3095217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yerine 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0" y="5214950"/>
            <a:ext cx="2928926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y</a:t>
            </a:r>
            <a:r>
              <a:rPr lang="tr-TR" sz="5600" b="1" dirty="0" err="1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atır</a:t>
            </a:r>
            <a:endParaRPr lang="tr-TR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857496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Anne bebeği yerine yatır.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8" y="785794"/>
            <a:ext cx="300036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sepete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786478" y="714356"/>
            <a:ext cx="3059586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üç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000791" y="5072074"/>
            <a:ext cx="3170711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kiraz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0" y="5214950"/>
            <a:ext cx="333373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Koy.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857496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Sepete üç kiraz koy.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2876" y="785794"/>
            <a:ext cx="2928926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elma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857916" y="714356"/>
            <a:ext cx="298673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satan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-1" y="5214950"/>
            <a:ext cx="3095217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orada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5857916" y="5143512"/>
            <a:ext cx="3254362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amca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714620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Elma satan amca orada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314" y="785794"/>
            <a:ext cx="2857488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>
                <a:solidFill>
                  <a:schemeClr val="bg1"/>
                </a:solidFill>
                <a:latin typeface="Kayra Aydin" pitchFamily="34" charset="0"/>
              </a:rPr>
              <a:t>Yeşim</a:t>
            </a:r>
            <a:endParaRPr lang="tr-TR" dirty="0">
              <a:solidFill>
                <a:schemeClr val="bg1"/>
              </a:solidFill>
              <a:latin typeface="Kayra Aydin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929354" y="714356"/>
            <a:ext cx="2913890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yarın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-1" y="5214950"/>
            <a:ext cx="3019723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topla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5929353" y="5143512"/>
            <a:ext cx="3174987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armut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786058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Yeşim</a:t>
            </a:r>
            <a:r>
              <a:rPr kumimoji="0" lang="tr-TR" sz="56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 yarın armut topla.</a:t>
            </a:r>
            <a:endParaRPr kumimoji="0" lang="tr-TR" sz="5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785794"/>
            <a:ext cx="2428892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Tarık 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286511" y="714356"/>
            <a:ext cx="259813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bize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00825" y="5143512"/>
            <a:ext cx="259813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balık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5214950"/>
            <a:ext cx="2377326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almış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786058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Tarık bize balık almış.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235745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Yasin 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357949" y="714356"/>
            <a:ext cx="252171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kalemi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72263" y="5143512"/>
            <a:ext cx="252171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bana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57" y="5214950"/>
            <a:ext cx="230740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uzat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786058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Yasin kalemi</a:t>
            </a:r>
            <a:r>
              <a:rPr kumimoji="0" lang="tr-TR" sz="56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 bana uzat.</a:t>
            </a: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235745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effectLst/>
                <a:latin typeface="Kayra Aydin" pitchFamily="34" charset="0"/>
              </a:rPr>
              <a:t>kapının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357949" y="714356"/>
            <a:ext cx="252171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latin typeface="Kayra Aydin" pitchFamily="34" charset="0"/>
                <a:ea typeface="+mj-ea"/>
                <a:cs typeface="+mj-cs"/>
              </a:rPr>
              <a:t>önüne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72263" y="5143512"/>
            <a:ext cx="2521719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latin typeface="Kayra Aydin" pitchFamily="34" charset="0"/>
                <a:ea typeface="+mj-ea"/>
                <a:cs typeface="+mj-cs"/>
              </a:rPr>
              <a:t>taş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57" y="5214950"/>
            <a:ext cx="230740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latin typeface="Kayra Aydin" pitchFamily="34" charset="0"/>
                <a:ea typeface="+mj-ea"/>
                <a:cs typeface="+mj-cs"/>
              </a:rPr>
              <a:t>koyma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3071810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Kapının önüne taş koyma.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2357454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başına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572264" y="714356"/>
            <a:ext cx="2054734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kışın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786578" y="5143512"/>
            <a:ext cx="2054734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bere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571472" y="5214950"/>
            <a:ext cx="188010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giy.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3000372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Başına kışın bere giy.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2000264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kareli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429388" y="714356"/>
            <a:ext cx="2139640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gömlek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643702" y="5143512"/>
            <a:ext cx="2139640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çok 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58" y="5357826"/>
            <a:ext cx="1957798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güzel</a:t>
            </a:r>
            <a:endParaRPr lang="tr-TR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Kareli gömlek çok güzel.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2500330" cy="104298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Yarın 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429387" y="714356"/>
            <a:ext cx="2451671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okula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643701" y="5143512"/>
            <a:ext cx="2451671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top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58" y="5357826"/>
            <a:ext cx="2243310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getir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3000372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Yarın okula top getir.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2428892" cy="1042982"/>
          </a:xfrm>
          <a:solidFill>
            <a:srgbClr val="FFFF00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>
                <a:solidFill>
                  <a:schemeClr val="bg1"/>
                </a:solidFill>
                <a:latin typeface="Kayra Aydin" pitchFamily="34" charset="0"/>
              </a:rPr>
              <a:t>Emre 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6500825" y="642918"/>
            <a:ext cx="259813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temiz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545865" y="5072074"/>
            <a:ext cx="2598135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elbise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28596" y="5286388"/>
            <a:ext cx="2377326" cy="104298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600" b="1" dirty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Kayra Aydin" pitchFamily="34" charset="0"/>
                <a:ea typeface="+mj-ea"/>
                <a:cs typeface="+mj-cs"/>
              </a:rPr>
              <a:t>giy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0" y="2928934"/>
            <a:ext cx="9144000" cy="104298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Kayra Aydin" pitchFamily="34" charset="0"/>
                <a:ea typeface="+mj-ea"/>
                <a:cs typeface="+mj-cs"/>
              </a:rPr>
              <a:t>Emre temiz elbise giy.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</TotalTime>
  <Words>265</Words>
  <Application>Microsoft Office PowerPoint</Application>
  <PresentationFormat>Ekran Gösterisi (4:3)</PresentationFormat>
  <Paragraphs>142</Paragraphs>
  <Slides>28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5" baseType="lpstr">
      <vt:lpstr>Arial</vt:lpstr>
      <vt:lpstr>Calibri</vt:lpstr>
      <vt:lpstr>Comic Sans MS</vt:lpstr>
      <vt:lpstr>Constantia</vt:lpstr>
      <vt:lpstr>Kayra Aydin</vt:lpstr>
      <vt:lpstr>Wingdings 2</vt:lpstr>
      <vt:lpstr>Akış</vt:lpstr>
      <vt:lpstr>kamil </vt:lpstr>
      <vt:lpstr>Sena  </vt:lpstr>
      <vt:lpstr>Tarık  </vt:lpstr>
      <vt:lpstr>Yasin  </vt:lpstr>
      <vt:lpstr>kapının </vt:lpstr>
      <vt:lpstr>başına </vt:lpstr>
      <vt:lpstr>kareli </vt:lpstr>
      <vt:lpstr>Yarın  </vt:lpstr>
      <vt:lpstr>Emre </vt:lpstr>
      <vt:lpstr>Her </vt:lpstr>
      <vt:lpstr>Kral </vt:lpstr>
      <vt:lpstr>yolda </vt:lpstr>
      <vt:lpstr>Anne </vt:lpstr>
      <vt:lpstr>maşa </vt:lpstr>
      <vt:lpstr>şişenin </vt:lpstr>
      <vt:lpstr>kışın </vt:lpstr>
      <vt:lpstr>Kaşık </vt:lpstr>
      <vt:lpstr>kuşun </vt:lpstr>
      <vt:lpstr>atlar </vt:lpstr>
      <vt:lpstr>masaya</vt:lpstr>
      <vt:lpstr>bana</vt:lpstr>
      <vt:lpstr>Murat</vt:lpstr>
      <vt:lpstr>Bizim </vt:lpstr>
      <vt:lpstr>tekir</vt:lpstr>
      <vt:lpstr>anne</vt:lpstr>
      <vt:lpstr>sepete</vt:lpstr>
      <vt:lpstr>elma</vt:lpstr>
      <vt:lpstr>Yeşim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bayram</dc:creator>
  <cp:keywords>https:/www.sorubak.com</cp:keywords>
  <dc:description>https://www.sorubak.com/</dc:description>
  <cp:lastModifiedBy>SERKAN DEMİR</cp:lastModifiedBy>
  <cp:revision>21</cp:revision>
  <dcterms:created xsi:type="dcterms:W3CDTF">2016-02-10T06:41:17Z</dcterms:created>
  <dcterms:modified xsi:type="dcterms:W3CDTF">2021-12-07T12:24:18Z</dcterms:modified>
</cp:coreProperties>
</file>