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413" r:id="rId2"/>
    <p:sldId id="327" r:id="rId3"/>
    <p:sldId id="328" r:id="rId4"/>
    <p:sldId id="329" r:id="rId5"/>
    <p:sldId id="330" r:id="rId6"/>
    <p:sldId id="331" r:id="rId7"/>
    <p:sldId id="332" r:id="rId8"/>
    <p:sldId id="333" r:id="rId9"/>
    <p:sldId id="334" r:id="rId10"/>
    <p:sldId id="335" r:id="rId11"/>
    <p:sldId id="336" r:id="rId12"/>
    <p:sldId id="337" r:id="rId13"/>
    <p:sldId id="338" r:id="rId14"/>
    <p:sldId id="339" r:id="rId15"/>
    <p:sldId id="340" r:id="rId16"/>
    <p:sldId id="341" r:id="rId17"/>
    <p:sldId id="342" r:id="rId18"/>
    <p:sldId id="343" r:id="rId19"/>
    <p:sldId id="344" r:id="rId20"/>
    <p:sldId id="345" r:id="rId21"/>
    <p:sldId id="346" r:id="rId22"/>
    <p:sldId id="347" r:id="rId23"/>
    <p:sldId id="348" r:id="rId24"/>
    <p:sldId id="349" r:id="rId25"/>
    <p:sldId id="350" r:id="rId26"/>
    <p:sldId id="351" r:id="rId27"/>
    <p:sldId id="352" r:id="rId28"/>
    <p:sldId id="353" r:id="rId29"/>
    <p:sldId id="354" r:id="rId30"/>
    <p:sldId id="355" r:id="rId31"/>
    <p:sldId id="356" r:id="rId32"/>
    <p:sldId id="357" r:id="rId33"/>
    <p:sldId id="358" r:id="rId34"/>
    <p:sldId id="359" r:id="rId35"/>
    <p:sldId id="360" r:id="rId36"/>
    <p:sldId id="361" r:id="rId37"/>
    <p:sldId id="362" r:id="rId38"/>
    <p:sldId id="363" r:id="rId39"/>
    <p:sldId id="364" r:id="rId40"/>
    <p:sldId id="365" r:id="rId41"/>
    <p:sldId id="366" r:id="rId42"/>
    <p:sldId id="368" r:id="rId43"/>
    <p:sldId id="367" r:id="rId44"/>
    <p:sldId id="369" r:id="rId45"/>
    <p:sldId id="370" r:id="rId46"/>
    <p:sldId id="371" r:id="rId47"/>
    <p:sldId id="372" r:id="rId48"/>
    <p:sldId id="373" r:id="rId49"/>
    <p:sldId id="374" r:id="rId50"/>
    <p:sldId id="375" r:id="rId51"/>
    <p:sldId id="376" r:id="rId52"/>
    <p:sldId id="377" r:id="rId53"/>
    <p:sldId id="378" r:id="rId54"/>
    <p:sldId id="379" r:id="rId55"/>
    <p:sldId id="380" r:id="rId56"/>
    <p:sldId id="381" r:id="rId57"/>
    <p:sldId id="382" r:id="rId58"/>
    <p:sldId id="383" r:id="rId59"/>
    <p:sldId id="384" r:id="rId60"/>
    <p:sldId id="385" r:id="rId61"/>
    <p:sldId id="386" r:id="rId62"/>
    <p:sldId id="387" r:id="rId63"/>
    <p:sldId id="388" r:id="rId64"/>
    <p:sldId id="389" r:id="rId65"/>
    <p:sldId id="390" r:id="rId66"/>
    <p:sldId id="391" r:id="rId67"/>
    <p:sldId id="392" r:id="rId68"/>
    <p:sldId id="393" r:id="rId69"/>
    <p:sldId id="394" r:id="rId70"/>
    <p:sldId id="395" r:id="rId71"/>
    <p:sldId id="396" r:id="rId72"/>
    <p:sldId id="397" r:id="rId73"/>
    <p:sldId id="398" r:id="rId74"/>
    <p:sldId id="399" r:id="rId75"/>
    <p:sldId id="400" r:id="rId76"/>
    <p:sldId id="401" r:id="rId77"/>
    <p:sldId id="402" r:id="rId78"/>
    <p:sldId id="403" r:id="rId79"/>
    <p:sldId id="404" r:id="rId80"/>
    <p:sldId id="405" r:id="rId81"/>
    <p:sldId id="406" r:id="rId82"/>
    <p:sldId id="407" r:id="rId83"/>
    <p:sldId id="408" r:id="rId84"/>
    <p:sldId id="409" r:id="rId85"/>
    <p:sldId id="410" r:id="rId86"/>
    <p:sldId id="412" r:id="rId87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1566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viewProps" Target="viewProps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90" Type="http://schemas.openxmlformats.org/officeDocument/2006/relationships/theme" Target="theme/theme1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presProps" Target="presProps.xml"/><Relationship Id="rId9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/>
              <a:t>Asıl alt başlık stilini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23.01.2022</a:t>
            </a:fld>
            <a:endParaRPr lang="tr-TR" dirty="0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  <p:transition advTm="300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23.01.2022</a:t>
            </a:fld>
            <a:endParaRPr lang="tr-TR" dirty="0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  <p:transition advTm="300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23.01.2022</a:t>
            </a:fld>
            <a:endParaRPr lang="tr-TR" dirty="0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  <p:transition advTm="300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23.01.2022</a:t>
            </a:fld>
            <a:endParaRPr lang="tr-TR" dirty="0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  <p:transition advTm="300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23.01.2022</a:t>
            </a:fld>
            <a:endParaRPr lang="tr-TR" dirty="0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  <p:transition advTm="300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23.01.2022</a:t>
            </a:fld>
            <a:endParaRPr lang="tr-TR" dirty="0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  <p:transition advTm="300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23.01.2022</a:t>
            </a:fld>
            <a:endParaRPr lang="tr-TR" dirty="0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  <p:transition advTm="300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23.01.2022</a:t>
            </a:fld>
            <a:endParaRPr lang="tr-TR" dirty="0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  <p:transition advTm="300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23.01.2022</a:t>
            </a:fld>
            <a:endParaRPr lang="tr-TR" dirty="0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  <p:transition advTm="300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23.01.2022</a:t>
            </a:fld>
            <a:endParaRPr lang="tr-TR" dirty="0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  <p:transition advTm="300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 dirty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23.01.2022</a:t>
            </a:fld>
            <a:endParaRPr lang="tr-TR" dirty="0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Ovr>
    <a:masterClrMapping/>
  </p:clrMapOvr>
  <p:transition advTm="300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23.01.2022</a:t>
            </a:fld>
            <a:endParaRPr lang="tr-TR" dirty="0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 dirty="0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 advTm="300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6" name="AutoShape 4" descr="Karınca ve Güvercin - YouTub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1026" name="Picture 2" descr="Image result for the fox and the goat | Goats, Art, Fox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51564"/>
            <a:ext cx="8643998" cy="6492146"/>
          </a:xfrm>
          <a:prstGeom prst="rect">
            <a:avLst/>
          </a:prstGeom>
          <a:noFill/>
        </p:spPr>
      </p:pic>
      <p:sp>
        <p:nvSpPr>
          <p:cNvPr id="88065" name="Rectangle 1"/>
          <p:cNvSpPr>
            <a:spLocks noChangeArrowheads="1"/>
          </p:cNvSpPr>
          <p:nvPr/>
        </p:nvSpPr>
        <p:spPr bwMode="auto">
          <a:xfrm>
            <a:off x="0" y="43934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087563" algn="l"/>
                <a:tab pos="4124325" algn="l"/>
              </a:tabLst>
            </a:pPr>
            <a:endParaRPr kumimoji="0" lang="tr-TR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advTm="3000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285852" y="642918"/>
            <a:ext cx="6215074" cy="5429288"/>
          </a:xfrm>
          <a:prstGeom prst="heart">
            <a:avLst/>
          </a:prstGeom>
          <a:solidFill>
            <a:srgbClr val="FF00FF"/>
          </a:solidFill>
        </p:spPr>
        <p:txBody>
          <a:bodyPr>
            <a:normAutofit/>
          </a:bodyPr>
          <a:lstStyle/>
          <a:p>
            <a:r>
              <a:rPr lang="tr-TR" sz="6600" b="1" dirty="0">
                <a:latin typeface="Kayra Aydin" pitchFamily="34" charset="0"/>
              </a:rPr>
              <a:t>gezip</a:t>
            </a:r>
          </a:p>
        </p:txBody>
      </p:sp>
      <p:sp>
        <p:nvSpPr>
          <p:cNvPr id="79876" name="AutoShape 4" descr="Karınca ve Güvercin - YouTub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</p:spTree>
  </p:cSld>
  <p:clrMapOvr>
    <a:masterClrMapping/>
  </p:clrMapOvr>
  <p:transition advTm="3000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285852" y="642918"/>
            <a:ext cx="6215074" cy="5429288"/>
          </a:xfrm>
          <a:prstGeom prst="heart">
            <a:avLst/>
          </a:prstGeom>
          <a:solidFill>
            <a:srgbClr val="FF00FF"/>
          </a:solidFill>
        </p:spPr>
        <p:txBody>
          <a:bodyPr>
            <a:normAutofit/>
          </a:bodyPr>
          <a:lstStyle/>
          <a:p>
            <a:r>
              <a:rPr lang="tr-TR" sz="6600" b="1" dirty="0">
                <a:latin typeface="Kayra Aydin" pitchFamily="34" charset="0"/>
              </a:rPr>
              <a:t>dolaşmış.</a:t>
            </a:r>
          </a:p>
        </p:txBody>
      </p:sp>
      <p:sp>
        <p:nvSpPr>
          <p:cNvPr id="79876" name="AutoShape 4" descr="Karınca ve Güvercin - YouTub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</p:spTree>
  </p:cSld>
  <p:clrMapOvr>
    <a:masterClrMapping/>
  </p:clrMapOvr>
  <p:transition advTm="3000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285852" y="642918"/>
            <a:ext cx="6215074" cy="5429288"/>
          </a:xfrm>
          <a:prstGeom prst="heart">
            <a:avLst/>
          </a:prstGeom>
          <a:solidFill>
            <a:srgbClr val="FF00FF"/>
          </a:solidFill>
        </p:spPr>
        <p:txBody>
          <a:bodyPr>
            <a:normAutofit/>
          </a:bodyPr>
          <a:lstStyle/>
          <a:p>
            <a:r>
              <a:rPr lang="tr-TR" sz="6600" b="1" dirty="0">
                <a:latin typeface="Kayra Aydin" pitchFamily="34" charset="0"/>
              </a:rPr>
              <a:t>Sıcak </a:t>
            </a:r>
          </a:p>
        </p:txBody>
      </p:sp>
      <p:sp>
        <p:nvSpPr>
          <p:cNvPr id="79876" name="AutoShape 4" descr="Karınca ve Güvercin - YouTub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</p:spTree>
  </p:cSld>
  <p:clrMapOvr>
    <a:masterClrMapping/>
  </p:clrMapOvr>
  <p:transition advTm="3000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285852" y="642918"/>
            <a:ext cx="6215074" cy="5429288"/>
          </a:xfrm>
          <a:prstGeom prst="heart">
            <a:avLst/>
          </a:prstGeom>
          <a:solidFill>
            <a:srgbClr val="FF00FF"/>
          </a:solidFill>
        </p:spPr>
        <p:txBody>
          <a:bodyPr>
            <a:normAutofit/>
          </a:bodyPr>
          <a:lstStyle/>
          <a:p>
            <a:r>
              <a:rPr lang="tr-TR" sz="6600" b="1" dirty="0">
                <a:latin typeface="Kayra Aydin" pitchFamily="34" charset="0"/>
              </a:rPr>
              <a:t>güneşin</a:t>
            </a:r>
          </a:p>
        </p:txBody>
      </p:sp>
      <p:sp>
        <p:nvSpPr>
          <p:cNvPr id="79876" name="AutoShape 4" descr="Karınca ve Güvercin - YouTub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</p:spTree>
  </p:cSld>
  <p:clrMapOvr>
    <a:masterClrMapping/>
  </p:clrMapOvr>
  <p:transition advTm="3000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285852" y="642918"/>
            <a:ext cx="6215074" cy="5429288"/>
          </a:xfrm>
          <a:prstGeom prst="heart">
            <a:avLst/>
          </a:prstGeom>
          <a:solidFill>
            <a:srgbClr val="FF00FF"/>
          </a:solidFill>
        </p:spPr>
        <p:txBody>
          <a:bodyPr>
            <a:normAutofit/>
          </a:bodyPr>
          <a:lstStyle/>
          <a:p>
            <a:r>
              <a:rPr lang="tr-TR" sz="6600" b="1" dirty="0">
                <a:latin typeface="Kayra Aydin" pitchFamily="34" charset="0"/>
              </a:rPr>
              <a:t>altında</a:t>
            </a:r>
          </a:p>
        </p:txBody>
      </p:sp>
      <p:sp>
        <p:nvSpPr>
          <p:cNvPr id="79876" name="AutoShape 4" descr="Karınca ve Güvercin - YouTub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</p:spTree>
  </p:cSld>
  <p:clrMapOvr>
    <a:masterClrMapping/>
  </p:clrMapOvr>
  <p:transition advTm="3000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285852" y="642918"/>
            <a:ext cx="6215074" cy="5429288"/>
          </a:xfrm>
          <a:prstGeom prst="heart">
            <a:avLst/>
          </a:prstGeom>
          <a:solidFill>
            <a:srgbClr val="FF00FF"/>
          </a:solidFill>
        </p:spPr>
        <p:txBody>
          <a:bodyPr>
            <a:normAutofit/>
          </a:bodyPr>
          <a:lstStyle/>
          <a:p>
            <a:r>
              <a:rPr lang="tr-TR" sz="6600" b="1" dirty="0">
                <a:latin typeface="Kayra Aydin" pitchFamily="34" charset="0"/>
              </a:rPr>
              <a:t>iyice </a:t>
            </a:r>
          </a:p>
        </p:txBody>
      </p:sp>
      <p:sp>
        <p:nvSpPr>
          <p:cNvPr id="79876" name="AutoShape 4" descr="Karınca ve Güvercin - YouTub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</p:spTree>
  </p:cSld>
  <p:clrMapOvr>
    <a:masterClrMapping/>
  </p:clrMapOvr>
  <p:transition advTm="3000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285852" y="642918"/>
            <a:ext cx="6215074" cy="5429288"/>
          </a:xfrm>
          <a:prstGeom prst="heart">
            <a:avLst/>
          </a:prstGeom>
          <a:solidFill>
            <a:srgbClr val="FF00FF"/>
          </a:solidFill>
        </p:spPr>
        <p:txBody>
          <a:bodyPr>
            <a:normAutofit/>
          </a:bodyPr>
          <a:lstStyle/>
          <a:p>
            <a:r>
              <a:rPr lang="tr-TR" sz="6600" b="1" dirty="0">
                <a:latin typeface="Kayra Aydin" pitchFamily="34" charset="0"/>
              </a:rPr>
              <a:t>susamışlar.</a:t>
            </a:r>
          </a:p>
        </p:txBody>
      </p:sp>
      <p:sp>
        <p:nvSpPr>
          <p:cNvPr id="79876" name="AutoShape 4" descr="Karınca ve Güvercin - YouTub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</p:spTree>
  </p:cSld>
  <p:clrMapOvr>
    <a:masterClrMapping/>
  </p:clrMapOvr>
  <p:transition advTm="3000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285852" y="642918"/>
            <a:ext cx="6215074" cy="5429288"/>
          </a:xfrm>
          <a:prstGeom prst="heart">
            <a:avLst/>
          </a:prstGeom>
          <a:solidFill>
            <a:srgbClr val="FF00FF"/>
          </a:solidFill>
        </p:spPr>
        <p:txBody>
          <a:bodyPr>
            <a:normAutofit/>
          </a:bodyPr>
          <a:lstStyle/>
          <a:p>
            <a:r>
              <a:rPr lang="tr-TR" sz="6600" b="1" dirty="0">
                <a:latin typeface="Kayra Aydin" pitchFamily="34" charset="0"/>
              </a:rPr>
              <a:t>Tilki </a:t>
            </a:r>
          </a:p>
        </p:txBody>
      </p:sp>
      <p:sp>
        <p:nvSpPr>
          <p:cNvPr id="79876" name="AutoShape 4" descr="Karınca ve Güvercin - YouTub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</p:spTree>
  </p:cSld>
  <p:clrMapOvr>
    <a:masterClrMapping/>
  </p:clrMapOvr>
  <p:transition advTm="3000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285852" y="642918"/>
            <a:ext cx="6215074" cy="5429288"/>
          </a:xfrm>
          <a:prstGeom prst="heart">
            <a:avLst/>
          </a:prstGeom>
          <a:solidFill>
            <a:srgbClr val="FF00FF"/>
          </a:solidFill>
        </p:spPr>
        <p:txBody>
          <a:bodyPr>
            <a:normAutofit/>
          </a:bodyPr>
          <a:lstStyle/>
          <a:p>
            <a:r>
              <a:rPr lang="tr-TR" sz="6600" b="1" dirty="0">
                <a:latin typeface="Kayra Aydin" pitchFamily="34" charset="0"/>
              </a:rPr>
              <a:t>biraz</a:t>
            </a:r>
          </a:p>
        </p:txBody>
      </p:sp>
      <p:sp>
        <p:nvSpPr>
          <p:cNvPr id="79876" name="AutoShape 4" descr="Karınca ve Güvercin - YouTub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</p:spTree>
  </p:cSld>
  <p:clrMapOvr>
    <a:masterClrMapping/>
  </p:clrMapOvr>
  <p:transition advTm="3000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285852" y="642918"/>
            <a:ext cx="6215074" cy="5429288"/>
          </a:xfrm>
          <a:prstGeom prst="heart">
            <a:avLst/>
          </a:prstGeom>
          <a:solidFill>
            <a:srgbClr val="FF00FF"/>
          </a:solidFill>
        </p:spPr>
        <p:txBody>
          <a:bodyPr>
            <a:normAutofit/>
          </a:bodyPr>
          <a:lstStyle/>
          <a:p>
            <a:r>
              <a:rPr lang="tr-TR" sz="6600" b="1" dirty="0">
                <a:latin typeface="Kayra Aydin" pitchFamily="34" charset="0"/>
              </a:rPr>
              <a:t>uzakta</a:t>
            </a:r>
          </a:p>
        </p:txBody>
      </p:sp>
      <p:sp>
        <p:nvSpPr>
          <p:cNvPr id="79876" name="AutoShape 4" descr="Karınca ve Güvercin - YouTub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</p:spTree>
  </p:cSld>
  <p:clrMapOvr>
    <a:masterClrMapping/>
  </p:clrMapOvr>
  <p:transition advTm="3000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357290" y="1000108"/>
            <a:ext cx="6215074" cy="5500726"/>
          </a:xfrm>
          <a:prstGeom prst="heart">
            <a:avLst/>
          </a:prstGeom>
          <a:solidFill>
            <a:srgbClr val="FF00FF"/>
          </a:solidFill>
        </p:spPr>
        <p:txBody>
          <a:bodyPr>
            <a:normAutofit/>
          </a:bodyPr>
          <a:lstStyle/>
          <a:p>
            <a:r>
              <a:rPr lang="tr-TR" sz="6600" b="1" dirty="0">
                <a:latin typeface="Kayra Aydin" pitchFamily="34" charset="0"/>
              </a:rPr>
              <a:t>Tilki ile Keçi</a:t>
            </a:r>
          </a:p>
        </p:txBody>
      </p:sp>
      <p:sp>
        <p:nvSpPr>
          <p:cNvPr id="79876" name="AutoShape 4" descr="Karınca ve Güvercin - YouTub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</p:spTree>
  </p:cSld>
  <p:clrMapOvr>
    <a:masterClrMapping/>
  </p:clrMapOvr>
  <p:transition advTm="3000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285852" y="642918"/>
            <a:ext cx="6215074" cy="5429288"/>
          </a:xfrm>
          <a:prstGeom prst="heart">
            <a:avLst/>
          </a:prstGeom>
          <a:solidFill>
            <a:srgbClr val="FF00FF"/>
          </a:solidFill>
        </p:spPr>
        <p:txBody>
          <a:bodyPr>
            <a:normAutofit/>
          </a:bodyPr>
          <a:lstStyle/>
          <a:p>
            <a:r>
              <a:rPr lang="tr-TR" sz="6600" b="1" dirty="0">
                <a:latin typeface="Kayra Aydin" pitchFamily="34" charset="0"/>
              </a:rPr>
              <a:t>bir kuyu</a:t>
            </a:r>
          </a:p>
        </p:txBody>
      </p:sp>
      <p:sp>
        <p:nvSpPr>
          <p:cNvPr id="79876" name="AutoShape 4" descr="Karınca ve Güvercin - YouTub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</p:spTree>
  </p:cSld>
  <p:clrMapOvr>
    <a:masterClrMapping/>
  </p:clrMapOvr>
  <p:transition advTm="3000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285852" y="642918"/>
            <a:ext cx="6215074" cy="5429288"/>
          </a:xfrm>
          <a:prstGeom prst="heart">
            <a:avLst/>
          </a:prstGeom>
          <a:solidFill>
            <a:srgbClr val="FF00FF"/>
          </a:solidFill>
        </p:spPr>
        <p:txBody>
          <a:bodyPr>
            <a:normAutofit/>
          </a:bodyPr>
          <a:lstStyle/>
          <a:p>
            <a:r>
              <a:rPr lang="tr-TR" sz="6600" b="1" dirty="0">
                <a:latin typeface="Kayra Aydin" pitchFamily="34" charset="0"/>
              </a:rPr>
              <a:t>görmüş.</a:t>
            </a:r>
          </a:p>
        </p:txBody>
      </p:sp>
      <p:sp>
        <p:nvSpPr>
          <p:cNvPr id="79876" name="AutoShape 4" descr="Karınca ve Güvercin - YouTub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</p:spTree>
  </p:cSld>
  <p:clrMapOvr>
    <a:masterClrMapping/>
  </p:clrMapOvr>
  <p:transition advTm="3000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285852" y="642918"/>
            <a:ext cx="6215074" cy="5429288"/>
          </a:xfrm>
          <a:prstGeom prst="heart">
            <a:avLst/>
          </a:prstGeom>
          <a:solidFill>
            <a:srgbClr val="FF00FF"/>
          </a:solidFill>
        </p:spPr>
        <p:txBody>
          <a:bodyPr>
            <a:normAutofit/>
          </a:bodyPr>
          <a:lstStyle/>
          <a:p>
            <a:r>
              <a:rPr lang="tr-TR" sz="6600" b="1" dirty="0">
                <a:latin typeface="Kayra Aydin" pitchFamily="34" charset="0"/>
              </a:rPr>
              <a:t>kuyunun</a:t>
            </a:r>
          </a:p>
        </p:txBody>
      </p:sp>
      <p:sp>
        <p:nvSpPr>
          <p:cNvPr id="79876" name="AutoShape 4" descr="Karınca ve Güvercin - YouTub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</p:spTree>
  </p:cSld>
  <p:clrMapOvr>
    <a:masterClrMapping/>
  </p:clrMapOvr>
  <p:transition advTm="3000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285852" y="642918"/>
            <a:ext cx="6215074" cy="5429288"/>
          </a:xfrm>
          <a:prstGeom prst="heart">
            <a:avLst/>
          </a:prstGeom>
          <a:solidFill>
            <a:srgbClr val="FF00FF"/>
          </a:solidFill>
        </p:spPr>
        <p:txBody>
          <a:bodyPr>
            <a:normAutofit/>
          </a:bodyPr>
          <a:lstStyle/>
          <a:p>
            <a:r>
              <a:rPr lang="tr-TR" sz="6600" b="1" dirty="0">
                <a:latin typeface="Kayra Aydin" pitchFamily="34" charset="0"/>
              </a:rPr>
              <a:t>yanına</a:t>
            </a:r>
          </a:p>
        </p:txBody>
      </p:sp>
      <p:sp>
        <p:nvSpPr>
          <p:cNvPr id="79876" name="AutoShape 4" descr="Karınca ve Güvercin - YouTub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</p:spTree>
  </p:cSld>
  <p:clrMapOvr>
    <a:masterClrMapping/>
  </p:clrMapOvr>
  <p:transition advTm="3000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285852" y="642918"/>
            <a:ext cx="6215074" cy="5429288"/>
          </a:xfrm>
          <a:prstGeom prst="heart">
            <a:avLst/>
          </a:prstGeom>
          <a:solidFill>
            <a:srgbClr val="FF00FF"/>
          </a:solidFill>
        </p:spPr>
        <p:txBody>
          <a:bodyPr>
            <a:normAutofit/>
          </a:bodyPr>
          <a:lstStyle/>
          <a:p>
            <a:r>
              <a:rPr lang="tr-TR" sz="6600" b="1" dirty="0">
                <a:latin typeface="Kayra Aydin" pitchFamily="34" charset="0"/>
              </a:rPr>
              <a:t>gelince</a:t>
            </a:r>
          </a:p>
        </p:txBody>
      </p:sp>
      <p:sp>
        <p:nvSpPr>
          <p:cNvPr id="79876" name="AutoShape 4" descr="Karınca ve Güvercin - YouTub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</p:spTree>
  </p:cSld>
  <p:clrMapOvr>
    <a:masterClrMapping/>
  </p:clrMapOvr>
  <p:transition advTm="3000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285852" y="642918"/>
            <a:ext cx="6215074" cy="5429288"/>
          </a:xfrm>
          <a:prstGeom prst="heart">
            <a:avLst/>
          </a:prstGeom>
          <a:solidFill>
            <a:srgbClr val="FF00FF"/>
          </a:solidFill>
        </p:spPr>
        <p:txBody>
          <a:bodyPr>
            <a:normAutofit/>
          </a:bodyPr>
          <a:lstStyle/>
          <a:p>
            <a:r>
              <a:rPr lang="tr-TR" sz="6600" b="1" dirty="0">
                <a:latin typeface="Kayra Aydin" pitchFamily="34" charset="0"/>
              </a:rPr>
              <a:t>tilki</a:t>
            </a:r>
          </a:p>
        </p:txBody>
      </p:sp>
      <p:sp>
        <p:nvSpPr>
          <p:cNvPr id="79876" name="AutoShape 4" descr="Karınca ve Güvercin - YouTub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</p:spTree>
  </p:cSld>
  <p:clrMapOvr>
    <a:masterClrMapping/>
  </p:clrMapOvr>
  <p:transition advTm="3000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285852" y="642918"/>
            <a:ext cx="6215074" cy="5429288"/>
          </a:xfrm>
          <a:prstGeom prst="heart">
            <a:avLst/>
          </a:prstGeom>
          <a:solidFill>
            <a:srgbClr val="FF00FF"/>
          </a:solidFill>
        </p:spPr>
        <p:txBody>
          <a:bodyPr>
            <a:normAutofit/>
          </a:bodyPr>
          <a:lstStyle/>
          <a:p>
            <a:r>
              <a:rPr lang="tr-TR" sz="6600" b="1" dirty="0">
                <a:latin typeface="Kayra Aydin" pitchFamily="34" charset="0"/>
              </a:rPr>
              <a:t>bir kurnazlık</a:t>
            </a:r>
          </a:p>
        </p:txBody>
      </p:sp>
      <p:sp>
        <p:nvSpPr>
          <p:cNvPr id="79876" name="AutoShape 4" descr="Karınca ve Güvercin - YouTub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</p:spTree>
  </p:cSld>
  <p:clrMapOvr>
    <a:masterClrMapping/>
  </p:clrMapOvr>
  <p:transition advTm="3000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285852" y="642918"/>
            <a:ext cx="6215074" cy="5429288"/>
          </a:xfrm>
          <a:prstGeom prst="heart">
            <a:avLst/>
          </a:prstGeom>
          <a:solidFill>
            <a:srgbClr val="FF00FF"/>
          </a:solidFill>
        </p:spPr>
        <p:txBody>
          <a:bodyPr>
            <a:normAutofit/>
          </a:bodyPr>
          <a:lstStyle/>
          <a:p>
            <a:r>
              <a:rPr lang="tr-TR" sz="6600" b="1" dirty="0">
                <a:latin typeface="Kayra Aydin" pitchFamily="34" charset="0"/>
              </a:rPr>
              <a:t>düşünmüş.</a:t>
            </a:r>
          </a:p>
        </p:txBody>
      </p:sp>
      <p:sp>
        <p:nvSpPr>
          <p:cNvPr id="79876" name="AutoShape 4" descr="Karınca ve Güvercin - YouTub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</p:spTree>
  </p:cSld>
  <p:clrMapOvr>
    <a:masterClrMapping/>
  </p:clrMapOvr>
  <p:transition advTm="3000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285852" y="642918"/>
            <a:ext cx="6215074" cy="5429288"/>
          </a:xfrm>
          <a:prstGeom prst="heart">
            <a:avLst/>
          </a:prstGeom>
          <a:solidFill>
            <a:srgbClr val="FF00FF"/>
          </a:solidFill>
        </p:spPr>
        <p:txBody>
          <a:bodyPr>
            <a:normAutofit/>
          </a:bodyPr>
          <a:lstStyle/>
          <a:p>
            <a:r>
              <a:rPr lang="tr-TR" sz="6600" b="1" dirty="0">
                <a:latin typeface="Kayra Aydin" pitchFamily="34" charset="0"/>
              </a:rPr>
              <a:t>Hemen </a:t>
            </a:r>
          </a:p>
        </p:txBody>
      </p:sp>
      <p:sp>
        <p:nvSpPr>
          <p:cNvPr id="79876" name="AutoShape 4" descr="Karınca ve Güvercin - YouTub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</p:spTree>
  </p:cSld>
  <p:clrMapOvr>
    <a:masterClrMapping/>
  </p:clrMapOvr>
  <p:transition advTm="3000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285852" y="642918"/>
            <a:ext cx="6215074" cy="5429288"/>
          </a:xfrm>
          <a:prstGeom prst="heart">
            <a:avLst/>
          </a:prstGeom>
          <a:solidFill>
            <a:srgbClr val="FF00FF"/>
          </a:solidFill>
        </p:spPr>
        <p:txBody>
          <a:bodyPr>
            <a:normAutofit/>
          </a:bodyPr>
          <a:lstStyle/>
          <a:p>
            <a:r>
              <a:rPr lang="tr-TR" sz="6600" b="1" dirty="0">
                <a:latin typeface="Kayra Aydin" pitchFamily="34" charset="0"/>
              </a:rPr>
              <a:t>kuyuya</a:t>
            </a:r>
          </a:p>
        </p:txBody>
      </p:sp>
      <p:sp>
        <p:nvSpPr>
          <p:cNvPr id="79876" name="AutoShape 4" descr="Karınca ve Güvercin - YouTub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</p:spTree>
  </p:cSld>
  <p:clrMapOvr>
    <a:masterClrMapping/>
  </p:clrMapOvr>
  <p:transition advTm="3000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285852" y="642918"/>
            <a:ext cx="6215074" cy="5429288"/>
          </a:xfrm>
          <a:prstGeom prst="heart">
            <a:avLst/>
          </a:prstGeom>
          <a:solidFill>
            <a:srgbClr val="FF00FF"/>
          </a:solidFill>
        </p:spPr>
        <p:txBody>
          <a:bodyPr>
            <a:normAutofit/>
          </a:bodyPr>
          <a:lstStyle/>
          <a:p>
            <a:r>
              <a:rPr lang="tr-TR" sz="6600" b="1" dirty="0">
                <a:latin typeface="Kayra Aydin" pitchFamily="34" charset="0"/>
              </a:rPr>
              <a:t>Tilki ile</a:t>
            </a:r>
          </a:p>
        </p:txBody>
      </p:sp>
      <p:sp>
        <p:nvSpPr>
          <p:cNvPr id="79876" name="AutoShape 4" descr="Karınca ve Güvercin - YouTub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</p:spTree>
  </p:cSld>
  <p:clrMapOvr>
    <a:masterClrMapping/>
  </p:clrMapOvr>
  <p:transition advTm="3000"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285852" y="642918"/>
            <a:ext cx="6215074" cy="5429288"/>
          </a:xfrm>
          <a:prstGeom prst="heart">
            <a:avLst/>
          </a:prstGeom>
          <a:solidFill>
            <a:srgbClr val="FF00FF"/>
          </a:solidFill>
        </p:spPr>
        <p:txBody>
          <a:bodyPr>
            <a:normAutofit/>
          </a:bodyPr>
          <a:lstStyle/>
          <a:p>
            <a:r>
              <a:rPr lang="tr-TR" sz="6600" b="1" dirty="0">
                <a:latin typeface="Kayra Aydin" pitchFamily="34" charset="0"/>
              </a:rPr>
              <a:t>inmişler.</a:t>
            </a:r>
          </a:p>
        </p:txBody>
      </p:sp>
      <p:sp>
        <p:nvSpPr>
          <p:cNvPr id="79876" name="AutoShape 4" descr="Karınca ve Güvercin - YouTub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</p:spTree>
  </p:cSld>
  <p:clrMapOvr>
    <a:masterClrMapping/>
  </p:clrMapOvr>
  <p:transition advTm="3000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285852" y="642918"/>
            <a:ext cx="6215074" cy="5429288"/>
          </a:xfrm>
          <a:prstGeom prst="heart">
            <a:avLst/>
          </a:prstGeom>
          <a:solidFill>
            <a:srgbClr val="FF00FF"/>
          </a:solidFill>
        </p:spPr>
        <p:txBody>
          <a:bodyPr>
            <a:normAutofit/>
          </a:bodyPr>
          <a:lstStyle/>
          <a:p>
            <a:r>
              <a:rPr lang="tr-TR" sz="6600" b="1" dirty="0">
                <a:latin typeface="Kayra Aydin" pitchFamily="34" charset="0"/>
              </a:rPr>
              <a:t>doyasıya</a:t>
            </a:r>
          </a:p>
        </p:txBody>
      </p:sp>
      <p:sp>
        <p:nvSpPr>
          <p:cNvPr id="79876" name="AutoShape 4" descr="Karınca ve Güvercin - YouTub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</p:spTree>
  </p:cSld>
  <p:clrMapOvr>
    <a:masterClrMapping/>
  </p:clrMapOvr>
  <p:transition advTm="3000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285852" y="642918"/>
            <a:ext cx="6357982" cy="5429288"/>
          </a:xfrm>
          <a:prstGeom prst="heart">
            <a:avLst/>
          </a:prstGeom>
          <a:solidFill>
            <a:srgbClr val="FF00FF"/>
          </a:solidFill>
        </p:spPr>
        <p:txBody>
          <a:bodyPr>
            <a:normAutofit/>
          </a:bodyPr>
          <a:lstStyle/>
          <a:p>
            <a:r>
              <a:rPr lang="tr-TR" sz="6600" b="1" dirty="0">
                <a:latin typeface="Kayra Aydin" pitchFamily="34" charset="0"/>
              </a:rPr>
              <a:t>su içmişler.</a:t>
            </a:r>
          </a:p>
        </p:txBody>
      </p:sp>
      <p:sp>
        <p:nvSpPr>
          <p:cNvPr id="79876" name="AutoShape 4" descr="Karınca ve Güvercin - YouTub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</p:spTree>
  </p:cSld>
  <p:clrMapOvr>
    <a:masterClrMapping/>
  </p:clrMapOvr>
  <p:transition advTm="3000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285852" y="642918"/>
            <a:ext cx="6215074" cy="5429288"/>
          </a:xfrm>
          <a:prstGeom prst="heart">
            <a:avLst/>
          </a:prstGeom>
          <a:solidFill>
            <a:srgbClr val="FF00FF"/>
          </a:solidFill>
        </p:spPr>
        <p:txBody>
          <a:bodyPr>
            <a:normAutofit/>
          </a:bodyPr>
          <a:lstStyle/>
          <a:p>
            <a:r>
              <a:rPr lang="tr-TR" sz="6600" b="1" dirty="0">
                <a:latin typeface="Kayra Aydin" pitchFamily="34" charset="0"/>
              </a:rPr>
              <a:t>sonra da</a:t>
            </a:r>
          </a:p>
        </p:txBody>
      </p:sp>
      <p:sp>
        <p:nvSpPr>
          <p:cNvPr id="79876" name="AutoShape 4" descr="Karınca ve Güvercin - YouTub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</p:spTree>
  </p:cSld>
  <p:clrMapOvr>
    <a:masterClrMapping/>
  </p:clrMapOvr>
  <p:transition advTm="3000"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285852" y="642918"/>
            <a:ext cx="6215074" cy="5429288"/>
          </a:xfrm>
          <a:prstGeom prst="heart">
            <a:avLst/>
          </a:prstGeom>
          <a:solidFill>
            <a:srgbClr val="FF00FF"/>
          </a:solidFill>
        </p:spPr>
        <p:txBody>
          <a:bodyPr>
            <a:normAutofit/>
          </a:bodyPr>
          <a:lstStyle/>
          <a:p>
            <a:r>
              <a:rPr lang="tr-TR" sz="6600" b="1" dirty="0">
                <a:latin typeface="Kayra Aydin" pitchFamily="34" charset="0"/>
              </a:rPr>
              <a:t>kuyudan</a:t>
            </a:r>
          </a:p>
        </p:txBody>
      </p:sp>
      <p:sp>
        <p:nvSpPr>
          <p:cNvPr id="79876" name="AutoShape 4" descr="Karınca ve Güvercin - YouTub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</p:spTree>
  </p:cSld>
  <p:clrMapOvr>
    <a:masterClrMapping/>
  </p:clrMapOvr>
  <p:transition advTm="3000"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285852" y="642918"/>
            <a:ext cx="6215074" cy="5429288"/>
          </a:xfrm>
          <a:prstGeom prst="heart">
            <a:avLst/>
          </a:prstGeom>
          <a:solidFill>
            <a:srgbClr val="FF00FF"/>
          </a:solidFill>
        </p:spPr>
        <p:txBody>
          <a:bodyPr>
            <a:normAutofit/>
          </a:bodyPr>
          <a:lstStyle/>
          <a:p>
            <a:r>
              <a:rPr lang="tr-TR" sz="6600" b="1" dirty="0">
                <a:latin typeface="Kayra Aydin" pitchFamily="34" charset="0"/>
              </a:rPr>
              <a:t>çıkmak</a:t>
            </a:r>
          </a:p>
        </p:txBody>
      </p:sp>
      <p:sp>
        <p:nvSpPr>
          <p:cNvPr id="79876" name="AutoShape 4" descr="Karınca ve Güvercin - YouTub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</p:spTree>
  </p:cSld>
  <p:clrMapOvr>
    <a:masterClrMapping/>
  </p:clrMapOvr>
  <p:transition advTm="3000"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285852" y="642918"/>
            <a:ext cx="6215074" cy="5429288"/>
          </a:xfrm>
          <a:prstGeom prst="heart">
            <a:avLst/>
          </a:prstGeom>
          <a:solidFill>
            <a:srgbClr val="FF00FF"/>
          </a:solidFill>
        </p:spPr>
        <p:txBody>
          <a:bodyPr>
            <a:normAutofit/>
          </a:bodyPr>
          <a:lstStyle/>
          <a:p>
            <a:r>
              <a:rPr lang="tr-TR" sz="6600" b="1" dirty="0">
                <a:latin typeface="Kayra Aydin" pitchFamily="34" charset="0"/>
              </a:rPr>
              <a:t>istemişler.</a:t>
            </a:r>
          </a:p>
        </p:txBody>
      </p:sp>
      <p:sp>
        <p:nvSpPr>
          <p:cNvPr id="79876" name="AutoShape 4" descr="Karınca ve Güvercin - YouTub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</p:spTree>
  </p:cSld>
  <p:clrMapOvr>
    <a:masterClrMapping/>
  </p:clrMapOvr>
  <p:transition advTm="3000"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285852" y="642918"/>
            <a:ext cx="6215074" cy="5429288"/>
          </a:xfrm>
          <a:prstGeom prst="heart">
            <a:avLst/>
          </a:prstGeom>
          <a:solidFill>
            <a:srgbClr val="FF00FF"/>
          </a:solidFill>
        </p:spPr>
        <p:txBody>
          <a:bodyPr>
            <a:normAutofit/>
          </a:bodyPr>
          <a:lstStyle/>
          <a:p>
            <a:r>
              <a:rPr lang="tr-TR" sz="6600" b="1" dirty="0">
                <a:latin typeface="Kayra Aydin" pitchFamily="34" charset="0"/>
              </a:rPr>
              <a:t>Kuyu </a:t>
            </a:r>
          </a:p>
        </p:txBody>
      </p:sp>
      <p:sp>
        <p:nvSpPr>
          <p:cNvPr id="79876" name="AutoShape 4" descr="Karınca ve Güvercin - YouTub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</p:spTree>
  </p:cSld>
  <p:clrMapOvr>
    <a:masterClrMapping/>
  </p:clrMapOvr>
  <p:transition advTm="3000"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285852" y="642918"/>
            <a:ext cx="6215074" cy="5429288"/>
          </a:xfrm>
          <a:prstGeom prst="heart">
            <a:avLst/>
          </a:prstGeom>
          <a:solidFill>
            <a:srgbClr val="FF00FF"/>
          </a:solidFill>
        </p:spPr>
        <p:txBody>
          <a:bodyPr>
            <a:normAutofit/>
          </a:bodyPr>
          <a:lstStyle/>
          <a:p>
            <a:r>
              <a:rPr lang="tr-TR" sz="6600" b="1" dirty="0">
                <a:latin typeface="Kayra Aydin" pitchFamily="34" charset="0"/>
              </a:rPr>
              <a:t>biraz</a:t>
            </a:r>
          </a:p>
        </p:txBody>
      </p:sp>
      <p:sp>
        <p:nvSpPr>
          <p:cNvPr id="79876" name="AutoShape 4" descr="Karınca ve Güvercin - YouTub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</p:spTree>
  </p:cSld>
  <p:clrMapOvr>
    <a:masterClrMapping/>
  </p:clrMapOvr>
  <p:transition advTm="3000"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285852" y="642918"/>
            <a:ext cx="6215074" cy="5429288"/>
          </a:xfrm>
          <a:prstGeom prst="heart">
            <a:avLst/>
          </a:prstGeom>
          <a:solidFill>
            <a:srgbClr val="FF00FF"/>
          </a:solidFill>
        </p:spPr>
        <p:txBody>
          <a:bodyPr>
            <a:normAutofit/>
          </a:bodyPr>
          <a:lstStyle/>
          <a:p>
            <a:r>
              <a:rPr lang="tr-TR" sz="6600" b="1" dirty="0">
                <a:latin typeface="Kayra Aydin" pitchFamily="34" charset="0"/>
              </a:rPr>
              <a:t>derin</a:t>
            </a:r>
          </a:p>
        </p:txBody>
      </p:sp>
      <p:sp>
        <p:nvSpPr>
          <p:cNvPr id="79876" name="AutoShape 4" descr="Karınca ve Güvercin - YouTub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</p:spTree>
  </p:cSld>
  <p:clrMapOvr>
    <a:masterClrMapping/>
  </p:clrMapOvr>
  <p:transition advTm="3000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285852" y="642918"/>
            <a:ext cx="6215074" cy="5429288"/>
          </a:xfrm>
          <a:prstGeom prst="heart">
            <a:avLst/>
          </a:prstGeom>
          <a:solidFill>
            <a:srgbClr val="FF00FF"/>
          </a:solidFill>
        </p:spPr>
        <p:txBody>
          <a:bodyPr>
            <a:normAutofit/>
          </a:bodyPr>
          <a:lstStyle/>
          <a:p>
            <a:r>
              <a:rPr lang="tr-TR" sz="6600" b="1" dirty="0">
                <a:latin typeface="Kayra Aydin" pitchFamily="34" charset="0"/>
              </a:rPr>
              <a:t>keçi</a:t>
            </a:r>
          </a:p>
        </p:txBody>
      </p:sp>
      <p:sp>
        <p:nvSpPr>
          <p:cNvPr id="79876" name="AutoShape 4" descr="Karınca ve Güvercin - YouTub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</p:spTree>
  </p:cSld>
  <p:clrMapOvr>
    <a:masterClrMapping/>
  </p:clrMapOvr>
  <p:transition advTm="3000"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285852" y="642918"/>
            <a:ext cx="6215074" cy="5429288"/>
          </a:xfrm>
          <a:prstGeom prst="heart">
            <a:avLst/>
          </a:prstGeom>
          <a:solidFill>
            <a:srgbClr val="FF00FF"/>
          </a:solidFill>
        </p:spPr>
        <p:txBody>
          <a:bodyPr>
            <a:normAutofit/>
          </a:bodyPr>
          <a:lstStyle/>
          <a:p>
            <a:r>
              <a:rPr lang="tr-TR" sz="6600" b="1" dirty="0">
                <a:latin typeface="Kayra Aydin" pitchFamily="34" charset="0"/>
              </a:rPr>
              <a:t>olduğu</a:t>
            </a:r>
          </a:p>
        </p:txBody>
      </p:sp>
      <p:sp>
        <p:nvSpPr>
          <p:cNvPr id="79876" name="AutoShape 4" descr="Karınca ve Güvercin - YouTub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</p:spTree>
  </p:cSld>
  <p:clrMapOvr>
    <a:masterClrMapping/>
  </p:clrMapOvr>
  <p:transition advTm="3000"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285852" y="642918"/>
            <a:ext cx="6215074" cy="5429288"/>
          </a:xfrm>
          <a:prstGeom prst="heart">
            <a:avLst/>
          </a:prstGeom>
          <a:solidFill>
            <a:srgbClr val="FF00FF"/>
          </a:solidFill>
        </p:spPr>
        <p:txBody>
          <a:bodyPr>
            <a:normAutofit/>
          </a:bodyPr>
          <a:lstStyle/>
          <a:p>
            <a:r>
              <a:rPr lang="tr-TR" sz="6600" b="1" dirty="0">
                <a:latin typeface="Kayra Aydin" pitchFamily="34" charset="0"/>
              </a:rPr>
              <a:t>için</a:t>
            </a:r>
          </a:p>
        </p:txBody>
      </p:sp>
      <p:sp>
        <p:nvSpPr>
          <p:cNvPr id="79876" name="AutoShape 4" descr="Karınca ve Güvercin - YouTub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</p:spTree>
  </p:cSld>
  <p:clrMapOvr>
    <a:masterClrMapping/>
  </p:clrMapOvr>
  <p:transition advTm="3000"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285852" y="642918"/>
            <a:ext cx="6215074" cy="5429288"/>
          </a:xfrm>
          <a:prstGeom prst="heart">
            <a:avLst/>
          </a:prstGeom>
          <a:solidFill>
            <a:srgbClr val="FF00FF"/>
          </a:solidFill>
        </p:spPr>
        <p:txBody>
          <a:bodyPr>
            <a:normAutofit/>
          </a:bodyPr>
          <a:lstStyle/>
          <a:p>
            <a:r>
              <a:rPr lang="tr-TR" sz="6600" b="1" dirty="0">
                <a:latin typeface="Kayra Aydin" pitchFamily="34" charset="0"/>
              </a:rPr>
              <a:t>ikisi de</a:t>
            </a:r>
          </a:p>
        </p:txBody>
      </p:sp>
      <p:sp>
        <p:nvSpPr>
          <p:cNvPr id="79876" name="AutoShape 4" descr="Karınca ve Güvercin - YouTub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</p:spTree>
  </p:cSld>
  <p:clrMapOvr>
    <a:masterClrMapping/>
  </p:clrMapOvr>
  <p:transition advTm="3000"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071538" y="642918"/>
            <a:ext cx="7072362" cy="5429288"/>
          </a:xfrm>
          <a:prstGeom prst="heart">
            <a:avLst/>
          </a:prstGeom>
          <a:solidFill>
            <a:srgbClr val="FF00FF"/>
          </a:solidFill>
        </p:spPr>
        <p:txBody>
          <a:bodyPr>
            <a:normAutofit/>
          </a:bodyPr>
          <a:lstStyle/>
          <a:p>
            <a:r>
              <a:rPr lang="tr-TR" sz="6600" b="1" dirty="0">
                <a:latin typeface="Kayra Aydin" pitchFamily="34" charset="0"/>
              </a:rPr>
              <a:t>çıkamamış</a:t>
            </a:r>
          </a:p>
        </p:txBody>
      </p:sp>
      <p:sp>
        <p:nvSpPr>
          <p:cNvPr id="79876" name="AutoShape 4" descr="Karınca ve Güvercin - YouTub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</p:spTree>
  </p:cSld>
  <p:clrMapOvr>
    <a:masterClrMapping/>
  </p:clrMapOvr>
  <p:transition advTm="3000"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285852" y="642918"/>
            <a:ext cx="6215074" cy="5429288"/>
          </a:xfrm>
          <a:prstGeom prst="heart">
            <a:avLst/>
          </a:prstGeom>
          <a:solidFill>
            <a:srgbClr val="FF00FF"/>
          </a:solidFill>
        </p:spPr>
        <p:txBody>
          <a:bodyPr>
            <a:normAutofit/>
          </a:bodyPr>
          <a:lstStyle/>
          <a:p>
            <a:r>
              <a:rPr lang="tr-TR" sz="6600" b="1" dirty="0">
                <a:latin typeface="Kayra Aydin" pitchFamily="34" charset="0"/>
              </a:rPr>
              <a:t>Tilki:</a:t>
            </a:r>
          </a:p>
        </p:txBody>
      </p:sp>
      <p:sp>
        <p:nvSpPr>
          <p:cNvPr id="79876" name="AutoShape 4" descr="Karınca ve Güvercin - YouTub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</p:spTree>
  </p:cSld>
  <p:clrMapOvr>
    <a:masterClrMapping/>
  </p:clrMapOvr>
  <p:transition advTm="3000"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285852" y="642918"/>
            <a:ext cx="6215074" cy="5429288"/>
          </a:xfrm>
          <a:prstGeom prst="heart">
            <a:avLst/>
          </a:prstGeom>
          <a:solidFill>
            <a:srgbClr val="FF00FF"/>
          </a:solidFill>
        </p:spPr>
        <p:txBody>
          <a:bodyPr>
            <a:normAutofit/>
          </a:bodyPr>
          <a:lstStyle/>
          <a:p>
            <a:r>
              <a:rPr lang="tr-TR" sz="6600" b="1" dirty="0">
                <a:latin typeface="Kayra Aydin" pitchFamily="34" charset="0"/>
              </a:rPr>
              <a:t>Sen ayaklarını</a:t>
            </a:r>
          </a:p>
        </p:txBody>
      </p:sp>
      <p:sp>
        <p:nvSpPr>
          <p:cNvPr id="79876" name="AutoShape 4" descr="Karınca ve Güvercin - YouTub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</p:spTree>
  </p:cSld>
  <p:clrMapOvr>
    <a:masterClrMapping/>
  </p:clrMapOvr>
  <p:transition advTm="3000"/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285852" y="642918"/>
            <a:ext cx="6215074" cy="5429288"/>
          </a:xfrm>
          <a:prstGeom prst="heart">
            <a:avLst/>
          </a:prstGeom>
          <a:solidFill>
            <a:srgbClr val="FF00FF"/>
          </a:solidFill>
        </p:spPr>
        <p:txBody>
          <a:bodyPr>
            <a:normAutofit/>
          </a:bodyPr>
          <a:lstStyle/>
          <a:p>
            <a:r>
              <a:rPr lang="tr-TR" sz="6600" b="1" dirty="0">
                <a:latin typeface="Kayra Aydin" pitchFamily="34" charset="0"/>
              </a:rPr>
              <a:t>duvara</a:t>
            </a:r>
          </a:p>
        </p:txBody>
      </p:sp>
      <p:sp>
        <p:nvSpPr>
          <p:cNvPr id="79876" name="AutoShape 4" descr="Karınca ve Güvercin - YouTub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</p:spTree>
  </p:cSld>
  <p:clrMapOvr>
    <a:masterClrMapping/>
  </p:clrMapOvr>
  <p:transition advTm="3000"/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285852" y="642918"/>
            <a:ext cx="6215074" cy="5429288"/>
          </a:xfrm>
          <a:prstGeom prst="heart">
            <a:avLst/>
          </a:prstGeom>
          <a:solidFill>
            <a:srgbClr val="FF00FF"/>
          </a:solidFill>
        </p:spPr>
        <p:txBody>
          <a:bodyPr>
            <a:normAutofit/>
          </a:bodyPr>
          <a:lstStyle/>
          <a:p>
            <a:r>
              <a:rPr lang="tr-TR" sz="6600" b="1" dirty="0">
                <a:latin typeface="Kayra Aydin" pitchFamily="34" charset="0"/>
              </a:rPr>
              <a:t>daya.</a:t>
            </a:r>
          </a:p>
        </p:txBody>
      </p:sp>
      <p:sp>
        <p:nvSpPr>
          <p:cNvPr id="79876" name="AutoShape 4" descr="Karınca ve Güvercin - YouTub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</p:spTree>
  </p:cSld>
  <p:clrMapOvr>
    <a:masterClrMapping/>
  </p:clrMapOvr>
  <p:transition advTm="3000"/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285852" y="642918"/>
            <a:ext cx="6215074" cy="5429288"/>
          </a:xfrm>
          <a:prstGeom prst="heart">
            <a:avLst/>
          </a:prstGeom>
          <a:solidFill>
            <a:srgbClr val="FF00FF"/>
          </a:solidFill>
        </p:spPr>
        <p:txBody>
          <a:bodyPr>
            <a:normAutofit/>
          </a:bodyPr>
          <a:lstStyle/>
          <a:p>
            <a:r>
              <a:rPr lang="tr-TR" sz="6600" b="1" dirty="0">
                <a:latin typeface="Kayra Aydin" pitchFamily="34" charset="0"/>
              </a:rPr>
              <a:t>kafanı da</a:t>
            </a:r>
          </a:p>
        </p:txBody>
      </p:sp>
      <p:sp>
        <p:nvSpPr>
          <p:cNvPr id="79876" name="AutoShape 4" descr="Karınca ve Güvercin - YouTub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</p:spTree>
  </p:cSld>
  <p:clrMapOvr>
    <a:masterClrMapping/>
  </p:clrMapOvr>
  <p:transition advTm="3000"/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285852" y="642918"/>
            <a:ext cx="6215074" cy="5429288"/>
          </a:xfrm>
          <a:prstGeom prst="heart">
            <a:avLst/>
          </a:prstGeom>
          <a:solidFill>
            <a:srgbClr val="FF00FF"/>
          </a:solidFill>
        </p:spPr>
        <p:txBody>
          <a:bodyPr>
            <a:normAutofit/>
          </a:bodyPr>
          <a:lstStyle/>
          <a:p>
            <a:r>
              <a:rPr lang="tr-TR" sz="6600" b="1" dirty="0">
                <a:latin typeface="Kayra Aydin" pitchFamily="34" charset="0"/>
              </a:rPr>
              <a:t>yukarı</a:t>
            </a:r>
          </a:p>
        </p:txBody>
      </p:sp>
      <p:sp>
        <p:nvSpPr>
          <p:cNvPr id="79876" name="AutoShape 4" descr="Karınca ve Güvercin - YouTub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</p:spTree>
  </p:cSld>
  <p:clrMapOvr>
    <a:masterClrMapping/>
  </p:clrMapOvr>
  <p:transition advTm="3000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285852" y="642918"/>
            <a:ext cx="6215074" cy="5429288"/>
          </a:xfrm>
          <a:prstGeom prst="heart">
            <a:avLst/>
          </a:prstGeom>
          <a:solidFill>
            <a:srgbClr val="FF00FF"/>
          </a:solidFill>
        </p:spPr>
        <p:txBody>
          <a:bodyPr>
            <a:normAutofit/>
          </a:bodyPr>
          <a:lstStyle/>
          <a:p>
            <a:r>
              <a:rPr lang="tr-TR" sz="6600" b="1" dirty="0">
                <a:latin typeface="Kayra Aydin" pitchFamily="34" charset="0"/>
              </a:rPr>
              <a:t>arkadaş</a:t>
            </a:r>
          </a:p>
        </p:txBody>
      </p:sp>
      <p:sp>
        <p:nvSpPr>
          <p:cNvPr id="79876" name="AutoShape 4" descr="Karınca ve Güvercin - YouTub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</p:spTree>
  </p:cSld>
  <p:clrMapOvr>
    <a:masterClrMapping/>
  </p:clrMapOvr>
  <p:transition advTm="3000"/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285852" y="642918"/>
            <a:ext cx="6215074" cy="5429288"/>
          </a:xfrm>
          <a:prstGeom prst="heart">
            <a:avLst/>
          </a:prstGeom>
          <a:solidFill>
            <a:srgbClr val="FF00FF"/>
          </a:solidFill>
        </p:spPr>
        <p:txBody>
          <a:bodyPr>
            <a:normAutofit/>
          </a:bodyPr>
          <a:lstStyle/>
          <a:p>
            <a:r>
              <a:rPr lang="tr-TR" sz="6600" b="1" dirty="0">
                <a:latin typeface="Kayra Aydin" pitchFamily="34" charset="0"/>
              </a:rPr>
              <a:t>doğru</a:t>
            </a:r>
          </a:p>
        </p:txBody>
      </p:sp>
      <p:sp>
        <p:nvSpPr>
          <p:cNvPr id="79876" name="AutoShape 4" descr="Karınca ve Güvercin - YouTub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</p:spTree>
  </p:cSld>
  <p:clrMapOvr>
    <a:masterClrMapping/>
  </p:clrMapOvr>
  <p:transition advTm="3000"/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285852" y="642918"/>
            <a:ext cx="6215074" cy="5429288"/>
          </a:xfrm>
          <a:prstGeom prst="heart">
            <a:avLst/>
          </a:prstGeom>
          <a:solidFill>
            <a:srgbClr val="FF00FF"/>
          </a:solidFill>
        </p:spPr>
        <p:txBody>
          <a:bodyPr>
            <a:normAutofit/>
          </a:bodyPr>
          <a:lstStyle/>
          <a:p>
            <a:r>
              <a:rPr lang="tr-TR" sz="6600" b="1" dirty="0">
                <a:latin typeface="Kayra Aydin" pitchFamily="34" charset="0"/>
              </a:rPr>
              <a:t>iyice</a:t>
            </a:r>
          </a:p>
        </p:txBody>
      </p:sp>
      <p:sp>
        <p:nvSpPr>
          <p:cNvPr id="79876" name="AutoShape 4" descr="Karınca ve Güvercin - YouTub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</p:spTree>
  </p:cSld>
  <p:clrMapOvr>
    <a:masterClrMapping/>
  </p:clrMapOvr>
  <p:transition advTm="3000"/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285852" y="642918"/>
            <a:ext cx="6215074" cy="5429288"/>
          </a:xfrm>
          <a:prstGeom prst="heart">
            <a:avLst/>
          </a:prstGeom>
          <a:solidFill>
            <a:srgbClr val="FF00FF"/>
          </a:solidFill>
        </p:spPr>
        <p:txBody>
          <a:bodyPr>
            <a:normAutofit/>
          </a:bodyPr>
          <a:lstStyle/>
          <a:p>
            <a:r>
              <a:rPr lang="tr-TR" sz="6600" b="1" dirty="0">
                <a:latin typeface="Kayra Aydin" pitchFamily="34" charset="0"/>
              </a:rPr>
              <a:t>kaldır.</a:t>
            </a:r>
          </a:p>
        </p:txBody>
      </p:sp>
      <p:sp>
        <p:nvSpPr>
          <p:cNvPr id="79876" name="AutoShape 4" descr="Karınca ve Güvercin - YouTub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</p:spTree>
  </p:cSld>
  <p:clrMapOvr>
    <a:masterClrMapping/>
  </p:clrMapOvr>
  <p:transition advTm="3000"/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285852" y="642918"/>
            <a:ext cx="6215074" cy="5429288"/>
          </a:xfrm>
          <a:prstGeom prst="heart">
            <a:avLst/>
          </a:prstGeom>
          <a:solidFill>
            <a:srgbClr val="FF00FF"/>
          </a:solidFill>
        </p:spPr>
        <p:txBody>
          <a:bodyPr>
            <a:normAutofit/>
          </a:bodyPr>
          <a:lstStyle/>
          <a:p>
            <a:r>
              <a:rPr lang="tr-TR" sz="6600" b="1" dirty="0">
                <a:latin typeface="Kayra Aydin" pitchFamily="34" charset="0"/>
              </a:rPr>
              <a:t>ben yukarı</a:t>
            </a:r>
          </a:p>
        </p:txBody>
      </p:sp>
      <p:sp>
        <p:nvSpPr>
          <p:cNvPr id="79876" name="AutoShape 4" descr="Karınca ve Güvercin - YouTub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</p:spTree>
  </p:cSld>
  <p:clrMapOvr>
    <a:masterClrMapping/>
  </p:clrMapOvr>
  <p:transition advTm="3000"/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285852" y="642918"/>
            <a:ext cx="6215074" cy="5429288"/>
          </a:xfrm>
          <a:prstGeom prst="heart">
            <a:avLst/>
          </a:prstGeom>
          <a:solidFill>
            <a:srgbClr val="FF00FF"/>
          </a:solidFill>
        </p:spPr>
        <p:txBody>
          <a:bodyPr>
            <a:normAutofit/>
          </a:bodyPr>
          <a:lstStyle/>
          <a:p>
            <a:r>
              <a:rPr lang="tr-TR" sz="6600" b="1" dirty="0">
                <a:latin typeface="Kayra Aydin" pitchFamily="34" charset="0"/>
              </a:rPr>
              <a:t>çıkayım ve</a:t>
            </a:r>
          </a:p>
        </p:txBody>
      </p:sp>
      <p:sp>
        <p:nvSpPr>
          <p:cNvPr id="79876" name="AutoShape 4" descr="Karınca ve Güvercin - YouTub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</p:spTree>
  </p:cSld>
  <p:clrMapOvr>
    <a:masterClrMapping/>
  </p:clrMapOvr>
  <p:transition advTm="3000"/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285852" y="642918"/>
            <a:ext cx="6215074" cy="5429288"/>
          </a:xfrm>
          <a:prstGeom prst="heart">
            <a:avLst/>
          </a:prstGeom>
          <a:solidFill>
            <a:srgbClr val="FF00FF"/>
          </a:solidFill>
        </p:spPr>
        <p:txBody>
          <a:bodyPr>
            <a:normAutofit/>
          </a:bodyPr>
          <a:lstStyle/>
          <a:p>
            <a:r>
              <a:rPr lang="tr-TR" sz="6600" b="1" dirty="0">
                <a:latin typeface="Kayra Aydin" pitchFamily="34" charset="0"/>
              </a:rPr>
              <a:t>sana</a:t>
            </a:r>
          </a:p>
        </p:txBody>
      </p:sp>
      <p:sp>
        <p:nvSpPr>
          <p:cNvPr id="79876" name="AutoShape 4" descr="Karınca ve Güvercin - YouTub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</p:spTree>
  </p:cSld>
  <p:clrMapOvr>
    <a:masterClrMapping/>
  </p:clrMapOvr>
  <p:transition advTm="3000"/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285852" y="642918"/>
            <a:ext cx="6215074" cy="5429288"/>
          </a:xfrm>
          <a:prstGeom prst="heart">
            <a:avLst/>
          </a:prstGeom>
          <a:solidFill>
            <a:srgbClr val="FF00FF"/>
          </a:solidFill>
        </p:spPr>
        <p:txBody>
          <a:bodyPr>
            <a:normAutofit/>
          </a:bodyPr>
          <a:lstStyle/>
          <a:p>
            <a:r>
              <a:rPr lang="tr-TR" sz="6600" b="1" dirty="0">
                <a:latin typeface="Kayra Aydin" pitchFamily="34" charset="0"/>
              </a:rPr>
              <a:t>yukarıdan</a:t>
            </a:r>
          </a:p>
        </p:txBody>
      </p:sp>
      <p:sp>
        <p:nvSpPr>
          <p:cNvPr id="79876" name="AutoShape 4" descr="Karınca ve Güvercin - YouTub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</p:spTree>
  </p:cSld>
  <p:clrMapOvr>
    <a:masterClrMapping/>
  </p:clrMapOvr>
  <p:transition advTm="3000"/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285852" y="642918"/>
            <a:ext cx="6215074" cy="5429288"/>
          </a:xfrm>
          <a:prstGeom prst="heart">
            <a:avLst/>
          </a:prstGeom>
          <a:solidFill>
            <a:srgbClr val="FF00FF"/>
          </a:solidFill>
        </p:spPr>
        <p:txBody>
          <a:bodyPr>
            <a:normAutofit/>
          </a:bodyPr>
          <a:lstStyle/>
          <a:p>
            <a:r>
              <a:rPr lang="tr-TR" sz="6600" b="1" dirty="0">
                <a:latin typeface="Kayra Aydin" pitchFamily="34" charset="0"/>
              </a:rPr>
              <a:t>yardım</a:t>
            </a:r>
          </a:p>
        </p:txBody>
      </p:sp>
      <p:sp>
        <p:nvSpPr>
          <p:cNvPr id="79876" name="AutoShape 4" descr="Karınca ve Güvercin - YouTub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</p:spTree>
  </p:cSld>
  <p:clrMapOvr>
    <a:masterClrMapping/>
  </p:clrMapOvr>
  <p:transition advTm="3000"/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285852" y="642918"/>
            <a:ext cx="6215074" cy="5429288"/>
          </a:xfrm>
          <a:prstGeom prst="heart">
            <a:avLst/>
          </a:prstGeom>
          <a:solidFill>
            <a:srgbClr val="FF00FF"/>
          </a:solidFill>
        </p:spPr>
        <p:txBody>
          <a:bodyPr>
            <a:normAutofit/>
          </a:bodyPr>
          <a:lstStyle/>
          <a:p>
            <a:r>
              <a:rPr lang="tr-TR" sz="6600" b="1" dirty="0">
                <a:latin typeface="Kayra Aydin" pitchFamily="34" charset="0"/>
              </a:rPr>
              <a:t>edeyim</a:t>
            </a:r>
          </a:p>
        </p:txBody>
      </p:sp>
      <p:sp>
        <p:nvSpPr>
          <p:cNvPr id="79876" name="AutoShape 4" descr="Karınca ve Güvercin - YouTub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</p:spTree>
  </p:cSld>
  <p:clrMapOvr>
    <a:masterClrMapping/>
  </p:clrMapOvr>
  <p:transition advTm="3000"/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285852" y="642918"/>
            <a:ext cx="6215074" cy="5429288"/>
          </a:xfrm>
          <a:prstGeom prst="heart">
            <a:avLst/>
          </a:prstGeom>
          <a:solidFill>
            <a:srgbClr val="FF00FF"/>
          </a:solidFill>
        </p:spPr>
        <p:txBody>
          <a:bodyPr>
            <a:normAutofit/>
          </a:bodyPr>
          <a:lstStyle/>
          <a:p>
            <a:r>
              <a:rPr lang="tr-TR" sz="6600" b="1" dirty="0">
                <a:latin typeface="Kayra Aydin" pitchFamily="34" charset="0"/>
              </a:rPr>
              <a:t>demiş.</a:t>
            </a:r>
          </a:p>
        </p:txBody>
      </p:sp>
      <p:sp>
        <p:nvSpPr>
          <p:cNvPr id="79876" name="AutoShape 4" descr="Karınca ve Güvercin - YouTub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</p:spTree>
  </p:cSld>
  <p:clrMapOvr>
    <a:masterClrMapping/>
  </p:clrMapOvr>
  <p:transition advTm="3000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285852" y="642918"/>
            <a:ext cx="6215074" cy="5429288"/>
          </a:xfrm>
          <a:prstGeom prst="heart">
            <a:avLst/>
          </a:prstGeom>
          <a:solidFill>
            <a:srgbClr val="FF00FF"/>
          </a:solidFill>
        </p:spPr>
        <p:txBody>
          <a:bodyPr>
            <a:normAutofit/>
          </a:bodyPr>
          <a:lstStyle/>
          <a:p>
            <a:r>
              <a:rPr lang="tr-TR" sz="6600" b="1" dirty="0">
                <a:latin typeface="Kayra Aydin" pitchFamily="34" charset="0"/>
              </a:rPr>
              <a:t>olmuşlar.</a:t>
            </a:r>
          </a:p>
        </p:txBody>
      </p:sp>
      <p:sp>
        <p:nvSpPr>
          <p:cNvPr id="79876" name="AutoShape 4" descr="Karınca ve Güvercin - YouTub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</p:spTree>
  </p:cSld>
  <p:clrMapOvr>
    <a:masterClrMapping/>
  </p:clrMapOvr>
  <p:transition advTm="3000"/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285852" y="642918"/>
            <a:ext cx="6215074" cy="5429288"/>
          </a:xfrm>
          <a:prstGeom prst="heart">
            <a:avLst/>
          </a:prstGeom>
          <a:solidFill>
            <a:srgbClr val="FF00FF"/>
          </a:solidFill>
        </p:spPr>
        <p:txBody>
          <a:bodyPr>
            <a:normAutofit/>
          </a:bodyPr>
          <a:lstStyle/>
          <a:p>
            <a:r>
              <a:rPr lang="tr-TR" sz="6600" b="1" dirty="0">
                <a:latin typeface="Kayra Aydin" pitchFamily="34" charset="0"/>
              </a:rPr>
              <a:t>Keçi </a:t>
            </a:r>
          </a:p>
        </p:txBody>
      </p:sp>
      <p:sp>
        <p:nvSpPr>
          <p:cNvPr id="79876" name="AutoShape 4" descr="Karınca ve Güvercin - YouTub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</p:spTree>
  </p:cSld>
  <p:clrMapOvr>
    <a:masterClrMapping/>
  </p:clrMapOvr>
  <p:transition advTm="3000"/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285852" y="642918"/>
            <a:ext cx="6215074" cy="5429288"/>
          </a:xfrm>
          <a:prstGeom prst="heart">
            <a:avLst/>
          </a:prstGeom>
          <a:solidFill>
            <a:srgbClr val="FF00FF"/>
          </a:solidFill>
        </p:spPr>
        <p:txBody>
          <a:bodyPr>
            <a:normAutofit/>
          </a:bodyPr>
          <a:lstStyle/>
          <a:p>
            <a:r>
              <a:rPr lang="tr-TR" sz="6600" b="1" dirty="0">
                <a:latin typeface="Kayra Aydin" pitchFamily="34" charset="0"/>
              </a:rPr>
              <a:t>tilkiye</a:t>
            </a:r>
          </a:p>
        </p:txBody>
      </p:sp>
      <p:sp>
        <p:nvSpPr>
          <p:cNvPr id="79876" name="AutoShape 4" descr="Karınca ve Güvercin - YouTub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</p:spTree>
  </p:cSld>
  <p:clrMapOvr>
    <a:masterClrMapping/>
  </p:clrMapOvr>
  <p:transition advTm="3000"/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285852" y="642918"/>
            <a:ext cx="6215074" cy="5429288"/>
          </a:xfrm>
          <a:prstGeom prst="heart">
            <a:avLst/>
          </a:prstGeom>
          <a:solidFill>
            <a:srgbClr val="FF00FF"/>
          </a:solidFill>
        </p:spPr>
        <p:txBody>
          <a:bodyPr>
            <a:normAutofit/>
          </a:bodyPr>
          <a:lstStyle/>
          <a:p>
            <a:r>
              <a:rPr lang="tr-TR" sz="6600" b="1" dirty="0">
                <a:latin typeface="Kayra Aydin" pitchFamily="34" charset="0"/>
              </a:rPr>
              <a:t>inanmış</a:t>
            </a:r>
          </a:p>
        </p:txBody>
      </p:sp>
      <p:sp>
        <p:nvSpPr>
          <p:cNvPr id="79876" name="AutoShape 4" descr="Karınca ve Güvercin - YouTub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</p:spTree>
  </p:cSld>
  <p:clrMapOvr>
    <a:masterClrMapping/>
  </p:clrMapOvr>
  <p:transition advTm="3000"/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285852" y="642918"/>
            <a:ext cx="6215074" cy="5429288"/>
          </a:xfrm>
          <a:prstGeom prst="heart">
            <a:avLst/>
          </a:prstGeom>
          <a:solidFill>
            <a:srgbClr val="FF00FF"/>
          </a:solidFill>
        </p:spPr>
        <p:txBody>
          <a:bodyPr>
            <a:normAutofit/>
          </a:bodyPr>
          <a:lstStyle/>
          <a:p>
            <a:r>
              <a:rPr lang="tr-TR" sz="6600" b="1" dirty="0">
                <a:latin typeface="Kayra Aydin" pitchFamily="34" charset="0"/>
              </a:rPr>
              <a:t>onun</a:t>
            </a:r>
          </a:p>
        </p:txBody>
      </p:sp>
      <p:sp>
        <p:nvSpPr>
          <p:cNvPr id="79876" name="AutoShape 4" descr="Karınca ve Güvercin - YouTub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</p:spTree>
  </p:cSld>
  <p:clrMapOvr>
    <a:masterClrMapping/>
  </p:clrMapOvr>
  <p:transition advTm="3000"/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285852" y="642918"/>
            <a:ext cx="6215074" cy="5429288"/>
          </a:xfrm>
          <a:prstGeom prst="heart">
            <a:avLst/>
          </a:prstGeom>
          <a:solidFill>
            <a:srgbClr val="FF00FF"/>
          </a:solidFill>
        </p:spPr>
        <p:txBody>
          <a:bodyPr>
            <a:normAutofit/>
          </a:bodyPr>
          <a:lstStyle/>
          <a:p>
            <a:r>
              <a:rPr lang="tr-TR" sz="6600" b="1" dirty="0">
                <a:latin typeface="Kayra Aydin" pitchFamily="34" charset="0"/>
              </a:rPr>
              <a:t>dediklerini</a:t>
            </a:r>
          </a:p>
        </p:txBody>
      </p:sp>
      <p:sp>
        <p:nvSpPr>
          <p:cNvPr id="79876" name="AutoShape 4" descr="Karınca ve Güvercin - YouTub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</p:spTree>
  </p:cSld>
  <p:clrMapOvr>
    <a:masterClrMapping/>
  </p:clrMapOvr>
  <p:transition advTm="3000"/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285852" y="642918"/>
            <a:ext cx="6215074" cy="5429288"/>
          </a:xfrm>
          <a:prstGeom prst="heart">
            <a:avLst/>
          </a:prstGeom>
          <a:solidFill>
            <a:srgbClr val="FF00FF"/>
          </a:solidFill>
        </p:spPr>
        <p:txBody>
          <a:bodyPr>
            <a:normAutofit/>
          </a:bodyPr>
          <a:lstStyle/>
          <a:p>
            <a:r>
              <a:rPr lang="tr-TR" sz="6600" b="1" dirty="0">
                <a:latin typeface="Kayra Aydin" pitchFamily="34" charset="0"/>
              </a:rPr>
              <a:t>yapmış.</a:t>
            </a:r>
          </a:p>
        </p:txBody>
      </p:sp>
      <p:sp>
        <p:nvSpPr>
          <p:cNvPr id="79876" name="AutoShape 4" descr="Karınca ve Güvercin - YouTub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</p:spTree>
  </p:cSld>
  <p:clrMapOvr>
    <a:masterClrMapping/>
  </p:clrMapOvr>
  <p:transition advTm="3000"/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285852" y="642918"/>
            <a:ext cx="6215074" cy="5429288"/>
          </a:xfrm>
          <a:prstGeom prst="heart">
            <a:avLst/>
          </a:prstGeom>
          <a:solidFill>
            <a:srgbClr val="FF00FF"/>
          </a:solidFill>
        </p:spPr>
        <p:txBody>
          <a:bodyPr>
            <a:normAutofit/>
          </a:bodyPr>
          <a:lstStyle/>
          <a:p>
            <a:r>
              <a:rPr lang="tr-TR" sz="6600" b="1" dirty="0">
                <a:latin typeface="Kayra Aydin" pitchFamily="34" charset="0"/>
              </a:rPr>
              <a:t>Fakat </a:t>
            </a:r>
          </a:p>
        </p:txBody>
      </p:sp>
      <p:sp>
        <p:nvSpPr>
          <p:cNvPr id="79876" name="AutoShape 4" descr="Karınca ve Güvercin - YouTub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</p:spTree>
  </p:cSld>
  <p:clrMapOvr>
    <a:masterClrMapping/>
  </p:clrMapOvr>
  <p:transition advTm="3000"/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285852" y="642918"/>
            <a:ext cx="6215074" cy="5429288"/>
          </a:xfrm>
          <a:prstGeom prst="heart">
            <a:avLst/>
          </a:prstGeom>
          <a:solidFill>
            <a:srgbClr val="FF00FF"/>
          </a:solidFill>
        </p:spPr>
        <p:txBody>
          <a:bodyPr>
            <a:normAutofit/>
          </a:bodyPr>
          <a:lstStyle/>
          <a:p>
            <a:r>
              <a:rPr lang="tr-TR" sz="6600" b="1" dirty="0">
                <a:latin typeface="Kayra Aydin" pitchFamily="34" charset="0"/>
              </a:rPr>
              <a:t>tilki</a:t>
            </a:r>
          </a:p>
        </p:txBody>
      </p:sp>
      <p:sp>
        <p:nvSpPr>
          <p:cNvPr id="79876" name="AutoShape 4" descr="Karınca ve Güvercin - YouTub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</p:spTree>
  </p:cSld>
  <p:clrMapOvr>
    <a:masterClrMapping/>
  </p:clrMapOvr>
  <p:transition advTm="3000"/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285852" y="642918"/>
            <a:ext cx="6215074" cy="5429288"/>
          </a:xfrm>
          <a:prstGeom prst="heart">
            <a:avLst/>
          </a:prstGeom>
          <a:solidFill>
            <a:srgbClr val="FF00FF"/>
          </a:solidFill>
        </p:spPr>
        <p:txBody>
          <a:bodyPr>
            <a:normAutofit/>
          </a:bodyPr>
          <a:lstStyle/>
          <a:p>
            <a:r>
              <a:rPr lang="tr-TR" sz="6600" b="1" dirty="0">
                <a:latin typeface="Kayra Aydin" pitchFamily="34" charset="0"/>
              </a:rPr>
              <a:t>kurnaz</a:t>
            </a:r>
          </a:p>
        </p:txBody>
      </p:sp>
      <p:sp>
        <p:nvSpPr>
          <p:cNvPr id="79876" name="AutoShape 4" descr="Karınca ve Güvercin - YouTub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</p:spTree>
  </p:cSld>
  <p:clrMapOvr>
    <a:masterClrMapping/>
  </p:clrMapOvr>
  <p:transition advTm="3000"/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285852" y="642918"/>
            <a:ext cx="6215074" cy="5429288"/>
          </a:xfrm>
          <a:prstGeom prst="heart">
            <a:avLst/>
          </a:prstGeom>
          <a:solidFill>
            <a:srgbClr val="FF00FF"/>
          </a:solidFill>
        </p:spPr>
        <p:txBody>
          <a:bodyPr>
            <a:normAutofit/>
          </a:bodyPr>
          <a:lstStyle/>
          <a:p>
            <a:r>
              <a:rPr lang="tr-TR" sz="6600" b="1" dirty="0">
                <a:latin typeface="Kayra Aydin" pitchFamily="34" charset="0"/>
              </a:rPr>
              <a:t>olduğu </a:t>
            </a:r>
          </a:p>
        </p:txBody>
      </p:sp>
      <p:sp>
        <p:nvSpPr>
          <p:cNvPr id="79876" name="AutoShape 4" descr="Karınca ve Güvercin - YouTub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</p:spTree>
  </p:cSld>
  <p:clrMapOvr>
    <a:masterClrMapping/>
  </p:clrMapOvr>
  <p:transition advTm="3000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285852" y="642918"/>
            <a:ext cx="6215074" cy="5429288"/>
          </a:xfrm>
          <a:prstGeom prst="heart">
            <a:avLst/>
          </a:prstGeom>
          <a:solidFill>
            <a:srgbClr val="FF00FF"/>
          </a:solidFill>
        </p:spPr>
        <p:txBody>
          <a:bodyPr>
            <a:normAutofit/>
          </a:bodyPr>
          <a:lstStyle/>
          <a:p>
            <a:r>
              <a:rPr lang="tr-TR" sz="6600" b="1" dirty="0">
                <a:latin typeface="Kayra Aydin" pitchFamily="34" charset="0"/>
              </a:rPr>
              <a:t>İki arkadaş</a:t>
            </a:r>
          </a:p>
        </p:txBody>
      </p:sp>
      <p:sp>
        <p:nvSpPr>
          <p:cNvPr id="79876" name="AutoShape 4" descr="Karınca ve Güvercin - YouTub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</p:spTree>
  </p:cSld>
  <p:clrMapOvr>
    <a:masterClrMapping/>
  </p:clrMapOvr>
  <p:transition advTm="3000"/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285852" y="642918"/>
            <a:ext cx="6215074" cy="5429288"/>
          </a:xfrm>
          <a:prstGeom prst="heart">
            <a:avLst/>
          </a:prstGeom>
          <a:solidFill>
            <a:srgbClr val="FF00FF"/>
          </a:solidFill>
        </p:spPr>
        <p:txBody>
          <a:bodyPr>
            <a:normAutofit/>
          </a:bodyPr>
          <a:lstStyle/>
          <a:p>
            <a:r>
              <a:rPr lang="tr-TR" sz="6600" b="1" dirty="0">
                <a:latin typeface="Kayra Aydin" pitchFamily="34" charset="0"/>
              </a:rPr>
              <a:t>için</a:t>
            </a:r>
          </a:p>
        </p:txBody>
      </p:sp>
      <p:sp>
        <p:nvSpPr>
          <p:cNvPr id="79876" name="AutoShape 4" descr="Karınca ve Güvercin - YouTub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</p:spTree>
  </p:cSld>
  <p:clrMapOvr>
    <a:masterClrMapping/>
  </p:clrMapOvr>
  <p:transition advTm="3000"/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285852" y="642918"/>
            <a:ext cx="6215074" cy="5429288"/>
          </a:xfrm>
          <a:prstGeom prst="heart">
            <a:avLst/>
          </a:prstGeom>
          <a:solidFill>
            <a:srgbClr val="FF00FF"/>
          </a:solidFill>
        </p:spPr>
        <p:txBody>
          <a:bodyPr>
            <a:normAutofit/>
          </a:bodyPr>
          <a:lstStyle/>
          <a:p>
            <a:r>
              <a:rPr lang="tr-TR" sz="6600" b="1" dirty="0">
                <a:latin typeface="Kayra Aydin" pitchFamily="34" charset="0"/>
              </a:rPr>
              <a:t>dışarı</a:t>
            </a:r>
          </a:p>
        </p:txBody>
      </p:sp>
      <p:sp>
        <p:nvSpPr>
          <p:cNvPr id="79876" name="AutoShape 4" descr="Karınca ve Güvercin - YouTub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</p:spTree>
  </p:cSld>
  <p:clrMapOvr>
    <a:masterClrMapping/>
  </p:clrMapOvr>
  <p:transition advTm="3000"/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285852" y="642918"/>
            <a:ext cx="6215074" cy="5429288"/>
          </a:xfrm>
          <a:prstGeom prst="heart">
            <a:avLst/>
          </a:prstGeom>
          <a:solidFill>
            <a:srgbClr val="FF00FF"/>
          </a:solidFill>
        </p:spPr>
        <p:txBody>
          <a:bodyPr>
            <a:normAutofit/>
          </a:bodyPr>
          <a:lstStyle/>
          <a:p>
            <a:r>
              <a:rPr lang="tr-TR" sz="6600" b="1" dirty="0">
                <a:latin typeface="Kayra Aydin" pitchFamily="34" charset="0"/>
              </a:rPr>
              <a:t>çıkınca</a:t>
            </a:r>
          </a:p>
        </p:txBody>
      </p:sp>
      <p:sp>
        <p:nvSpPr>
          <p:cNvPr id="79876" name="AutoShape 4" descr="Karınca ve Güvercin - YouTub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</p:spTree>
  </p:cSld>
  <p:clrMapOvr>
    <a:masterClrMapping/>
  </p:clrMapOvr>
  <p:transition advTm="3000"/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285852" y="642918"/>
            <a:ext cx="6215074" cy="5429288"/>
          </a:xfrm>
          <a:prstGeom prst="heart">
            <a:avLst/>
          </a:prstGeom>
          <a:solidFill>
            <a:srgbClr val="FF00FF"/>
          </a:solidFill>
        </p:spPr>
        <p:txBody>
          <a:bodyPr>
            <a:normAutofit/>
          </a:bodyPr>
          <a:lstStyle/>
          <a:p>
            <a:r>
              <a:rPr lang="tr-TR" sz="6600" b="1" dirty="0">
                <a:latin typeface="Kayra Aydin" pitchFamily="34" charset="0"/>
              </a:rPr>
              <a:t>keçiyi</a:t>
            </a:r>
          </a:p>
        </p:txBody>
      </p:sp>
      <p:sp>
        <p:nvSpPr>
          <p:cNvPr id="79876" name="AutoShape 4" descr="Karınca ve Güvercin - YouTub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</p:spTree>
  </p:cSld>
  <p:clrMapOvr>
    <a:masterClrMapping/>
  </p:clrMapOvr>
  <p:transition advTm="3000"/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285852" y="642918"/>
            <a:ext cx="6215074" cy="5429288"/>
          </a:xfrm>
          <a:prstGeom prst="heart">
            <a:avLst/>
          </a:prstGeom>
          <a:solidFill>
            <a:srgbClr val="FF00FF"/>
          </a:solidFill>
        </p:spPr>
        <p:txBody>
          <a:bodyPr>
            <a:normAutofit/>
          </a:bodyPr>
          <a:lstStyle/>
          <a:p>
            <a:r>
              <a:rPr lang="tr-TR" sz="6600" b="1" dirty="0">
                <a:latin typeface="Kayra Aydin" pitchFamily="34" charset="0"/>
              </a:rPr>
              <a:t>bırakıp</a:t>
            </a:r>
          </a:p>
        </p:txBody>
      </p:sp>
      <p:sp>
        <p:nvSpPr>
          <p:cNvPr id="79876" name="AutoShape 4" descr="Karınca ve Güvercin - YouTub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</p:spTree>
  </p:cSld>
  <p:clrMapOvr>
    <a:masterClrMapping/>
  </p:clrMapOvr>
  <p:transition advTm="3000"/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285852" y="642918"/>
            <a:ext cx="6215074" cy="5429288"/>
          </a:xfrm>
          <a:prstGeom prst="heart">
            <a:avLst/>
          </a:prstGeom>
          <a:solidFill>
            <a:srgbClr val="FF00FF"/>
          </a:solidFill>
        </p:spPr>
        <p:txBody>
          <a:bodyPr>
            <a:normAutofit/>
          </a:bodyPr>
          <a:lstStyle/>
          <a:p>
            <a:r>
              <a:rPr lang="tr-TR" sz="6600" b="1" dirty="0">
                <a:latin typeface="Kayra Aydin" pitchFamily="34" charset="0"/>
              </a:rPr>
              <a:t>gitmiş.</a:t>
            </a:r>
          </a:p>
        </p:txBody>
      </p:sp>
      <p:sp>
        <p:nvSpPr>
          <p:cNvPr id="79876" name="AutoShape 4" descr="Karınca ve Güvercin - YouTub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</p:spTree>
  </p:cSld>
  <p:clrMapOvr>
    <a:masterClrMapping/>
  </p:clrMapOvr>
  <p:transition advTm="3000"/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928662" y="642918"/>
            <a:ext cx="6572264" cy="5429288"/>
          </a:xfrm>
          <a:prstGeom prst="heart">
            <a:avLst/>
          </a:prstGeom>
          <a:solidFill>
            <a:srgbClr val="FF00FF"/>
          </a:solidFill>
        </p:spPr>
        <p:txBody>
          <a:bodyPr>
            <a:normAutofit/>
          </a:bodyPr>
          <a:lstStyle/>
          <a:p>
            <a:r>
              <a:rPr lang="tr-TR" sz="6600" b="1" dirty="0">
                <a:latin typeface="Kayra Aydin" pitchFamily="34" charset="0"/>
              </a:rPr>
              <a:t>Giderken de</a:t>
            </a:r>
          </a:p>
        </p:txBody>
      </p:sp>
      <p:sp>
        <p:nvSpPr>
          <p:cNvPr id="79876" name="AutoShape 4" descr="Karınca ve Güvercin - YouTub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</p:spTree>
  </p:cSld>
  <p:clrMapOvr>
    <a:masterClrMapping/>
  </p:clrMapOvr>
  <p:transition advTm="3000"/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285852" y="642918"/>
            <a:ext cx="6215074" cy="5429288"/>
          </a:xfrm>
          <a:prstGeom prst="heart">
            <a:avLst/>
          </a:prstGeom>
          <a:solidFill>
            <a:srgbClr val="FF00FF"/>
          </a:solidFill>
        </p:spPr>
        <p:txBody>
          <a:bodyPr>
            <a:normAutofit/>
          </a:bodyPr>
          <a:lstStyle/>
          <a:p>
            <a:r>
              <a:rPr lang="tr-TR" sz="6600" b="1" dirty="0">
                <a:latin typeface="Kayra Aydin" pitchFamily="34" charset="0"/>
              </a:rPr>
              <a:t>Akıllı </a:t>
            </a:r>
          </a:p>
        </p:txBody>
      </p:sp>
      <p:sp>
        <p:nvSpPr>
          <p:cNvPr id="79876" name="AutoShape 4" descr="Karınca ve Güvercin - YouTub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</p:spTree>
  </p:cSld>
  <p:clrMapOvr>
    <a:masterClrMapping/>
  </p:clrMapOvr>
  <p:transition advTm="3000"/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285852" y="642918"/>
            <a:ext cx="6215074" cy="5429288"/>
          </a:xfrm>
          <a:prstGeom prst="heart">
            <a:avLst/>
          </a:prstGeom>
          <a:solidFill>
            <a:srgbClr val="FF00FF"/>
          </a:solidFill>
        </p:spPr>
        <p:txBody>
          <a:bodyPr>
            <a:normAutofit/>
          </a:bodyPr>
          <a:lstStyle/>
          <a:p>
            <a:r>
              <a:rPr lang="tr-TR" sz="6600" b="1" dirty="0">
                <a:latin typeface="Kayra Aydin" pitchFamily="34" charset="0"/>
              </a:rPr>
              <a:t>olsaydı da</a:t>
            </a:r>
          </a:p>
        </p:txBody>
      </p:sp>
      <p:sp>
        <p:nvSpPr>
          <p:cNvPr id="79876" name="AutoShape 4" descr="Karınca ve Güvercin - YouTub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</p:spTree>
  </p:cSld>
  <p:clrMapOvr>
    <a:masterClrMapping/>
  </p:clrMapOvr>
  <p:transition advTm="3000"/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285852" y="642918"/>
            <a:ext cx="6215074" cy="5429288"/>
          </a:xfrm>
          <a:prstGeom prst="heart">
            <a:avLst/>
          </a:prstGeom>
          <a:solidFill>
            <a:srgbClr val="FF00FF"/>
          </a:solidFill>
        </p:spPr>
        <p:txBody>
          <a:bodyPr>
            <a:normAutofit/>
          </a:bodyPr>
          <a:lstStyle/>
          <a:p>
            <a:r>
              <a:rPr lang="tr-TR" sz="6600" b="1" dirty="0">
                <a:latin typeface="Kayra Aydin" pitchFamily="34" charset="0"/>
              </a:rPr>
              <a:t>kuyuya</a:t>
            </a:r>
          </a:p>
        </p:txBody>
      </p:sp>
      <p:sp>
        <p:nvSpPr>
          <p:cNvPr id="79876" name="AutoShape 4" descr="Karınca ve Güvercin - YouTub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</p:spTree>
  </p:cSld>
  <p:clrMapOvr>
    <a:masterClrMapping/>
  </p:clrMapOvr>
  <p:transition advTm="3000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285852" y="642918"/>
            <a:ext cx="6215074" cy="5429288"/>
          </a:xfrm>
          <a:prstGeom prst="heart">
            <a:avLst/>
          </a:prstGeom>
          <a:solidFill>
            <a:srgbClr val="FF00FF"/>
          </a:solidFill>
        </p:spPr>
        <p:txBody>
          <a:bodyPr>
            <a:normAutofit/>
          </a:bodyPr>
          <a:lstStyle/>
          <a:p>
            <a:r>
              <a:rPr lang="tr-TR" sz="6600" b="1" dirty="0">
                <a:latin typeface="Kayra Aydin" pitchFamily="34" charset="0"/>
              </a:rPr>
              <a:t>kırlarda</a:t>
            </a:r>
          </a:p>
        </p:txBody>
      </p:sp>
      <p:sp>
        <p:nvSpPr>
          <p:cNvPr id="79876" name="AutoShape 4" descr="Karınca ve Güvercin - YouTub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</p:spTree>
  </p:cSld>
  <p:clrMapOvr>
    <a:masterClrMapping/>
  </p:clrMapOvr>
  <p:transition advTm="3000"/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285852" y="642918"/>
            <a:ext cx="6215074" cy="5429288"/>
          </a:xfrm>
          <a:prstGeom prst="heart">
            <a:avLst/>
          </a:prstGeom>
          <a:solidFill>
            <a:srgbClr val="FF00FF"/>
          </a:solidFill>
        </p:spPr>
        <p:txBody>
          <a:bodyPr>
            <a:normAutofit/>
          </a:bodyPr>
          <a:lstStyle/>
          <a:p>
            <a:r>
              <a:rPr lang="tr-TR" sz="6600" b="1" dirty="0">
                <a:latin typeface="Kayra Aydin" pitchFamily="34" charset="0"/>
              </a:rPr>
              <a:t>inmeseydi</a:t>
            </a:r>
          </a:p>
        </p:txBody>
      </p:sp>
      <p:sp>
        <p:nvSpPr>
          <p:cNvPr id="79876" name="AutoShape 4" descr="Karınca ve Güvercin - YouTub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</p:spTree>
  </p:cSld>
  <p:clrMapOvr>
    <a:masterClrMapping/>
  </p:clrMapOvr>
  <p:transition advTm="3000"/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285852" y="642918"/>
            <a:ext cx="6215074" cy="5429288"/>
          </a:xfrm>
          <a:prstGeom prst="heart">
            <a:avLst/>
          </a:prstGeom>
          <a:solidFill>
            <a:srgbClr val="FF00FF"/>
          </a:solidFill>
        </p:spPr>
        <p:txBody>
          <a:bodyPr>
            <a:normAutofit/>
          </a:bodyPr>
          <a:lstStyle/>
          <a:p>
            <a:r>
              <a:rPr lang="tr-TR" sz="6600" b="1" dirty="0">
                <a:latin typeface="Kayra Aydin" pitchFamily="34" charset="0"/>
              </a:rPr>
              <a:t>demiş.</a:t>
            </a:r>
          </a:p>
        </p:txBody>
      </p:sp>
      <p:sp>
        <p:nvSpPr>
          <p:cNvPr id="79876" name="AutoShape 4" descr="Karınca ve Güvercin - YouTub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</p:spTree>
  </p:cSld>
  <p:clrMapOvr>
    <a:masterClrMapping/>
  </p:clrMapOvr>
  <p:transition advTm="3000"/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285852" y="642918"/>
            <a:ext cx="6215074" cy="5429288"/>
          </a:xfrm>
          <a:prstGeom prst="heart">
            <a:avLst/>
          </a:prstGeom>
          <a:solidFill>
            <a:srgbClr val="FF00FF"/>
          </a:solidFill>
        </p:spPr>
        <p:txBody>
          <a:bodyPr>
            <a:normAutofit/>
          </a:bodyPr>
          <a:lstStyle/>
          <a:p>
            <a:r>
              <a:rPr lang="tr-TR" sz="6600" b="1" dirty="0">
                <a:latin typeface="Kayra Aydin" pitchFamily="34" charset="0"/>
              </a:rPr>
              <a:t>Keçiyi </a:t>
            </a:r>
          </a:p>
        </p:txBody>
      </p:sp>
      <p:sp>
        <p:nvSpPr>
          <p:cNvPr id="79876" name="AutoShape 4" descr="Karınca ve Güvercin - YouTub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</p:spTree>
  </p:cSld>
  <p:clrMapOvr>
    <a:masterClrMapping/>
  </p:clrMapOvr>
  <p:transition advTm="3000"/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285852" y="642918"/>
            <a:ext cx="6215074" cy="5429288"/>
          </a:xfrm>
          <a:prstGeom prst="heart">
            <a:avLst/>
          </a:prstGeom>
          <a:solidFill>
            <a:srgbClr val="FF00FF"/>
          </a:solidFill>
        </p:spPr>
        <p:txBody>
          <a:bodyPr>
            <a:normAutofit/>
          </a:bodyPr>
          <a:lstStyle/>
          <a:p>
            <a:r>
              <a:rPr lang="tr-TR" sz="6600" b="1" dirty="0">
                <a:latin typeface="Kayra Aydin" pitchFamily="34" charset="0"/>
              </a:rPr>
              <a:t>oradan</a:t>
            </a:r>
          </a:p>
        </p:txBody>
      </p:sp>
      <p:sp>
        <p:nvSpPr>
          <p:cNvPr id="79876" name="AutoShape 4" descr="Karınca ve Güvercin - YouTub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</p:spTree>
  </p:cSld>
  <p:clrMapOvr>
    <a:masterClrMapping/>
  </p:clrMapOvr>
  <p:transition advTm="3000"/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285852" y="642918"/>
            <a:ext cx="6215074" cy="5429288"/>
          </a:xfrm>
          <a:prstGeom prst="heart">
            <a:avLst/>
          </a:prstGeom>
          <a:solidFill>
            <a:srgbClr val="FF00FF"/>
          </a:solidFill>
        </p:spPr>
        <p:txBody>
          <a:bodyPr>
            <a:normAutofit/>
          </a:bodyPr>
          <a:lstStyle/>
          <a:p>
            <a:r>
              <a:rPr lang="tr-TR" sz="6600" b="1" dirty="0">
                <a:latin typeface="Kayra Aydin" pitchFamily="34" charset="0"/>
              </a:rPr>
              <a:t>geçen </a:t>
            </a:r>
          </a:p>
        </p:txBody>
      </p:sp>
      <p:sp>
        <p:nvSpPr>
          <p:cNvPr id="79876" name="AutoShape 4" descr="Karınca ve Güvercin - YouTub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</p:spTree>
  </p:cSld>
  <p:clrMapOvr>
    <a:masterClrMapping/>
  </p:clrMapOvr>
  <p:transition advTm="3000"/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285852" y="642918"/>
            <a:ext cx="6215074" cy="5429288"/>
          </a:xfrm>
          <a:prstGeom prst="heart">
            <a:avLst/>
          </a:prstGeom>
          <a:solidFill>
            <a:srgbClr val="FF00FF"/>
          </a:solidFill>
        </p:spPr>
        <p:txBody>
          <a:bodyPr>
            <a:normAutofit/>
          </a:bodyPr>
          <a:lstStyle/>
          <a:p>
            <a:r>
              <a:rPr lang="tr-TR" sz="6600" b="1" dirty="0">
                <a:latin typeface="Kayra Aydin" pitchFamily="34" charset="0"/>
              </a:rPr>
              <a:t>bir çoban</a:t>
            </a:r>
          </a:p>
        </p:txBody>
      </p:sp>
      <p:sp>
        <p:nvSpPr>
          <p:cNvPr id="79876" name="AutoShape 4" descr="Karınca ve Güvercin - YouTub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</p:spTree>
  </p:cSld>
  <p:clrMapOvr>
    <a:masterClrMapping/>
  </p:clrMapOvr>
  <p:transition advTm="3000"/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285852" y="642918"/>
            <a:ext cx="6215074" cy="5429288"/>
          </a:xfrm>
          <a:prstGeom prst="heart">
            <a:avLst/>
          </a:prstGeom>
          <a:solidFill>
            <a:srgbClr val="FF00FF"/>
          </a:solidFill>
        </p:spPr>
        <p:txBody>
          <a:bodyPr>
            <a:normAutofit/>
          </a:bodyPr>
          <a:lstStyle/>
          <a:p>
            <a:r>
              <a:rPr lang="tr-TR" sz="6600" b="1" dirty="0">
                <a:latin typeface="Kayra Aydin" pitchFamily="34" charset="0"/>
              </a:rPr>
              <a:t>kurtarmış.</a:t>
            </a:r>
          </a:p>
        </p:txBody>
      </p:sp>
      <p:sp>
        <p:nvSpPr>
          <p:cNvPr id="79876" name="AutoShape 4" descr="Karınca ve Güvercin - YouTub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1026" name="Picture 2" descr="Image result for the fox and the goat | Goats, Art, Fox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5575" y="-2286000"/>
            <a:ext cx="4295775" cy="4762500"/>
          </a:xfrm>
          <a:prstGeom prst="rect">
            <a:avLst/>
          </a:prstGeom>
          <a:noFill/>
        </p:spPr>
      </p:pic>
    </p:spTree>
  </p:cSld>
  <p:clrMapOvr>
    <a:masterClrMapping/>
  </p:clrMapOvr>
  <p:transition advTm="3000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285852" y="642918"/>
            <a:ext cx="6215074" cy="5429288"/>
          </a:xfrm>
          <a:prstGeom prst="heart">
            <a:avLst/>
          </a:prstGeom>
          <a:solidFill>
            <a:srgbClr val="FF00FF"/>
          </a:solidFill>
        </p:spPr>
        <p:txBody>
          <a:bodyPr>
            <a:normAutofit/>
          </a:bodyPr>
          <a:lstStyle/>
          <a:p>
            <a:r>
              <a:rPr lang="tr-TR" sz="6600" b="1" dirty="0">
                <a:latin typeface="Kayra Aydin" pitchFamily="34" charset="0"/>
              </a:rPr>
              <a:t>gün boyu</a:t>
            </a:r>
          </a:p>
        </p:txBody>
      </p:sp>
      <p:sp>
        <p:nvSpPr>
          <p:cNvPr id="79876" name="AutoShape 4" descr="Karınca ve Güvercin - YouTub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</p:spTree>
  </p:cSld>
  <p:clrMapOvr>
    <a:masterClrMapping/>
  </p:clrMapOvr>
  <p:transition advTm="3000"/>
</p:sld>
</file>

<file path=ppt/theme/theme1.xml><?xml version="1.0" encoding="utf-8"?>
<a:theme xmlns:a="http://schemas.openxmlformats.org/drawingml/2006/main" name="Ofis Teması">
  <a:themeElements>
    <a:clrScheme name="Hisse Senedi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Döküm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273</TotalTime>
  <Words>118</Words>
  <Application>Microsoft Office PowerPoint</Application>
  <PresentationFormat>Ekran Gösterisi (4:3)</PresentationFormat>
  <Paragraphs>85</Paragraphs>
  <Slides>86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86</vt:i4>
      </vt:variant>
    </vt:vector>
  </HeadingPairs>
  <TitlesOfParts>
    <vt:vector size="90" baseType="lpstr">
      <vt:lpstr>Arial</vt:lpstr>
      <vt:lpstr>Calibri</vt:lpstr>
      <vt:lpstr>Kayra Aydin</vt:lpstr>
      <vt:lpstr>Ofis Teması</vt:lpstr>
      <vt:lpstr>PowerPoint Sunusu</vt:lpstr>
      <vt:lpstr>Tilki ile Keçi</vt:lpstr>
      <vt:lpstr>Tilki ile</vt:lpstr>
      <vt:lpstr>keçi</vt:lpstr>
      <vt:lpstr>arkadaş</vt:lpstr>
      <vt:lpstr>olmuşlar.</vt:lpstr>
      <vt:lpstr>İki arkadaş</vt:lpstr>
      <vt:lpstr>kırlarda</vt:lpstr>
      <vt:lpstr>gün boyu</vt:lpstr>
      <vt:lpstr>gezip</vt:lpstr>
      <vt:lpstr>dolaşmış.</vt:lpstr>
      <vt:lpstr>Sıcak </vt:lpstr>
      <vt:lpstr>güneşin</vt:lpstr>
      <vt:lpstr>altında</vt:lpstr>
      <vt:lpstr>iyice </vt:lpstr>
      <vt:lpstr>susamışlar.</vt:lpstr>
      <vt:lpstr>Tilki </vt:lpstr>
      <vt:lpstr>biraz</vt:lpstr>
      <vt:lpstr>uzakta</vt:lpstr>
      <vt:lpstr>bir kuyu</vt:lpstr>
      <vt:lpstr>görmüş.</vt:lpstr>
      <vt:lpstr>kuyunun</vt:lpstr>
      <vt:lpstr>yanına</vt:lpstr>
      <vt:lpstr>gelince</vt:lpstr>
      <vt:lpstr>tilki</vt:lpstr>
      <vt:lpstr>bir kurnazlık</vt:lpstr>
      <vt:lpstr>düşünmüş.</vt:lpstr>
      <vt:lpstr>Hemen </vt:lpstr>
      <vt:lpstr>kuyuya</vt:lpstr>
      <vt:lpstr>inmişler.</vt:lpstr>
      <vt:lpstr>doyasıya</vt:lpstr>
      <vt:lpstr>su içmişler.</vt:lpstr>
      <vt:lpstr>sonra da</vt:lpstr>
      <vt:lpstr>kuyudan</vt:lpstr>
      <vt:lpstr>çıkmak</vt:lpstr>
      <vt:lpstr>istemişler.</vt:lpstr>
      <vt:lpstr>Kuyu </vt:lpstr>
      <vt:lpstr>biraz</vt:lpstr>
      <vt:lpstr>derin</vt:lpstr>
      <vt:lpstr>olduğu</vt:lpstr>
      <vt:lpstr>için</vt:lpstr>
      <vt:lpstr>ikisi de</vt:lpstr>
      <vt:lpstr>çıkamamış</vt:lpstr>
      <vt:lpstr>Tilki:</vt:lpstr>
      <vt:lpstr>Sen ayaklarını</vt:lpstr>
      <vt:lpstr>duvara</vt:lpstr>
      <vt:lpstr>daya.</vt:lpstr>
      <vt:lpstr>kafanı da</vt:lpstr>
      <vt:lpstr>yukarı</vt:lpstr>
      <vt:lpstr>doğru</vt:lpstr>
      <vt:lpstr>iyice</vt:lpstr>
      <vt:lpstr>kaldır.</vt:lpstr>
      <vt:lpstr>ben yukarı</vt:lpstr>
      <vt:lpstr>çıkayım ve</vt:lpstr>
      <vt:lpstr>sana</vt:lpstr>
      <vt:lpstr>yukarıdan</vt:lpstr>
      <vt:lpstr>yardım</vt:lpstr>
      <vt:lpstr>edeyim</vt:lpstr>
      <vt:lpstr>demiş.</vt:lpstr>
      <vt:lpstr>Keçi </vt:lpstr>
      <vt:lpstr>tilkiye</vt:lpstr>
      <vt:lpstr>inanmış</vt:lpstr>
      <vt:lpstr>onun</vt:lpstr>
      <vt:lpstr>dediklerini</vt:lpstr>
      <vt:lpstr>yapmış.</vt:lpstr>
      <vt:lpstr>Fakat </vt:lpstr>
      <vt:lpstr>tilki</vt:lpstr>
      <vt:lpstr>kurnaz</vt:lpstr>
      <vt:lpstr>olduğu </vt:lpstr>
      <vt:lpstr>için</vt:lpstr>
      <vt:lpstr>dışarı</vt:lpstr>
      <vt:lpstr>çıkınca</vt:lpstr>
      <vt:lpstr>keçiyi</vt:lpstr>
      <vt:lpstr>bırakıp</vt:lpstr>
      <vt:lpstr>gitmiş.</vt:lpstr>
      <vt:lpstr>Giderken de</vt:lpstr>
      <vt:lpstr>Akıllı </vt:lpstr>
      <vt:lpstr>olsaydı da</vt:lpstr>
      <vt:lpstr>kuyuya</vt:lpstr>
      <vt:lpstr>inmeseydi</vt:lpstr>
      <vt:lpstr>demiş.</vt:lpstr>
      <vt:lpstr>Keçiyi </vt:lpstr>
      <vt:lpstr>oradan</vt:lpstr>
      <vt:lpstr>geçen </vt:lpstr>
      <vt:lpstr>bir çoban</vt:lpstr>
      <vt:lpstr>kurtarmış.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kamera</dc:title>
  <dc:creator>WR1</dc:creator>
  <cp:lastModifiedBy>SERKAN DEMİR</cp:lastModifiedBy>
  <cp:revision>53</cp:revision>
  <dcterms:created xsi:type="dcterms:W3CDTF">2012-01-16T17:40:05Z</dcterms:created>
  <dcterms:modified xsi:type="dcterms:W3CDTF">2022-01-23T11:34:03Z</dcterms:modified>
</cp:coreProperties>
</file>