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med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>
                <a:alpha val="0"/>
              </a:srgbClr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13972558-EF02-4A7C-877B-EB381BF506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 advTm="5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yardım</a:t>
            </a:r>
          </a:p>
        </p:txBody>
      </p:sp>
    </p:spTree>
  </p:cSld>
  <p:clrMapOvr>
    <a:masterClrMapping/>
  </p:clrMapOvr>
  <p:transition spd="med" advTm="5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etti.</a:t>
            </a:r>
          </a:p>
        </p:txBody>
      </p:sp>
    </p:spTree>
  </p:cSld>
  <p:clrMapOvr>
    <a:masterClrMapping/>
  </p:clrMapOvr>
  <p:transition spd="med" advTm="5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Berat’ı</a:t>
            </a:r>
          </a:p>
        </p:txBody>
      </p:sp>
    </p:spTree>
  </p:cSld>
  <p:clrMapOvr>
    <a:masterClrMapping/>
  </p:clrMapOvr>
  <p:transition spd="med" advTm="5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yerde</a:t>
            </a:r>
          </a:p>
        </p:txBody>
      </p:sp>
    </p:spTree>
  </p:cSld>
  <p:clrMapOvr>
    <a:masterClrMapping/>
  </p:clrMapOvr>
  <p:transition spd="med" advTm="5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gören</a:t>
            </a:r>
          </a:p>
        </p:txBody>
      </p:sp>
    </p:spTree>
  </p:cSld>
  <p:clrMapOvr>
    <a:masterClrMapping/>
  </p:clrMapOvr>
  <p:transition spd="med" advTm="5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İsmail de</a:t>
            </a:r>
          </a:p>
        </p:txBody>
      </p:sp>
    </p:spTree>
  </p:cSld>
  <p:clrMapOvr>
    <a:masterClrMapping/>
  </p:clrMapOvr>
  <p:transition spd="med" advTm="5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onların</a:t>
            </a:r>
          </a:p>
        </p:txBody>
      </p:sp>
    </p:spTree>
  </p:cSld>
  <p:clrMapOvr>
    <a:masterClrMapping/>
  </p:clrMapOvr>
  <p:transition spd="med" advTm="5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yanına</a:t>
            </a:r>
          </a:p>
        </p:txBody>
      </p:sp>
    </p:spTree>
  </p:cSld>
  <p:clrMapOvr>
    <a:masterClrMapping/>
  </p:clrMapOvr>
  <p:transition spd="med" advTm="5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koştu.</a:t>
            </a:r>
          </a:p>
        </p:txBody>
      </p:sp>
    </p:spTree>
  </p:cSld>
  <p:clrMapOvr>
    <a:masterClrMapping/>
  </p:clrMapOvr>
  <p:transition spd="med" advTm="5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Halil</a:t>
            </a:r>
          </a:p>
        </p:txBody>
      </p:sp>
    </p:spTree>
  </p:cSld>
  <p:clrMapOvr>
    <a:masterClrMapping/>
  </p:clrMapOvr>
  <p:transition spd="med" advTm="5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sınıfta </a:t>
            </a:r>
          </a:p>
        </p:txBody>
      </p:sp>
    </p:spTree>
  </p:cSld>
  <p:clrMapOvr>
    <a:masterClrMapping/>
  </p:clrMapOvr>
  <p:transition spd="med" advTm="5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ile</a:t>
            </a:r>
          </a:p>
        </p:txBody>
      </p:sp>
    </p:spTree>
  </p:cSld>
  <p:clrMapOvr>
    <a:masterClrMapping/>
  </p:clrMapOvr>
  <p:transition spd="med" advTm="5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İsmail</a:t>
            </a:r>
          </a:p>
        </p:txBody>
      </p:sp>
    </p:spTree>
  </p:cSld>
  <p:clrMapOvr>
    <a:masterClrMapping/>
  </p:clrMapOvr>
  <p:transition spd="med" advTm="5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Berat’a</a:t>
            </a:r>
          </a:p>
        </p:txBody>
      </p:sp>
    </p:spTree>
  </p:cSld>
  <p:clrMapOvr>
    <a:masterClrMapping/>
  </p:clrMapOvr>
  <p:transition spd="med" advTm="5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yardım</a:t>
            </a:r>
          </a:p>
        </p:txBody>
      </p:sp>
    </p:spTree>
  </p:cSld>
  <p:clrMapOvr>
    <a:masterClrMapping/>
  </p:clrMapOvr>
  <p:transition spd="med" advTm="5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edip</a:t>
            </a:r>
          </a:p>
        </p:txBody>
      </p:sp>
    </p:spTree>
  </p:cSld>
  <p:clrMapOvr>
    <a:masterClrMapping/>
  </p:clrMapOvr>
  <p:transition spd="med" advTm="5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onu</a:t>
            </a:r>
          </a:p>
        </p:txBody>
      </p:sp>
    </p:spTree>
  </p:cSld>
  <p:clrMapOvr>
    <a:masterClrMapping/>
  </p:clrMapOvr>
  <p:transition spd="med" advTm="5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yerden</a:t>
            </a:r>
          </a:p>
        </p:txBody>
      </p:sp>
    </p:spTree>
  </p:cSld>
  <p:clrMapOvr>
    <a:masterClrMapping/>
  </p:clrMapOvr>
  <p:transition spd="med" advTm="5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kaldırdılar.</a:t>
            </a:r>
          </a:p>
        </p:txBody>
      </p:sp>
    </p:spTree>
  </p:cSld>
  <p:clrMapOvr>
    <a:masterClrMapping/>
  </p:clrMapOvr>
  <p:transition spd="med" advTm="5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Berat’a</a:t>
            </a:r>
          </a:p>
        </p:txBody>
      </p:sp>
    </p:spTree>
  </p:cSld>
  <p:clrMapOvr>
    <a:masterClrMapping/>
  </p:clrMapOvr>
  <p:transition spd="med" advTm="5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iyi olup</a:t>
            </a:r>
          </a:p>
        </p:txBody>
      </p:sp>
    </p:spTree>
  </p:cSld>
  <p:clrMapOvr>
    <a:masterClrMapping/>
  </p:clrMapOvr>
  <p:transition spd="med" advTm="5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koşarken</a:t>
            </a:r>
          </a:p>
        </p:txBody>
      </p:sp>
    </p:spTree>
  </p:cSld>
  <p:clrMapOvr>
    <a:masterClrMapping/>
  </p:clrMapOvr>
  <p:transition spd="med" advTm="5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olmadığını</a:t>
            </a:r>
          </a:p>
        </p:txBody>
      </p:sp>
    </p:spTree>
  </p:cSld>
  <p:clrMapOvr>
    <a:masterClrMapping/>
  </p:clrMapOvr>
  <p:transition spd="med" advTm="5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sordular.</a:t>
            </a:r>
          </a:p>
        </p:txBody>
      </p:sp>
    </p:spTree>
  </p:cSld>
  <p:clrMapOvr>
    <a:masterClrMapping/>
  </p:clrMapOvr>
  <p:transition spd="med" advTm="5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Berat</a:t>
            </a:r>
          </a:p>
        </p:txBody>
      </p:sp>
    </p:spTree>
  </p:cSld>
  <p:clrMapOvr>
    <a:masterClrMapping/>
  </p:clrMapOvr>
  <p:transition spd="med" advTm="5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dizinin</a:t>
            </a:r>
          </a:p>
        </p:txBody>
      </p:sp>
    </p:spTree>
  </p:cSld>
  <p:clrMapOvr>
    <a:masterClrMapping/>
  </p:clrMapOvr>
  <p:transition spd="med" advTm="5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çok</a:t>
            </a:r>
          </a:p>
        </p:txBody>
      </p:sp>
    </p:spTree>
  </p:cSld>
  <p:clrMapOvr>
    <a:masterClrMapping/>
  </p:clrMapOvr>
  <p:transition spd="med" advTm="5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ağrıdığını</a:t>
            </a:r>
          </a:p>
        </p:txBody>
      </p:sp>
    </p:spTree>
  </p:cSld>
  <p:clrMapOvr>
    <a:masterClrMapping/>
  </p:clrMapOvr>
  <p:transition spd="med" advTm="500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söyledi.</a:t>
            </a:r>
          </a:p>
        </p:txBody>
      </p:sp>
    </p:spTree>
  </p:cSld>
  <p:clrMapOvr>
    <a:masterClrMapping/>
  </p:clrMapOvr>
  <p:transition spd="med" advTm="500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Bu sırada</a:t>
            </a:r>
          </a:p>
        </p:txBody>
      </p:sp>
    </p:spTree>
  </p:cSld>
  <p:clrMapOvr>
    <a:masterClrMapping/>
  </p:clrMapOvr>
  <p:transition spd="med" advTm="500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öğretmen</a:t>
            </a:r>
          </a:p>
        </p:txBody>
      </p:sp>
    </p:spTree>
  </p:cSld>
  <p:clrMapOvr>
    <a:masterClrMapping/>
  </p:clrMapOvr>
  <p:transition spd="med" advTm="5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sınıfa</a:t>
            </a:r>
          </a:p>
        </p:txBody>
      </p:sp>
    </p:spTree>
  </p:cSld>
  <p:clrMapOvr>
    <a:masterClrMapping/>
  </p:clrMapOvr>
  <p:transition spd="med" advTm="5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yere</a:t>
            </a:r>
          </a:p>
        </p:txBody>
      </p:sp>
    </p:spTree>
  </p:cSld>
  <p:clrMapOvr>
    <a:masterClrMapping/>
  </p:clrMapOvr>
  <p:transition spd="med" advTm="500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girdi.</a:t>
            </a:r>
          </a:p>
        </p:txBody>
      </p:sp>
    </p:spTree>
  </p:cSld>
  <p:clrMapOvr>
    <a:masterClrMapping/>
  </p:clrMapOvr>
  <p:transition spd="med" advTm="50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Çocuklar</a:t>
            </a:r>
          </a:p>
        </p:txBody>
      </p:sp>
    </p:spTree>
  </p:cSld>
  <p:clrMapOvr>
    <a:masterClrMapping/>
  </p:clrMapOvr>
  <p:transition spd="med" advTm="50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hemen</a:t>
            </a:r>
          </a:p>
        </p:txBody>
      </p:sp>
    </p:spTree>
  </p:cSld>
  <p:clrMapOvr>
    <a:masterClrMapping/>
  </p:clrMapOvr>
  <p:transition spd="med" advTm="5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Berat’ın</a:t>
            </a:r>
          </a:p>
        </p:txBody>
      </p:sp>
    </p:spTree>
  </p:cSld>
  <p:clrMapOvr>
    <a:masterClrMapping/>
  </p:clrMapOvr>
  <p:transition spd="med" advTm="500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yere</a:t>
            </a:r>
          </a:p>
        </p:txBody>
      </p:sp>
    </p:spTree>
  </p:cSld>
  <p:clrMapOvr>
    <a:masterClrMapping/>
  </p:clrMapOvr>
  <p:transition spd="med" advTm="500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</a:t>
            </a:r>
            <a:r>
              <a:rPr lang="tr-TR" sz="6600" dirty="0" err="1">
                <a:solidFill>
                  <a:schemeClr val="bg1"/>
                </a:solidFill>
                <a:latin typeface="Kayra Aydin" pitchFamily="34" charset="0"/>
              </a:rPr>
              <a:t>düşütüğünü</a:t>
            </a:r>
            <a:endParaRPr lang="tr-TR" sz="6600" dirty="0">
              <a:solidFill>
                <a:schemeClr val="bg1"/>
              </a:solidFill>
              <a:latin typeface="Kayra Aydin" pitchFamily="34" charset="0"/>
            </a:endParaRPr>
          </a:p>
        </p:txBody>
      </p:sp>
    </p:spTree>
  </p:cSld>
  <p:clrMapOvr>
    <a:masterClrMapping/>
  </p:clrMapOvr>
  <p:transition spd="med" advTm="500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söyledi.</a:t>
            </a:r>
          </a:p>
        </p:txBody>
      </p:sp>
    </p:spTree>
  </p:cSld>
  <p:clrMapOvr>
    <a:masterClrMapping/>
  </p:clrMapOvr>
  <p:transition spd="med" advTm="500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Öğretmen </a:t>
            </a:r>
          </a:p>
        </p:txBody>
      </p:sp>
    </p:spTree>
  </p:cSld>
  <p:clrMapOvr>
    <a:masterClrMapping/>
  </p:clrMapOvr>
  <p:transition spd="med" advTm="500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Berat’ın</a:t>
            </a:r>
          </a:p>
        </p:txBody>
      </p:sp>
    </p:spTree>
  </p:cSld>
  <p:clrMapOvr>
    <a:masterClrMapping/>
  </p:clrMapOvr>
  <p:transition spd="med" advTm="500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yanına</a:t>
            </a:r>
          </a:p>
        </p:txBody>
      </p:sp>
    </p:spTree>
  </p:cSld>
  <p:clrMapOvr>
    <a:masterClrMapping/>
  </p:clrMapOvr>
  <p:transition spd="med" advTm="5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düştü.</a:t>
            </a:r>
          </a:p>
        </p:txBody>
      </p:sp>
    </p:spTree>
  </p:cSld>
  <p:clrMapOvr>
    <a:masterClrMapping/>
  </p:clrMapOvr>
  <p:transition spd="med" advTm="500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gitti.</a:t>
            </a:r>
          </a:p>
        </p:txBody>
      </p:sp>
    </p:spTree>
  </p:cSld>
  <p:clrMapOvr>
    <a:masterClrMapping/>
  </p:clrMapOvr>
  <p:transition spd="med" advTm="500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Onun</a:t>
            </a:r>
          </a:p>
        </p:txBody>
      </p:sp>
    </p:spTree>
  </p:cSld>
  <p:clrMapOvr>
    <a:masterClrMapping/>
  </p:clrMapOvr>
  <p:transition spd="med" advTm="500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dizine</a:t>
            </a:r>
          </a:p>
        </p:txBody>
      </p:sp>
    </p:spTree>
  </p:cSld>
  <p:clrMapOvr>
    <a:masterClrMapping/>
  </p:clrMapOvr>
  <p:transition spd="med" advTm="500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baktı.</a:t>
            </a:r>
          </a:p>
        </p:txBody>
      </p:sp>
    </p:spTree>
  </p:cSld>
  <p:clrMapOvr>
    <a:masterClrMapping/>
  </p:clrMapOvr>
  <p:transition spd="med" advTm="500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Berat’ın</a:t>
            </a:r>
          </a:p>
        </p:txBody>
      </p:sp>
    </p:spTree>
  </p:cSld>
  <p:clrMapOvr>
    <a:masterClrMapping/>
  </p:clrMapOvr>
  <p:transition spd="med" advTm="500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dizi</a:t>
            </a:r>
          </a:p>
        </p:txBody>
      </p:sp>
    </p:spTree>
  </p:cSld>
  <p:clrMapOvr>
    <a:masterClrMapping/>
  </p:clrMapOvr>
  <p:transition spd="med" advTm="500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birazcık</a:t>
            </a:r>
          </a:p>
        </p:txBody>
      </p:sp>
    </p:spTree>
  </p:cSld>
  <p:clrMapOvr>
    <a:masterClrMapping/>
  </p:clrMapOvr>
  <p:transition spd="med" advTm="500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sıyrılmış</a:t>
            </a:r>
          </a:p>
        </p:txBody>
      </p:sp>
    </p:spTree>
  </p:cSld>
  <p:clrMapOvr>
    <a:masterClrMapping/>
  </p:clrMapOvr>
  <p:transition spd="med" advTm="500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azıcık</a:t>
            </a:r>
          </a:p>
        </p:txBody>
      </p:sp>
    </p:spTree>
  </p:cSld>
  <p:clrMapOvr>
    <a:masterClrMapping/>
  </p:clrMapOvr>
  <p:transition spd="med" advTm="500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kanamıştı.</a:t>
            </a:r>
          </a:p>
        </p:txBody>
      </p:sp>
    </p:spTree>
  </p:cSld>
  <p:clrMapOvr>
    <a:masterClrMapping/>
  </p:clrMapOvr>
  <p:transition spd="med" advTm="5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Arkadaşı </a:t>
            </a:r>
          </a:p>
        </p:txBody>
      </p:sp>
    </p:spTree>
  </p:cSld>
  <p:clrMapOvr>
    <a:masterClrMapping/>
  </p:clrMapOvr>
  <p:transition spd="med" advTm="500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</a:t>
            </a:r>
            <a:r>
              <a:rPr lang="tr-TR" sz="6600" dirty="0" err="1">
                <a:solidFill>
                  <a:schemeClr val="bg1"/>
                </a:solidFill>
                <a:latin typeface="Kayra Aydin" pitchFamily="34" charset="0"/>
              </a:rPr>
              <a:t>Öğrtmen</a:t>
            </a:r>
            <a:endParaRPr lang="tr-TR" sz="6600" dirty="0">
              <a:solidFill>
                <a:schemeClr val="bg1"/>
              </a:solidFill>
              <a:latin typeface="Kayra Aydin" pitchFamily="34" charset="0"/>
            </a:endParaRPr>
          </a:p>
        </p:txBody>
      </p:sp>
    </p:spTree>
  </p:cSld>
  <p:clrMapOvr>
    <a:masterClrMapping/>
  </p:clrMapOvr>
  <p:transition spd="med" advTm="500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Berat’ın</a:t>
            </a:r>
          </a:p>
        </p:txBody>
      </p:sp>
    </p:spTree>
  </p:cSld>
  <p:clrMapOvr>
    <a:masterClrMapping/>
  </p:clrMapOvr>
  <p:transition spd="med" advTm="500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elinden</a:t>
            </a:r>
          </a:p>
        </p:txBody>
      </p:sp>
    </p:spTree>
  </p:cSld>
  <p:clrMapOvr>
    <a:masterClrMapping/>
  </p:clrMapOvr>
  <p:transition spd="med" advTm="500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tutup</a:t>
            </a:r>
          </a:p>
        </p:txBody>
      </p:sp>
    </p:spTree>
  </p:cSld>
  <p:clrMapOvr>
    <a:masterClrMapping/>
  </p:clrMapOvr>
  <p:transition spd="med" advTm="500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götürdü.</a:t>
            </a:r>
          </a:p>
        </p:txBody>
      </p:sp>
    </p:spTree>
  </p:cSld>
  <p:clrMapOvr>
    <a:masterClrMapping/>
  </p:clrMapOvr>
  <p:transition spd="med" advTm="500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Onun</a:t>
            </a:r>
          </a:p>
        </p:txBody>
      </p:sp>
    </p:spTree>
  </p:cSld>
  <p:clrMapOvr>
    <a:masterClrMapping/>
  </p:clrMapOvr>
  <p:transition spd="med" advTm="500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yaralı</a:t>
            </a:r>
          </a:p>
        </p:txBody>
      </p:sp>
    </p:spTree>
  </p:cSld>
  <p:clrMapOvr>
    <a:masterClrMapping/>
  </p:clrMapOvr>
  <p:transition spd="med" advTm="500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dizine</a:t>
            </a:r>
          </a:p>
        </p:txBody>
      </p:sp>
    </p:spTree>
  </p:cSld>
  <p:clrMapOvr>
    <a:masterClrMapping/>
  </p:clrMapOvr>
  <p:transition spd="med" advTm="500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pansuman</a:t>
            </a:r>
          </a:p>
        </p:txBody>
      </p:sp>
    </p:spTree>
  </p:cSld>
  <p:clrMapOvr>
    <a:masterClrMapping/>
  </p:clrMapOvr>
  <p:transition spd="med" advTm="500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yapıp</a:t>
            </a:r>
          </a:p>
        </p:txBody>
      </p:sp>
    </p:spTree>
  </p:cSld>
  <p:clrMapOvr>
    <a:masterClrMapping/>
  </p:clrMapOvr>
  <p:transition spd="med" advTm="5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Halil</a:t>
            </a:r>
          </a:p>
        </p:txBody>
      </p:sp>
    </p:spTree>
  </p:cSld>
  <p:clrMapOvr>
    <a:masterClrMapping/>
  </p:clrMapOvr>
  <p:transition spd="med" advTm="500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yarasını</a:t>
            </a:r>
          </a:p>
        </p:txBody>
      </p:sp>
    </p:spTree>
  </p:cSld>
  <p:clrMapOvr>
    <a:masterClrMapping/>
  </p:clrMapOvr>
  <p:transition spd="med" advTm="500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sardı.</a:t>
            </a:r>
          </a:p>
        </p:txBody>
      </p:sp>
    </p:spTree>
  </p:cSld>
  <p:clrMapOvr>
    <a:masterClrMapping/>
  </p:clrMapOvr>
  <p:transition spd="med" advTm="500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Bundan</a:t>
            </a:r>
          </a:p>
        </p:txBody>
      </p:sp>
    </p:spTree>
  </p:cSld>
  <p:clrMapOvr>
    <a:masterClrMapping/>
  </p:clrMapOvr>
  <p:transition spd="med" advTm="500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sonra</a:t>
            </a:r>
          </a:p>
        </p:txBody>
      </p:sp>
    </p:spTree>
  </p:cSld>
  <p:clrMapOvr>
    <a:masterClrMapping/>
  </p:clrMapOvr>
  <p:transition spd="med" advTm="500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Berat</a:t>
            </a:r>
          </a:p>
        </p:txBody>
      </p:sp>
    </p:spTree>
  </p:cSld>
  <p:clrMapOvr>
    <a:masterClrMapping/>
  </p:clrMapOvr>
  <p:transition spd="med" advTm="500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sınıfta</a:t>
            </a:r>
          </a:p>
        </p:txBody>
      </p:sp>
    </p:spTree>
  </p:cSld>
  <p:clrMapOvr>
    <a:masterClrMapping/>
  </p:clrMapOvr>
  <p:transition spd="med" advTm="500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bir daha</a:t>
            </a:r>
          </a:p>
        </p:txBody>
      </p:sp>
    </p:spTree>
  </p:cSld>
  <p:clrMapOvr>
    <a:masterClrMapping/>
  </p:clrMapOvr>
  <p:transition spd="med" advTm="500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hiç</a:t>
            </a:r>
          </a:p>
        </p:txBody>
      </p:sp>
    </p:spTree>
  </p:cSld>
  <p:clrMapOvr>
    <a:masterClrMapping/>
  </p:clrMapOvr>
  <p:transition spd="med" advTm="500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koşmadı.</a:t>
            </a:r>
          </a:p>
        </p:txBody>
      </p:sp>
    </p:spTree>
  </p:cSld>
  <p:clrMapOvr>
    <a:masterClrMapping/>
  </p:clrMapOvr>
  <p:transition advTm="3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hemen</a:t>
            </a:r>
          </a:p>
        </p:txBody>
      </p:sp>
    </p:spTree>
  </p:cSld>
  <p:clrMapOvr>
    <a:masterClrMapping/>
  </p:clrMapOvr>
  <p:transition spd="med" advTm="5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571744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Kayra Aydin" pitchFamily="34" charset="0"/>
              </a:rPr>
              <a:t> ona </a:t>
            </a:r>
          </a:p>
        </p:txBody>
      </p:sp>
    </p:spTree>
  </p:cSld>
  <p:clrMapOvr>
    <a:masterClrMapping/>
  </p:clrMapOvr>
  <p:transition spd="med" advTm="5000"/>
</p:sld>
</file>

<file path=ppt/theme/theme1.xml><?xml version="1.0" encoding="utf-8"?>
<a:theme xmlns:a="http://schemas.openxmlformats.org/drawingml/2006/main" name="Ofis Teması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121</TotalTime>
  <Words>171</Words>
  <Application>Microsoft Office PowerPoint</Application>
  <PresentationFormat>Ekran Gösterisi (4:3)</PresentationFormat>
  <Paragraphs>77</Paragraphs>
  <Slides>78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78</vt:i4>
      </vt:variant>
    </vt:vector>
  </HeadingPairs>
  <TitlesOfParts>
    <vt:vector size="82" baseType="lpstr">
      <vt:lpstr>Arial</vt:lpstr>
      <vt:lpstr>Calibri</vt:lpstr>
      <vt:lpstr>Kayra Aydin</vt:lpstr>
      <vt:lpstr>Ofis Teması</vt:lpstr>
      <vt:lpstr>PowerPoint Sunusu</vt:lpstr>
      <vt:lpstr>sınıfta </vt:lpstr>
      <vt:lpstr> koşarken</vt:lpstr>
      <vt:lpstr> yere</vt:lpstr>
      <vt:lpstr> düştü.</vt:lpstr>
      <vt:lpstr> Arkadaşı </vt:lpstr>
      <vt:lpstr> Halil</vt:lpstr>
      <vt:lpstr> hemen</vt:lpstr>
      <vt:lpstr> ona </vt:lpstr>
      <vt:lpstr> yardım</vt:lpstr>
      <vt:lpstr> etti.</vt:lpstr>
      <vt:lpstr> Berat’ı</vt:lpstr>
      <vt:lpstr> yerde</vt:lpstr>
      <vt:lpstr> gören</vt:lpstr>
      <vt:lpstr> İsmail de</vt:lpstr>
      <vt:lpstr> onların</vt:lpstr>
      <vt:lpstr> yanına</vt:lpstr>
      <vt:lpstr> koştu.</vt:lpstr>
      <vt:lpstr> Halil</vt:lpstr>
      <vt:lpstr> ile</vt:lpstr>
      <vt:lpstr> İsmail</vt:lpstr>
      <vt:lpstr> Berat’a</vt:lpstr>
      <vt:lpstr> yardım</vt:lpstr>
      <vt:lpstr> edip</vt:lpstr>
      <vt:lpstr> onu</vt:lpstr>
      <vt:lpstr> yerden</vt:lpstr>
      <vt:lpstr> kaldırdılar.</vt:lpstr>
      <vt:lpstr> Berat’a</vt:lpstr>
      <vt:lpstr> iyi olup</vt:lpstr>
      <vt:lpstr> olmadığını</vt:lpstr>
      <vt:lpstr> sordular.</vt:lpstr>
      <vt:lpstr> Berat</vt:lpstr>
      <vt:lpstr> dizinin</vt:lpstr>
      <vt:lpstr> çok</vt:lpstr>
      <vt:lpstr> ağrıdığını</vt:lpstr>
      <vt:lpstr> söyledi.</vt:lpstr>
      <vt:lpstr> Bu sırada</vt:lpstr>
      <vt:lpstr> öğretmen</vt:lpstr>
      <vt:lpstr> sınıfa</vt:lpstr>
      <vt:lpstr> girdi.</vt:lpstr>
      <vt:lpstr> Çocuklar</vt:lpstr>
      <vt:lpstr> hemen</vt:lpstr>
      <vt:lpstr> Berat’ın</vt:lpstr>
      <vt:lpstr> yere</vt:lpstr>
      <vt:lpstr> düşütüğünü</vt:lpstr>
      <vt:lpstr> söyledi.</vt:lpstr>
      <vt:lpstr> Öğretmen </vt:lpstr>
      <vt:lpstr> Berat’ın</vt:lpstr>
      <vt:lpstr> yanına</vt:lpstr>
      <vt:lpstr> gitti.</vt:lpstr>
      <vt:lpstr> Onun</vt:lpstr>
      <vt:lpstr> dizine</vt:lpstr>
      <vt:lpstr> baktı.</vt:lpstr>
      <vt:lpstr> Berat’ın</vt:lpstr>
      <vt:lpstr> dizi</vt:lpstr>
      <vt:lpstr> birazcık</vt:lpstr>
      <vt:lpstr> sıyrılmış</vt:lpstr>
      <vt:lpstr> azıcık</vt:lpstr>
      <vt:lpstr> kanamıştı.</vt:lpstr>
      <vt:lpstr> Öğrtmen</vt:lpstr>
      <vt:lpstr> Berat’ın</vt:lpstr>
      <vt:lpstr> elinden</vt:lpstr>
      <vt:lpstr> tutup</vt:lpstr>
      <vt:lpstr> götürdü.</vt:lpstr>
      <vt:lpstr> Onun</vt:lpstr>
      <vt:lpstr> yaralı</vt:lpstr>
      <vt:lpstr> dizine</vt:lpstr>
      <vt:lpstr> pansuman</vt:lpstr>
      <vt:lpstr> yapıp</vt:lpstr>
      <vt:lpstr> yarasını</vt:lpstr>
      <vt:lpstr> sardı.</vt:lpstr>
      <vt:lpstr> Bundan</vt:lpstr>
      <vt:lpstr> sonra</vt:lpstr>
      <vt:lpstr> Berat</vt:lpstr>
      <vt:lpstr> sınıfta</vt:lpstr>
      <vt:lpstr> bir daha</vt:lpstr>
      <vt:lpstr> hiç</vt:lpstr>
      <vt:lpstr> koşmadı.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kamera</dc:title>
  <dc:creator>WR1</dc:creator>
  <cp:lastModifiedBy>SERKAN DEMİR</cp:lastModifiedBy>
  <cp:revision>31</cp:revision>
  <dcterms:created xsi:type="dcterms:W3CDTF">2012-01-16T17:40:05Z</dcterms:created>
  <dcterms:modified xsi:type="dcterms:W3CDTF">2022-01-24T16:45:21Z</dcterms:modified>
</cp:coreProperties>
</file>