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B00"/>
    <a:srgbClr val="E86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43934"/>
            <a:ext cx="2877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https://www.sorubak.com/</a:t>
            </a:r>
            <a:r>
              <a:rPr kumimoji="0" 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33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35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16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4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00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10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3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7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908720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  <a:latin typeface="Constantia"/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  <a:latin typeface="Constantia"/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90000"/>
                    </a:srgbClr>
                  </a:glow>
                  <a:outerShdw blurRad="50800" dist="39000" dir="5460000" algn="tl">
                    <a:srgbClr val="FEFAC9">
                      <a:lumMod val="90000"/>
                      <a:alpha val="38000"/>
                    </a:srgbClr>
                  </a:outerShdw>
                </a:effectLst>
                <a:latin typeface="Constantia"/>
              </a:rPr>
              <a:t>RAMAZAN YİĞİT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83000">
                      <a:srgbClr val="7030A0"/>
                    </a:gs>
                    <a:gs pos="96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75000"/>
                    </a:srgbClr>
                  </a:glow>
                  <a:outerShdw blurRad="50800" dist="39000" dir="5460000" algn="tl">
                    <a:srgbClr val="FEFAC9">
                      <a:lumMod val="75000"/>
                      <a:alpha val="38000"/>
                    </a:srgbClr>
                  </a:outerShdw>
                </a:effectLst>
                <a:latin typeface="Constantia"/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51659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3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8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1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0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3817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</Words>
  <Application>Microsoft Office PowerPoint</Application>
  <PresentationFormat>Ekran Gösterisi (4:3)</PresentationFormat>
  <Paragraphs>5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Constantia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lastModifiedBy>SERKAN DEMİR</cp:lastModifiedBy>
  <cp:revision>7</cp:revision>
  <dcterms:created xsi:type="dcterms:W3CDTF">2020-12-13T02:23:45Z</dcterms:created>
  <dcterms:modified xsi:type="dcterms:W3CDTF">2021-11-25T15:57:13Z</dcterms:modified>
</cp:coreProperties>
</file>