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59" r:id="rId4"/>
    <p:sldId id="260" r:id="rId5"/>
    <p:sldId id="266" r:id="rId6"/>
    <p:sldId id="261" r:id="rId7"/>
    <p:sldId id="263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56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28.02.2022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28.02.2022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28.02.2022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28.02.2022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28.02.2022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28.02.2022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28.02.2022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28.02.2022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28.02.2022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28.02.2022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28.02.2022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28.02.2022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Yuvarlatılmış Dikdörtgen 7"/>
          <p:cNvSpPr/>
          <p:nvPr/>
        </p:nvSpPr>
        <p:spPr>
          <a:xfrm>
            <a:off x="1619672" y="536744"/>
            <a:ext cx="5688632" cy="144655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Dikdörtgen 1"/>
          <p:cNvSpPr/>
          <p:nvPr/>
        </p:nvSpPr>
        <p:spPr>
          <a:xfrm>
            <a:off x="449796" y="2780928"/>
            <a:ext cx="82444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4000" b="1" dirty="0">
                <a:solidFill>
                  <a:srgbClr val="FF0000"/>
                </a:solidFill>
                <a:latin typeface="Roboto"/>
              </a:rPr>
              <a:t>Gerçek anlam: </a:t>
            </a:r>
            <a:r>
              <a:rPr lang="tr-TR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Roboto"/>
              </a:rPr>
              <a:t>Sözcüğün akla  gelen </a:t>
            </a:r>
            <a:r>
              <a:rPr lang="tr-TR" sz="4000" b="1" dirty="0">
                <a:latin typeface="Roboto"/>
              </a:rPr>
              <a:t>ilk anlamıdır.</a:t>
            </a:r>
            <a:endParaRPr lang="tr-TR" sz="4000" b="1" i="0" dirty="0">
              <a:effectLst/>
              <a:latin typeface="Roboto"/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1343687" y="536744"/>
            <a:ext cx="619268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4400" b="1" dirty="0">
                <a:solidFill>
                  <a:srgbClr val="FF0000"/>
                </a:solidFill>
                <a:latin typeface="Roboto"/>
              </a:rPr>
              <a:t>Gerçek ve Mecaz Anlam</a:t>
            </a:r>
            <a:endParaRPr lang="tr-TR" sz="4400" b="1" i="0" dirty="0">
              <a:solidFill>
                <a:srgbClr val="FF0000"/>
              </a:solidFill>
              <a:effectLst/>
              <a:latin typeface="Roboto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23528" y="4653136"/>
            <a:ext cx="86409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4000" b="1" dirty="0">
                <a:solidFill>
                  <a:srgbClr val="FF0000"/>
                </a:solidFill>
                <a:latin typeface="Roboto"/>
              </a:rPr>
              <a:t>Mecaz Anlam: </a:t>
            </a:r>
            <a:r>
              <a:rPr lang="tr-TR" sz="4000" b="1" dirty="0">
                <a:latin typeface="Roboto"/>
              </a:rPr>
              <a:t>Gerçek anlamından uzak olan anlamına denir.</a:t>
            </a:r>
            <a:endParaRPr lang="tr-TR" sz="4000" b="1" i="0" dirty="0">
              <a:effectLst/>
              <a:latin typeface="Roboto"/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369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>
                <a:solidFill>
                  <a:srgbClr val="FF0000"/>
                </a:solidFill>
              </a:rPr>
              <a:t>Kırılmak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>
          <a:xfrm>
            <a:off x="323528" y="1600201"/>
            <a:ext cx="7571184" cy="1468760"/>
          </a:xfrm>
        </p:spPr>
        <p:txBody>
          <a:bodyPr>
            <a:normAutofit/>
          </a:bodyPr>
          <a:lstStyle/>
          <a:p>
            <a:r>
              <a:rPr lang="tr-TR" sz="4000" dirty="0"/>
              <a:t>Ağacın dalı </a:t>
            </a:r>
            <a:r>
              <a:rPr lang="tr-TR" sz="4000" b="1" dirty="0">
                <a:solidFill>
                  <a:srgbClr val="FF0000"/>
                </a:solidFill>
              </a:rPr>
              <a:t>kırıldı</a:t>
            </a:r>
            <a:r>
              <a:rPr lang="tr-TR" sz="40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14"/>
          </p:nvPr>
        </p:nvSpPr>
        <p:spPr>
          <a:xfrm>
            <a:off x="405880" y="3429001"/>
            <a:ext cx="8147248" cy="1268760"/>
          </a:xfrm>
        </p:spPr>
        <p:txBody>
          <a:bodyPr>
            <a:normAutofit/>
          </a:bodyPr>
          <a:lstStyle/>
          <a:p>
            <a:r>
              <a:rPr lang="tr-TR" sz="4000" dirty="0"/>
              <a:t>Arkadaşımın sözlerine </a:t>
            </a:r>
            <a:r>
              <a:rPr lang="tr-TR" sz="4000" b="1" dirty="0">
                <a:solidFill>
                  <a:srgbClr val="FF0000"/>
                </a:solidFill>
              </a:rPr>
              <a:t>kırıldım</a:t>
            </a:r>
            <a:r>
              <a:rPr lang="tr-TR" sz="4000" dirty="0">
                <a:solidFill>
                  <a:srgbClr val="FF0000"/>
                </a:solidFill>
              </a:rPr>
              <a:t>.</a:t>
            </a:r>
          </a:p>
        </p:txBody>
      </p:sp>
      <p:pic>
        <p:nvPicPr>
          <p:cNvPr id="1030" name="Picture 6" descr="Şiddetli rüzgar ağacı ikiye böld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229945"/>
            <a:ext cx="3240360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Mood Fotoğraflar - 27◇ Çizgi Film - Wattpa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365104"/>
            <a:ext cx="5472608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5604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>
                <a:solidFill>
                  <a:srgbClr val="FF0000"/>
                </a:solidFill>
              </a:rPr>
              <a:t>Pişmek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>
          <a:xfrm>
            <a:off x="323528" y="1600201"/>
            <a:ext cx="4608512" cy="1468760"/>
          </a:xfrm>
        </p:spPr>
        <p:txBody>
          <a:bodyPr>
            <a:normAutofit/>
          </a:bodyPr>
          <a:lstStyle/>
          <a:p>
            <a:r>
              <a:rPr lang="tr-TR" sz="4000" dirty="0"/>
              <a:t>Yemek bir saatte  </a:t>
            </a:r>
            <a:r>
              <a:rPr lang="tr-TR" sz="4000" b="1" dirty="0">
                <a:solidFill>
                  <a:srgbClr val="FF0000"/>
                </a:solidFill>
              </a:rPr>
              <a:t>pişti</a:t>
            </a:r>
            <a:r>
              <a:rPr lang="tr-TR" sz="40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14"/>
          </p:nvPr>
        </p:nvSpPr>
        <p:spPr>
          <a:xfrm>
            <a:off x="405880" y="3429001"/>
            <a:ext cx="8147248" cy="1268760"/>
          </a:xfrm>
        </p:spPr>
        <p:txBody>
          <a:bodyPr>
            <a:normAutofit/>
          </a:bodyPr>
          <a:lstStyle/>
          <a:p>
            <a:r>
              <a:rPr lang="tr-TR" sz="4000" dirty="0"/>
              <a:t>Ali bu işte </a:t>
            </a:r>
            <a:r>
              <a:rPr lang="tr-TR" sz="4000" b="1" dirty="0">
                <a:solidFill>
                  <a:srgbClr val="FF0000"/>
                </a:solidFill>
              </a:rPr>
              <a:t>pişti</a:t>
            </a:r>
            <a:r>
              <a:rPr lang="tr-TR" sz="40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5" name="AutoShape 2" descr="Yemek Yapmayı Gözünde Büyütenler İçin Pratik Başlangıçlar: Kolay Yemek  Yapma Teknikleri - onedio.co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AutoShape 4" descr="Yemek Yapmayı Gözünde Büyütenler İçin Pratik Başlangıçlar: Kolay Yemek  Yapma Teknikleri - onedio.com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" name="AutoShape 6" descr="Yemek Yapmayı Gözünde Büyütenler İçin Pratik Başlangıçlar: Kolay Yemek  Yapma Teknikleri - onedio.com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8" name="AutoShape 8" descr="Yemek Yapmayı Gözünde Büyütenler İçin Pratik Başlangıçlar: Kolay Yemek  Yapma Teknikleri - onedio.com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58" name="Picture 10" descr="Düdüklü Tencerede Yemeğin Piştiği Nasıl Anlaşılır? - TeNeec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268760"/>
            <a:ext cx="3644007" cy="2040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Usta Çırak İlişkis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077072"/>
            <a:ext cx="6768752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0776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>
                <a:solidFill>
                  <a:srgbClr val="FF0000"/>
                </a:solidFill>
              </a:rPr>
              <a:t>Yanmak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>
          <a:xfrm>
            <a:off x="323528" y="1600201"/>
            <a:ext cx="4608512" cy="1468760"/>
          </a:xfrm>
        </p:spPr>
        <p:txBody>
          <a:bodyPr>
            <a:normAutofit/>
          </a:bodyPr>
          <a:lstStyle/>
          <a:p>
            <a:r>
              <a:rPr lang="tr-TR" sz="4000" dirty="0"/>
              <a:t>Sobadaki odun   </a:t>
            </a:r>
            <a:r>
              <a:rPr lang="tr-TR" sz="4000" b="1" dirty="0">
                <a:solidFill>
                  <a:srgbClr val="FF0000"/>
                </a:solidFill>
              </a:rPr>
              <a:t>yandı</a:t>
            </a:r>
            <a:r>
              <a:rPr lang="tr-TR" sz="40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14"/>
          </p:nvPr>
        </p:nvSpPr>
        <p:spPr>
          <a:xfrm>
            <a:off x="405880" y="3429001"/>
            <a:ext cx="8147248" cy="1268760"/>
          </a:xfrm>
        </p:spPr>
        <p:txBody>
          <a:bodyPr>
            <a:normAutofit/>
          </a:bodyPr>
          <a:lstStyle/>
          <a:p>
            <a:r>
              <a:rPr lang="tr-TR" sz="4000" dirty="0"/>
              <a:t>Maç biletlerim </a:t>
            </a:r>
            <a:r>
              <a:rPr lang="tr-TR" sz="4000" b="1" dirty="0">
                <a:solidFill>
                  <a:srgbClr val="FF0000"/>
                </a:solidFill>
              </a:rPr>
              <a:t>yandı</a:t>
            </a:r>
            <a:r>
              <a:rPr lang="tr-TR" sz="40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5" name="AutoShape 2" descr="Yemek Yapmayı Gözünde Büyütenler İçin Pratik Başlangıçlar: Kolay Yemek  Yapma Teknikleri - onedio.co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AutoShape 4" descr="Yemek Yapmayı Gözünde Büyütenler İçin Pratik Başlangıçlar: Kolay Yemek  Yapma Teknikleri - onedio.com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" name="AutoShape 6" descr="Yemek Yapmayı Gözünde Büyütenler İçin Pratik Başlangıçlar: Kolay Yemek  Yapma Teknikleri - onedio.com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8" name="AutoShape 8" descr="Yemek Yapmayı Gözünde Büyütenler İçin Pratik Başlangıçlar: Kolay Yemek  Yapma Teknikleri - onedio.com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6146" name="Picture 2" descr="Rüyada odun yakmak ne demek? Rüyada soba görmek nasıl tabir edilir? - YAŞAM  Haberler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361094"/>
            <a:ext cx="3322405" cy="185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11-Aralik-2010-Galatasaray0-2Genclerbirligi-Mac-Bileti | Hayat… Futbol…  Anlar… Bir Şeyler…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99" y="4187042"/>
            <a:ext cx="5992217" cy="2433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5846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mecaz anlam karikatür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76672"/>
            <a:ext cx="7704856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19153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9246" y="98733"/>
            <a:ext cx="8229600" cy="1143000"/>
          </a:xfrm>
        </p:spPr>
        <p:txBody>
          <a:bodyPr>
            <a:normAutofit/>
          </a:bodyPr>
          <a:lstStyle/>
          <a:p>
            <a:r>
              <a:rPr lang="tr-TR" sz="5400" b="1" dirty="0">
                <a:solidFill>
                  <a:srgbClr val="FF0000"/>
                </a:solidFill>
              </a:rPr>
              <a:t>Koku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>
          <a:xfrm>
            <a:off x="323528" y="1600201"/>
            <a:ext cx="4608512" cy="1468760"/>
          </a:xfrm>
        </p:spPr>
        <p:txBody>
          <a:bodyPr>
            <a:normAutofit/>
          </a:bodyPr>
          <a:lstStyle/>
          <a:p>
            <a:r>
              <a:rPr lang="tr-TR" sz="4000" dirty="0"/>
              <a:t>Çiçek çok güzel </a:t>
            </a:r>
            <a:r>
              <a:rPr lang="tr-TR" sz="4000" b="1" dirty="0">
                <a:solidFill>
                  <a:srgbClr val="FF0000"/>
                </a:solidFill>
              </a:rPr>
              <a:t>kokuyor</a:t>
            </a:r>
            <a:r>
              <a:rPr lang="tr-TR" sz="40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14"/>
          </p:nvPr>
        </p:nvSpPr>
        <p:spPr>
          <a:xfrm>
            <a:off x="405880" y="3429001"/>
            <a:ext cx="8147248" cy="1268760"/>
          </a:xfrm>
        </p:spPr>
        <p:txBody>
          <a:bodyPr>
            <a:normAutofit/>
          </a:bodyPr>
          <a:lstStyle/>
          <a:p>
            <a:r>
              <a:rPr lang="tr-TR" sz="4000" dirty="0"/>
              <a:t>Buralarda tehlike </a:t>
            </a:r>
            <a:r>
              <a:rPr lang="tr-TR" sz="4000" b="1" dirty="0">
                <a:solidFill>
                  <a:srgbClr val="FF0000"/>
                </a:solidFill>
              </a:rPr>
              <a:t>kokusu </a:t>
            </a:r>
            <a:r>
              <a:rPr lang="tr-TR" sz="4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var</a:t>
            </a:r>
            <a:r>
              <a:rPr lang="tr-TR" sz="40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5" name="AutoShape 2" descr="Yemek Yapmayı Gözünde Büyütenler İçin Pratik Başlangıçlar: Kolay Yemek  Yapma Teknikleri - onedio.co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AutoShape 4" descr="Yemek Yapmayı Gözünde Büyütenler İçin Pratik Başlangıçlar: Kolay Yemek  Yapma Teknikleri - onedio.com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" name="AutoShape 6" descr="Yemek Yapmayı Gözünde Büyütenler İçin Pratik Başlangıçlar: Kolay Yemek  Yapma Teknikleri - onedio.com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8" name="AutoShape 8" descr="Yemek Yapmayı Gözünde Büyütenler İçin Pratik Başlangıçlar: Kolay Yemek  Yapma Teknikleri - onedio.com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5122" name="Picture 2" descr="Ay Yıldız Çiçeği Tohumu 50 Adet Fiyatı 4,90 T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632" y="980728"/>
            <a:ext cx="3071783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Tehlikeli güçlü adam korkutuyor ve yüzünde yanıklar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365104"/>
            <a:ext cx="4968552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5846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>
                <a:solidFill>
                  <a:srgbClr val="FF0000"/>
                </a:solidFill>
              </a:rPr>
              <a:t>Temiz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>
          <a:xfrm>
            <a:off x="323528" y="1600201"/>
            <a:ext cx="4608512" cy="1468760"/>
          </a:xfrm>
        </p:spPr>
        <p:txBody>
          <a:bodyPr>
            <a:normAutofit/>
          </a:bodyPr>
          <a:lstStyle/>
          <a:p>
            <a:r>
              <a:rPr lang="tr-TR" sz="4000" dirty="0"/>
              <a:t>Okul bahçemiz çok </a:t>
            </a:r>
            <a:r>
              <a:rPr lang="tr-TR" sz="4000" b="1" dirty="0">
                <a:solidFill>
                  <a:srgbClr val="FF0000"/>
                </a:solidFill>
              </a:rPr>
              <a:t>temiz</a:t>
            </a:r>
            <a:r>
              <a:rPr lang="tr-TR" sz="40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14"/>
          </p:nvPr>
        </p:nvSpPr>
        <p:spPr>
          <a:xfrm>
            <a:off x="405880" y="3429001"/>
            <a:ext cx="8147248" cy="1268760"/>
          </a:xfrm>
        </p:spPr>
        <p:txBody>
          <a:bodyPr>
            <a:normAutofit/>
          </a:bodyPr>
          <a:lstStyle/>
          <a:p>
            <a:r>
              <a:rPr lang="tr-TR" sz="4000" dirty="0"/>
              <a:t>Adem </a:t>
            </a:r>
            <a:r>
              <a:rPr lang="tr-TR" sz="4000" b="1" dirty="0">
                <a:solidFill>
                  <a:srgbClr val="FF0000"/>
                </a:solidFill>
              </a:rPr>
              <a:t>temiz </a:t>
            </a:r>
            <a:r>
              <a:rPr lang="tr-TR" sz="4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kalpli bir çocuktur.</a:t>
            </a:r>
            <a:r>
              <a:rPr lang="tr-TR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</p:txBody>
      </p:sp>
      <p:sp>
        <p:nvSpPr>
          <p:cNvPr id="5" name="AutoShape 2" descr="Yemek Yapmayı Gözünde Büyütenler İçin Pratik Başlangıçlar: Kolay Yemek  Yapma Teknikleri - onedio.co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AutoShape 4" descr="Yemek Yapmayı Gözünde Büyütenler İçin Pratik Başlangıçlar: Kolay Yemek  Yapma Teknikleri - onedio.com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" name="AutoShape 6" descr="Yemek Yapmayı Gözünde Büyütenler İçin Pratik Başlangıçlar: Kolay Yemek  Yapma Teknikleri - onedio.com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8" name="AutoShape 8" descr="Yemek Yapmayı Gözünde Büyütenler İçin Pratik Başlangıçlar: Kolay Yemek  Yapma Teknikleri - onedio.com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074" name="Picture 2" descr="Bahçe Düzenleme Teknikleri, Fikirleri ve Püf Noktaları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253785"/>
            <a:ext cx="3384376" cy="2067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saf ve temiz kalpli insanlar - uludağ sözlü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194" y="4221088"/>
            <a:ext cx="7560840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5846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250</TotalTime>
  <Words>75</Words>
  <Application>Microsoft Office PowerPoint</Application>
  <PresentationFormat>Ekran Gösterisi (4:3)</PresentationFormat>
  <Paragraphs>18</Paragraphs>
  <Slides>7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12" baseType="lpstr">
      <vt:lpstr>Arial</vt:lpstr>
      <vt:lpstr>Candara</vt:lpstr>
      <vt:lpstr>Roboto</vt:lpstr>
      <vt:lpstr>Symbol</vt:lpstr>
      <vt:lpstr>Dalga Biçimi</vt:lpstr>
      <vt:lpstr>PowerPoint Sunusu</vt:lpstr>
      <vt:lpstr>Kırılmak</vt:lpstr>
      <vt:lpstr>Pişmek</vt:lpstr>
      <vt:lpstr>Yanmak</vt:lpstr>
      <vt:lpstr>PowerPoint Sunusu</vt:lpstr>
      <vt:lpstr>Koku</vt:lpstr>
      <vt:lpstr>Temiz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Adem</dc:creator>
  <cp:lastModifiedBy>SERKAN DEMİR</cp:lastModifiedBy>
  <cp:revision>12</cp:revision>
  <dcterms:created xsi:type="dcterms:W3CDTF">2021-05-22T06:10:46Z</dcterms:created>
  <dcterms:modified xsi:type="dcterms:W3CDTF">2022-02-28T14:21:10Z</dcterms:modified>
</cp:coreProperties>
</file>