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6" r:id="rId6"/>
    <p:sldId id="261" r:id="rId7"/>
    <p:sldId id="263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Yuvarlatılmış Dikdörtgen 7"/>
          <p:cNvSpPr/>
          <p:nvPr/>
        </p:nvSpPr>
        <p:spPr>
          <a:xfrm>
            <a:off x="1619672" y="536744"/>
            <a:ext cx="5688632" cy="14465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449796" y="2780928"/>
            <a:ext cx="82444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000" b="1" dirty="0">
                <a:solidFill>
                  <a:srgbClr val="FF0000"/>
                </a:solidFill>
                <a:latin typeface="Roboto"/>
              </a:rPr>
              <a:t>Gerçek anlam: </a:t>
            </a:r>
            <a:r>
              <a:rPr lang="tr-TR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Roboto"/>
              </a:rPr>
              <a:t>Sözcüğün akla  gelen </a:t>
            </a:r>
            <a:r>
              <a:rPr lang="tr-TR" sz="4000" b="1" dirty="0">
                <a:latin typeface="Roboto"/>
              </a:rPr>
              <a:t>ilk anlamıdır.</a:t>
            </a:r>
            <a:endParaRPr lang="tr-TR" sz="4000" b="1" i="0" dirty="0">
              <a:effectLst/>
              <a:latin typeface="Roboto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343687" y="536744"/>
            <a:ext cx="61926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400" b="1" dirty="0">
                <a:solidFill>
                  <a:srgbClr val="FF0000"/>
                </a:solidFill>
                <a:latin typeface="Roboto"/>
              </a:rPr>
              <a:t>Gerçek ve Mecaz Anlam</a:t>
            </a:r>
            <a:endParaRPr lang="tr-TR" sz="4400" b="1" i="0" dirty="0">
              <a:solidFill>
                <a:srgbClr val="FF0000"/>
              </a:solidFill>
              <a:effectLst/>
              <a:latin typeface="Roboto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3528" y="4653136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000" b="1" dirty="0">
                <a:solidFill>
                  <a:srgbClr val="FF0000"/>
                </a:solidFill>
                <a:latin typeface="Roboto"/>
              </a:rPr>
              <a:t>Mecaz Anlam: </a:t>
            </a:r>
            <a:r>
              <a:rPr lang="tr-TR" sz="4000" b="1" dirty="0">
                <a:latin typeface="Roboto"/>
              </a:rPr>
              <a:t>Gerçek anlamından uzak olan anlamına denir.</a:t>
            </a:r>
            <a:endParaRPr lang="tr-TR" sz="4000" b="1" i="0" dirty="0"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43369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>
                <a:solidFill>
                  <a:srgbClr val="FF0000"/>
                </a:solidFill>
              </a:rPr>
              <a:t>Kırılmak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323528" y="1600201"/>
            <a:ext cx="7571184" cy="1468760"/>
          </a:xfrm>
        </p:spPr>
        <p:txBody>
          <a:bodyPr>
            <a:normAutofit/>
          </a:bodyPr>
          <a:lstStyle/>
          <a:p>
            <a:r>
              <a:rPr lang="tr-TR" sz="4000" dirty="0"/>
              <a:t>Ağacın dalı </a:t>
            </a:r>
            <a:r>
              <a:rPr lang="tr-TR" sz="4000" b="1" dirty="0">
                <a:solidFill>
                  <a:srgbClr val="FF0000"/>
                </a:solidFill>
              </a:rPr>
              <a:t>kırıldı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05880" y="3429001"/>
            <a:ext cx="8147248" cy="1268760"/>
          </a:xfrm>
        </p:spPr>
        <p:txBody>
          <a:bodyPr>
            <a:normAutofit/>
          </a:bodyPr>
          <a:lstStyle/>
          <a:p>
            <a:r>
              <a:rPr lang="tr-TR" sz="4000" dirty="0"/>
              <a:t>Arkadaşımın sözlerine </a:t>
            </a:r>
            <a:r>
              <a:rPr lang="tr-TR" sz="4000" b="1" dirty="0">
                <a:solidFill>
                  <a:srgbClr val="FF0000"/>
                </a:solidFill>
              </a:rPr>
              <a:t>kırıldım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1030" name="Picture 6" descr="Şiddetli rüzgar ağacı ikiye böld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29945"/>
            <a:ext cx="3240360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ood Fotoğraflar - 27◇ Çizgi Film - Wattpa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365104"/>
            <a:ext cx="5472608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60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>
                <a:solidFill>
                  <a:srgbClr val="FF0000"/>
                </a:solidFill>
              </a:rPr>
              <a:t>Pişmek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323528" y="1600201"/>
            <a:ext cx="4608512" cy="1468760"/>
          </a:xfrm>
        </p:spPr>
        <p:txBody>
          <a:bodyPr>
            <a:normAutofit/>
          </a:bodyPr>
          <a:lstStyle/>
          <a:p>
            <a:r>
              <a:rPr lang="tr-TR" sz="4000" dirty="0"/>
              <a:t>Yemek bir saatte  </a:t>
            </a:r>
            <a:r>
              <a:rPr lang="tr-TR" sz="4000" b="1" dirty="0">
                <a:solidFill>
                  <a:srgbClr val="FF0000"/>
                </a:solidFill>
              </a:rPr>
              <a:t>pişti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05880" y="3429001"/>
            <a:ext cx="8147248" cy="1268760"/>
          </a:xfrm>
        </p:spPr>
        <p:txBody>
          <a:bodyPr>
            <a:normAutofit/>
          </a:bodyPr>
          <a:lstStyle/>
          <a:p>
            <a:r>
              <a:rPr lang="tr-TR" sz="4000" dirty="0"/>
              <a:t>Ali bu işte </a:t>
            </a:r>
            <a:r>
              <a:rPr lang="tr-TR" sz="4000" b="1" dirty="0">
                <a:solidFill>
                  <a:srgbClr val="FF0000"/>
                </a:solidFill>
              </a:rPr>
              <a:t>pişti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5" name="AutoShape 2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4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6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AutoShape 8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8" name="Picture 10" descr="Düdüklü Tencerede Yemeğin Piştiği Nasıl Anlaşılır? - TeNee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68760"/>
            <a:ext cx="3644007" cy="2040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Usta Çırak İlişkis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77072"/>
            <a:ext cx="676875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77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>
                <a:solidFill>
                  <a:srgbClr val="FF0000"/>
                </a:solidFill>
              </a:rPr>
              <a:t>Yanmak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323528" y="1600201"/>
            <a:ext cx="4608512" cy="1468760"/>
          </a:xfrm>
        </p:spPr>
        <p:txBody>
          <a:bodyPr>
            <a:normAutofit/>
          </a:bodyPr>
          <a:lstStyle/>
          <a:p>
            <a:r>
              <a:rPr lang="tr-TR" sz="4000" dirty="0"/>
              <a:t>Sobadaki odun   </a:t>
            </a:r>
            <a:r>
              <a:rPr lang="tr-TR" sz="4000" b="1" dirty="0">
                <a:solidFill>
                  <a:srgbClr val="FF0000"/>
                </a:solidFill>
              </a:rPr>
              <a:t>yandı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05880" y="3429001"/>
            <a:ext cx="8147248" cy="1268760"/>
          </a:xfrm>
        </p:spPr>
        <p:txBody>
          <a:bodyPr>
            <a:normAutofit/>
          </a:bodyPr>
          <a:lstStyle/>
          <a:p>
            <a:r>
              <a:rPr lang="tr-TR" sz="4000" dirty="0"/>
              <a:t>Maç biletlerim </a:t>
            </a:r>
            <a:r>
              <a:rPr lang="tr-TR" sz="4000" b="1" dirty="0">
                <a:solidFill>
                  <a:srgbClr val="FF0000"/>
                </a:solidFill>
              </a:rPr>
              <a:t>yandı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5" name="AutoShape 2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4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6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AutoShape 8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46" name="Picture 2" descr="Rüyada odun yakmak ne demek? Rüyada soba görmek nasıl tabir edilir? - YAŞAM  Haberler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61094"/>
            <a:ext cx="3322405" cy="185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11-Aralik-2010-Galatasaray0-2Genclerbirligi-Mac-Bileti | Hayat… Futbol…  Anlar… Bir Şeyler…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99" y="4187042"/>
            <a:ext cx="5992217" cy="243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84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ecaz anlam karikatür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704856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915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9246" y="98733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b="1" dirty="0">
                <a:solidFill>
                  <a:srgbClr val="FF0000"/>
                </a:solidFill>
              </a:rPr>
              <a:t>Koku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323528" y="1600201"/>
            <a:ext cx="4608512" cy="1468760"/>
          </a:xfrm>
        </p:spPr>
        <p:txBody>
          <a:bodyPr>
            <a:normAutofit/>
          </a:bodyPr>
          <a:lstStyle/>
          <a:p>
            <a:r>
              <a:rPr lang="tr-TR" sz="4000" dirty="0"/>
              <a:t>Çiçek çok güzel </a:t>
            </a:r>
            <a:r>
              <a:rPr lang="tr-TR" sz="4000" b="1" dirty="0">
                <a:solidFill>
                  <a:srgbClr val="FF0000"/>
                </a:solidFill>
              </a:rPr>
              <a:t>kokuyor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05880" y="3429001"/>
            <a:ext cx="8147248" cy="1268760"/>
          </a:xfrm>
        </p:spPr>
        <p:txBody>
          <a:bodyPr>
            <a:normAutofit/>
          </a:bodyPr>
          <a:lstStyle/>
          <a:p>
            <a:r>
              <a:rPr lang="tr-TR" sz="4000" dirty="0"/>
              <a:t>Buralarda tehlike </a:t>
            </a:r>
            <a:r>
              <a:rPr lang="tr-TR" sz="4000" b="1" dirty="0">
                <a:solidFill>
                  <a:srgbClr val="FF0000"/>
                </a:solidFill>
              </a:rPr>
              <a:t>kokusu </a:t>
            </a:r>
            <a:r>
              <a:rPr lang="tr-TR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var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5" name="AutoShape 2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4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6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AutoShape 8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122" name="Picture 2" descr="Ay Yıldız Çiçeği Tohumu 50 Adet Fiyatı 4,90 T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632" y="980728"/>
            <a:ext cx="3071783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Tehlikeli güçlü adam korkutuyor ve yüzünde yanıklar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365104"/>
            <a:ext cx="4968552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84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>
                <a:solidFill>
                  <a:srgbClr val="FF0000"/>
                </a:solidFill>
              </a:rPr>
              <a:t>Temiz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323528" y="1600201"/>
            <a:ext cx="4608512" cy="1468760"/>
          </a:xfrm>
        </p:spPr>
        <p:txBody>
          <a:bodyPr>
            <a:normAutofit/>
          </a:bodyPr>
          <a:lstStyle/>
          <a:p>
            <a:r>
              <a:rPr lang="tr-TR" sz="4000" dirty="0"/>
              <a:t>Okul bahçemiz çok </a:t>
            </a:r>
            <a:r>
              <a:rPr lang="tr-TR" sz="4000" b="1" dirty="0">
                <a:solidFill>
                  <a:srgbClr val="FF0000"/>
                </a:solidFill>
              </a:rPr>
              <a:t>temiz</a:t>
            </a:r>
            <a:r>
              <a:rPr lang="tr-TR" sz="40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05880" y="3429001"/>
            <a:ext cx="8147248" cy="1268760"/>
          </a:xfrm>
        </p:spPr>
        <p:txBody>
          <a:bodyPr>
            <a:normAutofit/>
          </a:bodyPr>
          <a:lstStyle/>
          <a:p>
            <a:r>
              <a:rPr lang="tr-TR" sz="4000" dirty="0"/>
              <a:t>Adem </a:t>
            </a:r>
            <a:r>
              <a:rPr lang="tr-TR" sz="4000" b="1" dirty="0">
                <a:solidFill>
                  <a:srgbClr val="FF0000"/>
                </a:solidFill>
              </a:rPr>
              <a:t>temiz </a:t>
            </a:r>
            <a:r>
              <a:rPr lang="tr-TR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kalpli bir çocuktur.</a:t>
            </a:r>
            <a:r>
              <a:rPr lang="tr-TR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  <p:sp>
        <p:nvSpPr>
          <p:cNvPr id="5" name="AutoShape 2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4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6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AutoShape 8" descr="Yemek Yapmayı Gözünde Büyütenler İçin Pratik Başlangıçlar: Kolay Yemek  Yapma Teknikleri - onedio.com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4" name="Picture 2" descr="Bahçe Düzenleme Teknikleri, Fikirleri ve Püf Noktalar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53785"/>
            <a:ext cx="3384376" cy="206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saf ve temiz kalpli insanlar - uludağ sözlü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194" y="4221088"/>
            <a:ext cx="756084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84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250</TotalTime>
  <Words>75</Words>
  <Application>Microsoft Office PowerPoint</Application>
  <PresentationFormat>Ekran Gösterisi (4:3)</PresentationFormat>
  <Paragraphs>18</Paragraphs>
  <Slides>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1" baseType="lpstr">
      <vt:lpstr>Candara</vt:lpstr>
      <vt:lpstr>Roboto</vt:lpstr>
      <vt:lpstr>Symbol</vt:lpstr>
      <vt:lpstr>Dalga Biçimi</vt:lpstr>
      <vt:lpstr>PowerPoint Sunusu</vt:lpstr>
      <vt:lpstr>Kırılmak</vt:lpstr>
      <vt:lpstr>Pişmek</vt:lpstr>
      <vt:lpstr>Yanmak</vt:lpstr>
      <vt:lpstr>PowerPoint Sunusu</vt:lpstr>
      <vt:lpstr>Koku</vt:lpstr>
      <vt:lpstr>Temiz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Adem</dc:creator>
  <cp:lastModifiedBy>SERKAN DEMİR</cp:lastModifiedBy>
  <cp:revision>12</cp:revision>
  <dcterms:created xsi:type="dcterms:W3CDTF">2021-05-22T06:10:46Z</dcterms:created>
  <dcterms:modified xsi:type="dcterms:W3CDTF">2022-02-20T15:51:49Z</dcterms:modified>
</cp:coreProperties>
</file>