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9"/>
  </p:notesMasterIdLst>
  <p:sldIdLst>
    <p:sldId id="257" r:id="rId2"/>
    <p:sldId id="259" r:id="rId3"/>
    <p:sldId id="260" r:id="rId4"/>
    <p:sldId id="261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3969" autoAdjust="0"/>
  </p:normalViewPr>
  <p:slideViewPr>
    <p:cSldViewPr snapToGrid="0">
      <p:cViewPr varScale="1">
        <p:scale>
          <a:sx n="64" d="100"/>
          <a:sy n="64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6A9C5-8B63-4F46-B931-35042827BF3B}" type="datetimeFigureOut">
              <a:rPr lang="tr-TR" smtClean="0"/>
              <a:t>27.11.2021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779D8-58BD-4C01-AE52-8363DD06587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0794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79D8-58BD-4C01-AE52-8363DD06587B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771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79D8-58BD-4C01-AE52-8363DD06587B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8693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79D8-58BD-4C01-AE52-8363DD06587B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1694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79D8-58BD-4C01-AE52-8363DD06587B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838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orubak.com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1287" y="2091091"/>
            <a:ext cx="9081557" cy="216779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79478" y="669033"/>
            <a:ext cx="838200" cy="103822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852401" y="6325737"/>
            <a:ext cx="2705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6"/>
              </a:rPr>
              <a:t>https://www.sorubak.com/</a:t>
            </a: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897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26" y="472545"/>
            <a:ext cx="5886450" cy="23907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2809" y="167570"/>
            <a:ext cx="4010025" cy="31813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15" y="3603272"/>
            <a:ext cx="5876925" cy="22479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7031" y="3603272"/>
            <a:ext cx="38671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2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65" y="1601788"/>
            <a:ext cx="10626521" cy="326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03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06" y="506236"/>
            <a:ext cx="10048875" cy="19621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21" y="2676526"/>
            <a:ext cx="6206419" cy="39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11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373" y="451379"/>
            <a:ext cx="8935022" cy="48559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879" y="1392943"/>
            <a:ext cx="4638322" cy="68286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9201" y="1392943"/>
            <a:ext cx="1264355" cy="68286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3028" y="2641981"/>
            <a:ext cx="8493656" cy="66229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1489" y="3543073"/>
            <a:ext cx="4356734" cy="275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7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698" y="476956"/>
            <a:ext cx="10106025" cy="18034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739" y="2802530"/>
            <a:ext cx="4386439" cy="2456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6780" y="2712762"/>
            <a:ext cx="4474637" cy="25461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878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Ekmek israfı düşündürüy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562" y="558975"/>
            <a:ext cx="10201275" cy="246644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115" y="3351388"/>
            <a:ext cx="4759981" cy="26655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8893" y="3464276"/>
            <a:ext cx="4558394" cy="2552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633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Ekmek israfı düşündürüy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031" y="160338"/>
            <a:ext cx="10534650" cy="228511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667" y="3019065"/>
            <a:ext cx="4165777" cy="27721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280" y="3019065"/>
            <a:ext cx="4264224" cy="2624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9635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59" y="268286"/>
            <a:ext cx="10382250" cy="321998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078" y="3590042"/>
            <a:ext cx="3524215" cy="249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6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489" y="258056"/>
            <a:ext cx="10229850" cy="255287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770" y="3160711"/>
            <a:ext cx="10075288" cy="349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60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815" y="325084"/>
            <a:ext cx="10513269" cy="60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3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784" y="722754"/>
            <a:ext cx="9823878" cy="828253"/>
          </a:xfrm>
          <a:prstGeom prst="rect">
            <a:avLst/>
          </a:prstGeom>
        </p:spPr>
      </p:pic>
      <p:pic>
        <p:nvPicPr>
          <p:cNvPr id="1026" name="Picture 2" descr="Gereksizse Söndür Boyama Sayfas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962" y="2083443"/>
            <a:ext cx="2724276" cy="246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ilivri'de köylülerin su faturası şaşkınlığı... - Son Dakika Güncel Haberl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783" y="3945521"/>
            <a:ext cx="3175440" cy="192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15 adımda doğalgaz faturası nasıl düşer? - Hürriyet Ekonom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768" y="2083443"/>
            <a:ext cx="3447741" cy="193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76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149" y="1572684"/>
            <a:ext cx="10708318" cy="279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515" y="79021"/>
            <a:ext cx="9382125" cy="653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4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489" y="1661055"/>
            <a:ext cx="10058399" cy="514096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486" y="225778"/>
            <a:ext cx="9332735" cy="124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6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098" y="248356"/>
            <a:ext cx="8874125" cy="1919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253" y="2323722"/>
            <a:ext cx="10511014" cy="43710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7158" y="488774"/>
            <a:ext cx="1067154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8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915" y="325790"/>
            <a:ext cx="10753725" cy="626692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2290" y="325790"/>
            <a:ext cx="127635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81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461" y="307270"/>
            <a:ext cx="10184695" cy="32374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61" y="4188531"/>
            <a:ext cx="10125075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6806" y="307270"/>
            <a:ext cx="10287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4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30" y="436916"/>
            <a:ext cx="10570598" cy="26562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279" y="3582988"/>
            <a:ext cx="10172700" cy="28629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3244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679" y="902758"/>
            <a:ext cx="9858375" cy="2343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05" y="86783"/>
            <a:ext cx="1028700" cy="133350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7902222" y="5191246"/>
            <a:ext cx="362505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Muammer TURAN</a:t>
            </a:r>
          </a:p>
          <a:p>
            <a:pPr algn="ctr"/>
            <a:r>
              <a:rPr lang="tr-TR" sz="28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Mehmet Akif İnan İlkokulu</a:t>
            </a:r>
          </a:p>
          <a:p>
            <a:pPr algn="ctr"/>
            <a:r>
              <a:rPr lang="tr-TR" sz="2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Ordu</a:t>
            </a:r>
            <a:endParaRPr lang="tr-TR" sz="28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w Cen MT Condensed" panose="020B06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63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495" y="563000"/>
            <a:ext cx="10325100" cy="149729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637" y="2542452"/>
            <a:ext cx="4926836" cy="295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568" y="468352"/>
            <a:ext cx="10458450" cy="160351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3093" y="3009417"/>
            <a:ext cx="4305300" cy="3371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421" y="3256706"/>
            <a:ext cx="5943600" cy="17335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422883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033" y="849599"/>
            <a:ext cx="2523461" cy="203081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722" y="1744356"/>
            <a:ext cx="58007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68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874" y="717898"/>
            <a:ext cx="5743575" cy="12573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708" y="65263"/>
            <a:ext cx="3467449" cy="288442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177" y="3125802"/>
            <a:ext cx="5905500" cy="17240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6066" y="3884354"/>
            <a:ext cx="2606852" cy="260685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4622" y="5043432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2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11" y="2402410"/>
            <a:ext cx="10769142" cy="90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98" y="472090"/>
            <a:ext cx="9944100" cy="234055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27" y="3406755"/>
            <a:ext cx="10096500" cy="10572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85" y="4626075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12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814" y="614009"/>
            <a:ext cx="5953125" cy="23336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986" y="3322460"/>
            <a:ext cx="4599222" cy="328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1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B2F36"/>
      </a:dk2>
      <a:lt2>
        <a:srgbClr val="F3F3F2"/>
      </a:lt2>
      <a:accent1>
        <a:srgbClr val="A38D51"/>
      </a:accent1>
      <a:accent2>
        <a:srgbClr val="5A3D40"/>
      </a:accent2>
      <a:accent3>
        <a:srgbClr val="5D988C"/>
      </a:accent3>
      <a:accent4>
        <a:srgbClr val="A85752"/>
      </a:accent4>
      <a:accent5>
        <a:srgbClr val="809A67"/>
      </a:accent5>
      <a:accent6>
        <a:srgbClr val="67645A"/>
      </a:accent6>
      <a:hlink>
        <a:srgbClr val="5D988C"/>
      </a:hlink>
      <a:folHlink>
        <a:srgbClr val="8467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9E77EDF1-0821-4215-BD6E-A2D49F02550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TM10001106[[fn=Rozet]]</Template>
  <TotalTime>122</TotalTime>
  <Words>39</Words>
  <Application>Microsoft Office PowerPoint</Application>
  <PresentationFormat>Geniş ekran</PresentationFormat>
  <Paragraphs>12</Paragraphs>
  <Slides>27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3" baseType="lpstr">
      <vt:lpstr>Arial</vt:lpstr>
      <vt:lpstr>Calibri</vt:lpstr>
      <vt:lpstr>Gill Sans MT</vt:lpstr>
      <vt:lpstr>Impact</vt:lpstr>
      <vt:lpstr>Tw Cen MT Condensed</vt:lpstr>
      <vt:lpstr>Badge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User</dc:creator>
  <cp:keywords>https:/www.sorubak.com</cp:keywords>
  <dc:description>https://www.sorubak.com/</dc:description>
  <cp:lastModifiedBy>SERKAN DEMİR</cp:lastModifiedBy>
  <cp:revision>17</cp:revision>
  <dcterms:created xsi:type="dcterms:W3CDTF">2020-12-12T12:35:14Z</dcterms:created>
  <dcterms:modified xsi:type="dcterms:W3CDTF">2021-11-27T11:55:27Z</dcterms:modified>
</cp:coreProperties>
</file>