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322" r:id="rId2"/>
    <p:sldId id="334" r:id="rId3"/>
    <p:sldId id="340" r:id="rId4"/>
    <p:sldId id="336" r:id="rId5"/>
    <p:sldId id="341" r:id="rId6"/>
    <p:sldId id="338" r:id="rId7"/>
    <p:sldId id="342" r:id="rId8"/>
    <p:sldId id="343" r:id="rId9"/>
    <p:sldId id="344" r:id="rId10"/>
    <p:sldId id="332" r:id="rId1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A818"/>
    <a:srgbClr val="CC0000"/>
    <a:srgbClr val="FFFFFF"/>
    <a:srgbClr val="154B16"/>
    <a:srgbClr val="1E4225"/>
    <a:srgbClr val="FFFF66"/>
    <a:srgbClr val="FFFF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249" autoAdjust="0"/>
  </p:normalViewPr>
  <p:slideViewPr>
    <p:cSldViewPr snapToGrid="0">
      <p:cViewPr varScale="1">
        <p:scale>
          <a:sx n="68" d="100"/>
          <a:sy n="68" d="100"/>
        </p:scale>
        <p:origin x="816" y="-11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2F8ACC-6588-42E7-BF0B-B668BD7ABDC7}" type="datetimeFigureOut">
              <a:rPr lang="tr-TR" smtClean="0"/>
              <a:t>10.10.2021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2ACFA1-5BAD-4098-B839-DCC5A6FA13C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34245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https://www.sorubak.com/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ACFA1-5BAD-4098-B839-DCC5A6FA13CD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390572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https://www.sorubak.com/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ACFA1-5BAD-4098-B839-DCC5A6FA13CD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40517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https://www.sorubak.com/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ACFA1-5BAD-4098-B839-DCC5A6FA13CD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2562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51AA164-8697-48D8-8080-E39BC7FF5D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5DA1F74B-B9AD-42EF-B598-B58A9781BB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76B63C6-029E-41D2-8BDF-95AF457E0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t>10.10.2021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E271AA02-CFDF-4B80-820C-158F1A10C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9FEC0C7-3ACE-4596-820A-B8E59FF0E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9172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FAF5C9B-A252-4F6C-9E68-BC54ACD9E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2CD7068F-9599-4861-BDCC-FFA2ABC3F5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4755B21-077B-420E-8AB1-298BA54D6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t>10.10.2021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5CCF3FB-7228-4998-B8AD-EFEB7A0EF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2E08D7F-2C2C-4E78-90ED-1E8186365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586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1CF58BD5-835A-4A2B-A206-EF0B009EB6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6B8DDD9A-BEFA-411D-9783-8D68167D69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C740D78-1341-4512-9CD1-F4A3C709C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t>10.10.2021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BE6D98D-58CD-4312-8CC5-1FE3F936F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73EA86DB-C9D0-4B28-8888-42FBDD23B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28158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6B3E03C-57D6-4B99-B698-AAFF1FAFE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5CBF837-B651-4E9D-8675-5B23B6AA29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1BD281D3-EFA0-4EC8-AC1C-B5B6C1F6B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t>10.10.2021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98D3066-9D22-4AB0-B687-757787C0F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374163F-FD9B-4A68-A327-0CA5A9ED2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1610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289F5A5-741C-40AE-9E5E-822F3D0E1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259684F-E685-4362-9A9E-33FC011550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2964840-693B-4DA6-8B6B-3A2224991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t>10.10.2021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4144830-AB44-48D7-B6B3-69594F456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A9F65E7-9D9C-433B-B2A2-FBEF8DD55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12501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D7DD2D9-3DDE-41FC-A76E-BAE486EBE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17771DD-A642-41D7-8C36-3037198E76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66C28D13-662E-48FC-B3C4-BDE92D977A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BC6B7CD8-C743-471B-BD8A-70BCD8889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t>10.10.2021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F966002D-14A9-4690-B3DE-AA11A706B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DDA6261-6F2F-486C-A1F0-50D360821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37647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AFB5D24-A8A9-466A-96A9-AAA03F093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CBAA5BDB-E1B9-4910-A6BE-799161B2A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1727874B-97AF-4407-8B71-09CB4FE78F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53D8FC25-B466-4318-8699-D65FB0A791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9C0C8E08-70FB-47EF-8BC1-88716BF777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01BFD2CD-DD9C-4A3D-9D1F-882AF6EAB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t>10.10.2021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0F958F6B-0B5B-404A-B6F0-BC2D3C2D7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DC26E2EF-D0E3-414C-A408-FDC00EF57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4559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ACEFD62-8CC3-411D-AA33-D8EAA4172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1DEE29B4-270C-4E22-9E1C-7F7C2632A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t>10.10.2021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0021F517-5370-4378-B2D4-73AB351C4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B6D18E40-6A0A-4622-87A8-ABF5DB1E0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8835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2DA2620F-8C4B-452A-8243-CCD8CCE1A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t>10.10.2021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D9B471A2-D668-4EF7-8144-6DB811BFB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8FDAFAE4-9D35-4D71-84A6-9C1F1127C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81620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DF18242-71D6-4337-B53E-C55564B08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1CB5C98-B9FD-4459-A22A-16EB055DD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5263A234-3DBA-4712-9AF1-82EA649BE6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BE5067FD-AC16-483C-9AEB-65BA4A33A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t>10.10.2021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847A319B-FE8E-4D8C-BD1B-06C885156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91149830-CA59-438B-811F-F2170AB4D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21767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9E0D864-E680-4F80-A55E-43D832413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A714EC02-A09E-4874-B5F0-D4C66531A3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E4B99D0A-F922-420A-AB4F-CF44FFF4A8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999CF212-B9BD-44DE-B29E-2C3C7CDF0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19A9-E1D8-4F09-9B8E-61EE3DEFC30D}" type="datetimeFigureOut">
              <a:rPr lang="tr-TR" smtClean="0"/>
              <a:t>10.10.2021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B2E9F382-0360-47B0-AC84-6965E7EC2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A99E724A-44AA-4E59-822F-3AA02260F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84154-D6C9-4777-89DF-20AA99CD12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61128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6F02D668-C4D8-4B7D-9492-D100826AE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6E109840-858B-4063-B79D-D005B229FA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54E84F8-0083-48AD-A172-945DACBC82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0E19A9-E1D8-4F09-9B8E-61EE3DEFC30D}" type="datetimeFigureOut">
              <a:rPr lang="tr-TR" smtClean="0"/>
              <a:t>10.10.2021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C4C440F-8A8B-4311-AB65-2C9CC4AD7D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6F0C509-F2B7-44D1-B4AB-5CB503765A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84154-D6C9-4777-89DF-20AA99CD122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2203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sorubak.com/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kdörtgen 9">
            <a:extLst>
              <a:ext uri="{FF2B5EF4-FFF2-40B4-BE49-F238E27FC236}">
                <a16:creationId xmlns:a16="http://schemas.microsoft.com/office/drawing/2014/main" id="{9A4892B0-0300-4E13-A4C0-8AD3802F109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A37BC2CF-6AA0-4B80-B6C2-0C8437B7393A}"/>
              </a:ext>
            </a:extLst>
          </p:cNvPr>
          <p:cNvSpPr txBox="1"/>
          <p:nvPr/>
        </p:nvSpPr>
        <p:spPr>
          <a:xfrm>
            <a:off x="869305" y="1863983"/>
            <a:ext cx="8367459" cy="47089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15000" dirty="0">
                <a:solidFill>
                  <a:srgbClr val="C00000"/>
                </a:solidFill>
                <a:latin typeface="Boogaloo" panose="03060902030202020203" pitchFamily="66" charset="0"/>
              </a:rPr>
              <a:t>Hızlı Okuma Çalışması </a:t>
            </a:r>
            <a:endParaRPr lang="tr-TR" sz="15000" dirty="0">
              <a:solidFill>
                <a:srgbClr val="002060"/>
              </a:solidFill>
              <a:latin typeface="Boogaloo" panose="03060902030202020203" pitchFamily="66" charset="0"/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C875289D-4713-4AD1-8B1A-A6B8D8A723FB}"/>
              </a:ext>
            </a:extLst>
          </p:cNvPr>
          <p:cNvSpPr txBox="1"/>
          <p:nvPr/>
        </p:nvSpPr>
        <p:spPr>
          <a:xfrm>
            <a:off x="2460710" y="172278"/>
            <a:ext cx="549965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3800" dirty="0">
                <a:solidFill>
                  <a:srgbClr val="002060"/>
                </a:solidFill>
                <a:latin typeface="Boogaloo" panose="03060902030202020203" pitchFamily="66" charset="0"/>
              </a:rPr>
              <a:t>İ SESİ</a:t>
            </a:r>
          </a:p>
        </p:txBody>
      </p:sp>
      <p:pic>
        <p:nvPicPr>
          <p:cNvPr id="12" name="Resim 11">
            <a:extLst>
              <a:ext uri="{FF2B5EF4-FFF2-40B4-BE49-F238E27FC236}">
                <a16:creationId xmlns:a16="http://schemas.microsoft.com/office/drawing/2014/main" id="{98D10CAB-6306-43C0-93E8-5CCD5DB609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9080" y="172278"/>
            <a:ext cx="3104532" cy="6202768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4740664" y="6346150"/>
            <a:ext cx="28001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hlinkClick r:id="rId5"/>
              </a:rPr>
              <a:t>https://www.sorubak.com/</a:t>
            </a:r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044095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: Köşeleri Yuvarlatılmış 1">
            <a:extLst>
              <a:ext uri="{FF2B5EF4-FFF2-40B4-BE49-F238E27FC236}">
                <a16:creationId xmlns:a16="http://schemas.microsoft.com/office/drawing/2014/main" id="{5E5CA193-7C33-413D-96DE-13E12D0CDC9A}"/>
              </a:ext>
            </a:extLst>
          </p:cNvPr>
          <p:cNvSpPr/>
          <p:nvPr/>
        </p:nvSpPr>
        <p:spPr>
          <a:xfrm>
            <a:off x="2014330" y="2226365"/>
            <a:ext cx="8030818" cy="149749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>
                <a:solidFill>
                  <a:srgbClr val="FF0000"/>
                </a:solidFill>
                <a:latin typeface="Komika Axis" panose="02000506000000020004" pitchFamily="2" charset="0"/>
              </a:rPr>
              <a:t>teşekkürler</a:t>
            </a:r>
          </a:p>
        </p:txBody>
      </p:sp>
    </p:spTree>
    <p:extLst>
      <p:ext uri="{BB962C8B-B14F-4D97-AF65-F5344CB8AC3E}">
        <p14:creationId xmlns:p14="http://schemas.microsoft.com/office/powerpoint/2010/main" val="1041487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CA91564B-D65B-47D2-AA3A-AEF8EC16D5FC}"/>
              </a:ext>
            </a:extLst>
          </p:cNvPr>
          <p:cNvSpPr txBox="1"/>
          <p:nvPr/>
        </p:nvSpPr>
        <p:spPr>
          <a:xfrm>
            <a:off x="5280978" y="245706"/>
            <a:ext cx="14477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A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5400" dirty="0">
                <a:latin typeface="TTKB Dik Temel Abece" pitchFamily="2" charset="-94"/>
              </a:rPr>
              <a:t>  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C311CE2C-E8A8-49F3-AF4F-FE634A23A5E0}"/>
              </a:ext>
            </a:extLst>
          </p:cNvPr>
          <p:cNvSpPr txBox="1"/>
          <p:nvPr/>
        </p:nvSpPr>
        <p:spPr>
          <a:xfrm>
            <a:off x="4793967" y="858044"/>
            <a:ext cx="1934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A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li </a:t>
            </a:r>
            <a:r>
              <a:rPr lang="tr-TR" sz="5400" dirty="0">
                <a:latin typeface="TTKB Dik Temel Abece" pitchFamily="2" charset="-94"/>
              </a:rPr>
              <a:t>al. 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E6A994A4-28FC-44FB-847C-E8D319D15A72}"/>
              </a:ext>
            </a:extLst>
          </p:cNvPr>
          <p:cNvSpPr txBox="1"/>
          <p:nvPr/>
        </p:nvSpPr>
        <p:spPr>
          <a:xfrm>
            <a:off x="4237374" y="1577872"/>
            <a:ext cx="3528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A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5400" dirty="0">
                <a:latin typeface="TTKB Dik Temel Abece" pitchFamily="2" charset="-94"/>
              </a:rPr>
              <a:t> ka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400" dirty="0">
                <a:latin typeface="TTKB Dik Temel Abece" pitchFamily="2" charset="-94"/>
              </a:rPr>
              <a:t> al.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16BB3793-61E4-4181-94EC-B0BA61E7CE19}"/>
              </a:ext>
            </a:extLst>
          </p:cNvPr>
          <p:cNvSpPr txBox="1"/>
          <p:nvPr/>
        </p:nvSpPr>
        <p:spPr>
          <a:xfrm>
            <a:off x="3505194" y="2315562"/>
            <a:ext cx="47641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A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5400" dirty="0">
                <a:latin typeface="TTKB Dik Temel Abece" pitchFamily="2" charset="-94"/>
              </a:rPr>
              <a:t> </a:t>
            </a:r>
            <a:r>
              <a:rPr lang="tr-TR" sz="5400" dirty="0" err="1">
                <a:latin typeface="TTKB Dik Temel Abece" pitchFamily="2" charset="-94"/>
              </a:rPr>
              <a:t>lil</a:t>
            </a:r>
            <a:r>
              <a:rPr lang="tr-TR" sz="5400" dirty="0" err="1">
                <a:solidFill>
                  <a:srgbClr val="FF0000"/>
                </a:solidFill>
                <a:latin typeface="TTKB Dik Temel Abece" pitchFamily="2" charset="-94"/>
              </a:rPr>
              <a:t>a</a:t>
            </a:r>
            <a:r>
              <a:rPr lang="tr-TR" sz="5400" dirty="0">
                <a:latin typeface="TTKB Dik Temel Abece" pitchFamily="2" charset="-94"/>
              </a:rPr>
              <a:t> ka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400" dirty="0">
                <a:latin typeface="TTKB Dik Temel Abece" pitchFamily="2" charset="-94"/>
              </a:rPr>
              <a:t> al.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E9E8823D-D8BB-4B2E-9FFC-44F613F8E62A}"/>
              </a:ext>
            </a:extLst>
          </p:cNvPr>
          <p:cNvSpPr txBox="1"/>
          <p:nvPr/>
        </p:nvSpPr>
        <p:spPr>
          <a:xfrm>
            <a:off x="3127503" y="3107595"/>
            <a:ext cx="53936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5400" dirty="0">
                <a:latin typeface="TTKB Dik Temel Abece" pitchFamily="2" charset="-94"/>
              </a:rPr>
              <a:t>A</a:t>
            </a:r>
            <a:r>
              <a:rPr lang="fi-FI" sz="54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fi-FI" sz="5400" dirty="0">
                <a:latin typeface="TTKB Dik Temel Abece" pitchFamily="2" charset="-94"/>
              </a:rPr>
              <a:t> i</a:t>
            </a:r>
            <a:r>
              <a:rPr lang="fi-FI" sz="5400" dirty="0">
                <a:solidFill>
                  <a:srgbClr val="FF0000"/>
                </a:solidFill>
                <a:latin typeface="TTKB Dik Temel Abece" pitchFamily="2" charset="-94"/>
              </a:rPr>
              <a:t>ki</a:t>
            </a:r>
            <a:r>
              <a:rPr lang="fi-FI" sz="5400" dirty="0">
                <a:latin typeface="TTKB Dik Temel Abece" pitchFamily="2" charset="-94"/>
              </a:rPr>
              <a:t> li</a:t>
            </a:r>
            <a:r>
              <a:rPr lang="fi-FI" sz="5400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r>
              <a:rPr lang="fi-FI" sz="5400" dirty="0">
                <a:latin typeface="TTKB Dik Temel Abece" pitchFamily="2" charset="-94"/>
              </a:rPr>
              <a:t> ka</a:t>
            </a:r>
            <a:r>
              <a:rPr lang="fi-FI" sz="54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fi-FI" sz="5400" dirty="0">
                <a:latin typeface="TTKB Dik Temel Abece" pitchFamily="2" charset="-94"/>
              </a:rPr>
              <a:t> al.</a:t>
            </a:r>
            <a:endParaRPr lang="tr-TR" sz="5400" dirty="0">
              <a:latin typeface="TTKB Dik Temel Abece" pitchFamily="2" charset="-94"/>
            </a:endParaRP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59740941-D4A4-4FC6-9FEB-E8B06B791A9A}"/>
              </a:ext>
            </a:extLst>
          </p:cNvPr>
          <p:cNvSpPr txBox="1"/>
          <p:nvPr/>
        </p:nvSpPr>
        <p:spPr>
          <a:xfrm>
            <a:off x="3442242" y="3792277"/>
            <a:ext cx="47641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A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5400" dirty="0">
                <a:latin typeface="TTKB Dik Temel Abece" pitchFamily="2" charset="-94"/>
              </a:rPr>
              <a:t> </a:t>
            </a:r>
            <a:r>
              <a:rPr lang="tr-TR" sz="5400" dirty="0" err="1">
                <a:latin typeface="TTKB Dik Temel Abece" pitchFamily="2" charset="-94"/>
              </a:rPr>
              <a:t>lil</a:t>
            </a:r>
            <a:r>
              <a:rPr lang="tr-TR" sz="5400" dirty="0" err="1">
                <a:solidFill>
                  <a:srgbClr val="FF0000"/>
                </a:solidFill>
                <a:latin typeface="TTKB Dik Temel Abece" pitchFamily="2" charset="-94"/>
              </a:rPr>
              <a:t>a</a:t>
            </a:r>
            <a:r>
              <a:rPr lang="tr-TR" sz="5400" dirty="0">
                <a:latin typeface="TTKB Dik Temel Abece" pitchFamily="2" charset="-94"/>
              </a:rPr>
              <a:t> ka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400" dirty="0">
                <a:latin typeface="TTKB Dik Temel Abece" pitchFamily="2" charset="-94"/>
              </a:rPr>
              <a:t> al.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EC91ADEA-867B-4338-BF25-5215AF89F1AF}"/>
              </a:ext>
            </a:extLst>
          </p:cNvPr>
          <p:cNvSpPr txBox="1"/>
          <p:nvPr/>
        </p:nvSpPr>
        <p:spPr>
          <a:xfrm>
            <a:off x="4237373" y="4476959"/>
            <a:ext cx="3528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A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5400" dirty="0">
                <a:latin typeface="TTKB Dik Temel Abece" pitchFamily="2" charset="-94"/>
              </a:rPr>
              <a:t> ka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400" dirty="0">
                <a:latin typeface="TTKB Dik Temel Abece" pitchFamily="2" charset="-94"/>
              </a:rPr>
              <a:t> al.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0534F96F-6B38-4879-96DF-5224B87759B3}"/>
              </a:ext>
            </a:extLst>
          </p:cNvPr>
          <p:cNvSpPr txBox="1"/>
          <p:nvPr/>
        </p:nvSpPr>
        <p:spPr>
          <a:xfrm>
            <a:off x="4793963" y="5074275"/>
            <a:ext cx="24152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A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li </a:t>
            </a:r>
            <a:r>
              <a:rPr lang="tr-TR" sz="5400" dirty="0">
                <a:latin typeface="TTKB Dik Temel Abece" pitchFamily="2" charset="-94"/>
              </a:rPr>
              <a:t>al. 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1CA6F652-73A8-4902-A238-3AA92D04401B}"/>
              </a:ext>
            </a:extLst>
          </p:cNvPr>
          <p:cNvSpPr txBox="1"/>
          <p:nvPr/>
        </p:nvSpPr>
        <p:spPr>
          <a:xfrm>
            <a:off x="5315780" y="5714928"/>
            <a:ext cx="14477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A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5400" dirty="0">
                <a:latin typeface="TTKB Dik Temel Abece" pitchFamily="2" charset="-94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851423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875E-6 7.40741E-7 L 1.875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95833E-6 -1.11111E-6 L 3.95833E-6 -0.07222 " pathEditMode="relative" rAng="0" ptsTypes="AA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5E-6 -3.7037E-6 L 2.5E-6 -0.07222 " pathEditMode="relative" rAng="0" ptsTypes="AA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5E-6 -1.11111E-6 L -2.5E-6 -0.07222 " pathEditMode="relative" rAng="0" ptsTypes="AA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375E-6 -3.7037E-7 L -4.375E-6 -0.07222 " pathEditMode="relative" rAng="0" ptsTypes="AA">
                                      <p:cBhvr>
                                        <p:cTn id="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5E-6 7.40741E-7 L -2.5E-6 -0.07222 " pathEditMode="relative" rAng="0" ptsTypes="AA">
                                      <p:cBhvr>
                                        <p:cTn id="4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4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5E-6 -7.40741E-7 L 2.5E-6 -0.07222 " pathEditMode="relative" rAng="0" ptsTypes="AA">
                                      <p:cBhvr>
                                        <p:cTn id="5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5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5E-6 4.07407E-6 L 2.5E-6 -0.07223 " pathEditMode="relative" rAng="0" ptsTypes="AA">
                                      <p:cBhvr>
                                        <p:cTn id="6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6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70833E-6 -4.44444E-6 L -2.70833E-6 -0.07222 " pathEditMode="relative" rAng="0" ptsTypes="AA">
                                      <p:cBhvr>
                                        <p:cTn id="7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3" grpId="0"/>
      <p:bldP spid="11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CA91564B-D65B-47D2-AA3A-AEF8EC16D5FC}"/>
              </a:ext>
            </a:extLst>
          </p:cNvPr>
          <p:cNvSpPr txBox="1"/>
          <p:nvPr/>
        </p:nvSpPr>
        <p:spPr>
          <a:xfrm>
            <a:off x="5280978" y="245706"/>
            <a:ext cx="14477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Ali  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C311CE2C-E8A8-49F3-AF4F-FE634A23A5E0}"/>
              </a:ext>
            </a:extLst>
          </p:cNvPr>
          <p:cNvSpPr txBox="1"/>
          <p:nvPr/>
        </p:nvSpPr>
        <p:spPr>
          <a:xfrm>
            <a:off x="4793967" y="858044"/>
            <a:ext cx="1934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Ali al. 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E6A994A4-28FC-44FB-847C-E8D319D15A72}"/>
              </a:ext>
            </a:extLst>
          </p:cNvPr>
          <p:cNvSpPr txBox="1"/>
          <p:nvPr/>
        </p:nvSpPr>
        <p:spPr>
          <a:xfrm>
            <a:off x="4237374" y="1577872"/>
            <a:ext cx="3528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Ali kale al.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16BB3793-61E4-4181-94EC-B0BA61E7CE19}"/>
              </a:ext>
            </a:extLst>
          </p:cNvPr>
          <p:cNvSpPr txBox="1"/>
          <p:nvPr/>
        </p:nvSpPr>
        <p:spPr>
          <a:xfrm>
            <a:off x="3505194" y="2315562"/>
            <a:ext cx="47641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Ali </a:t>
            </a:r>
            <a:r>
              <a:rPr lang="tr-TR" sz="5400" dirty="0" err="1">
                <a:latin typeface="TTKB Dik Temel Abece" pitchFamily="2" charset="-94"/>
              </a:rPr>
              <a:t>lila</a:t>
            </a:r>
            <a:r>
              <a:rPr lang="tr-TR" sz="5400" dirty="0">
                <a:latin typeface="TTKB Dik Temel Abece" pitchFamily="2" charset="-94"/>
              </a:rPr>
              <a:t> kale al.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E9E8823D-D8BB-4B2E-9FFC-44F613F8E62A}"/>
              </a:ext>
            </a:extLst>
          </p:cNvPr>
          <p:cNvSpPr txBox="1"/>
          <p:nvPr/>
        </p:nvSpPr>
        <p:spPr>
          <a:xfrm>
            <a:off x="3127503" y="3107595"/>
            <a:ext cx="53936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5400" dirty="0">
                <a:latin typeface="TTKB Dik Temel Abece" pitchFamily="2" charset="-94"/>
              </a:rPr>
              <a:t>Ali iki lila kale al.</a:t>
            </a:r>
            <a:endParaRPr lang="tr-TR" sz="5400" dirty="0">
              <a:latin typeface="TTKB Dik Temel Abece" pitchFamily="2" charset="-94"/>
            </a:endParaRP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59740941-D4A4-4FC6-9FEB-E8B06B791A9A}"/>
              </a:ext>
            </a:extLst>
          </p:cNvPr>
          <p:cNvSpPr txBox="1"/>
          <p:nvPr/>
        </p:nvSpPr>
        <p:spPr>
          <a:xfrm>
            <a:off x="3442242" y="3792277"/>
            <a:ext cx="47641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Ali </a:t>
            </a:r>
            <a:r>
              <a:rPr lang="tr-TR" sz="5400" dirty="0" err="1">
                <a:latin typeface="TTKB Dik Temel Abece" pitchFamily="2" charset="-94"/>
              </a:rPr>
              <a:t>lila</a:t>
            </a:r>
            <a:r>
              <a:rPr lang="tr-TR" sz="5400" dirty="0">
                <a:latin typeface="TTKB Dik Temel Abece" pitchFamily="2" charset="-94"/>
              </a:rPr>
              <a:t> kale al.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EC91ADEA-867B-4338-BF25-5215AF89F1AF}"/>
              </a:ext>
            </a:extLst>
          </p:cNvPr>
          <p:cNvSpPr txBox="1"/>
          <p:nvPr/>
        </p:nvSpPr>
        <p:spPr>
          <a:xfrm>
            <a:off x="4237373" y="4476959"/>
            <a:ext cx="3528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Ali kale al.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0534F96F-6B38-4879-96DF-5224B87759B3}"/>
              </a:ext>
            </a:extLst>
          </p:cNvPr>
          <p:cNvSpPr txBox="1"/>
          <p:nvPr/>
        </p:nvSpPr>
        <p:spPr>
          <a:xfrm>
            <a:off x="4793963" y="5074275"/>
            <a:ext cx="24152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Ali al. 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1CA6F652-73A8-4902-A238-3AA92D04401B}"/>
              </a:ext>
            </a:extLst>
          </p:cNvPr>
          <p:cNvSpPr txBox="1"/>
          <p:nvPr/>
        </p:nvSpPr>
        <p:spPr>
          <a:xfrm>
            <a:off x="5315780" y="5714928"/>
            <a:ext cx="14477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Ali  </a:t>
            </a:r>
          </a:p>
        </p:txBody>
      </p:sp>
    </p:spTree>
    <p:extLst>
      <p:ext uri="{BB962C8B-B14F-4D97-AF65-F5344CB8AC3E}">
        <p14:creationId xmlns:p14="http://schemas.microsoft.com/office/powerpoint/2010/main" val="2077877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875E-6 7.40741E-7 L 1.875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95833E-6 -1.11111E-6 L 3.95833E-6 -0.07222 " pathEditMode="relative" rAng="0" ptsTypes="AA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5E-6 -3.7037E-6 L 2.5E-6 -0.07222 " pathEditMode="relative" rAng="0" ptsTypes="AA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5E-6 -1.11111E-6 L -2.5E-6 -0.07222 " pathEditMode="relative" rAng="0" ptsTypes="AA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375E-6 -3.7037E-7 L -4.375E-6 -0.07222 " pathEditMode="relative" rAng="0" ptsTypes="AA">
                                      <p:cBhvr>
                                        <p:cTn id="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5E-6 7.40741E-7 L -2.5E-6 -0.07222 " pathEditMode="relative" rAng="0" ptsTypes="AA">
                                      <p:cBhvr>
                                        <p:cTn id="4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4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5E-6 -7.40741E-7 L 2.5E-6 -0.07222 " pathEditMode="relative" rAng="0" ptsTypes="AA">
                                      <p:cBhvr>
                                        <p:cTn id="5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5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5E-6 4.07407E-6 L 2.5E-6 -0.07223 " pathEditMode="relative" rAng="0" ptsTypes="AA">
                                      <p:cBhvr>
                                        <p:cTn id="6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6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70833E-6 -4.44444E-6 L -2.70833E-6 -0.07222 " pathEditMode="relative" rAng="0" ptsTypes="AA">
                                      <p:cBhvr>
                                        <p:cTn id="7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3" grpId="0"/>
      <p:bldP spid="11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CA91564B-D65B-47D2-AA3A-AEF8EC16D5FC}"/>
              </a:ext>
            </a:extLst>
          </p:cNvPr>
          <p:cNvSpPr txBox="1"/>
          <p:nvPr/>
        </p:nvSpPr>
        <p:spPr>
          <a:xfrm>
            <a:off x="5338963" y="296385"/>
            <a:ext cx="11264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tr-TR" sz="5400" dirty="0">
                <a:latin typeface="TTKB Dik Temel Abece" pitchFamily="2" charset="-94"/>
              </a:rPr>
              <a:t>  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C311CE2C-E8A8-49F3-AF4F-FE634A23A5E0}"/>
              </a:ext>
            </a:extLst>
          </p:cNvPr>
          <p:cNvSpPr txBox="1"/>
          <p:nvPr/>
        </p:nvSpPr>
        <p:spPr>
          <a:xfrm>
            <a:off x="4623342" y="871403"/>
            <a:ext cx="23141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tr-TR" sz="5400" dirty="0">
                <a:latin typeface="TTKB Dik Temel Abece" pitchFamily="2" charset="-94"/>
              </a:rPr>
              <a:t> a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i</a:t>
            </a:r>
            <a:r>
              <a:rPr lang="tr-TR" sz="5400" dirty="0">
                <a:latin typeface="TTKB Dik Temel Abece" pitchFamily="2" charset="-94"/>
              </a:rPr>
              <a:t>le.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E6A994A4-28FC-44FB-847C-E8D319D15A72}"/>
              </a:ext>
            </a:extLst>
          </p:cNvPr>
          <p:cNvSpPr txBox="1"/>
          <p:nvPr/>
        </p:nvSpPr>
        <p:spPr>
          <a:xfrm>
            <a:off x="3923463" y="1560173"/>
            <a:ext cx="3713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tr-TR" sz="5400" dirty="0">
                <a:latin typeface="TTKB Dik Temel Abece" pitchFamily="2" charset="-94"/>
              </a:rPr>
              <a:t>, A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5400" dirty="0">
                <a:latin typeface="TTKB Dik Temel Abece" pitchFamily="2" charset="-94"/>
              </a:rPr>
              <a:t> a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i</a:t>
            </a:r>
            <a:r>
              <a:rPr lang="tr-TR" sz="5400" dirty="0">
                <a:latin typeface="TTKB Dik Temel Abece" pitchFamily="2" charset="-94"/>
              </a:rPr>
              <a:t>le.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16BB3793-61E4-4181-94EC-B0BA61E7CE19}"/>
              </a:ext>
            </a:extLst>
          </p:cNvPr>
          <p:cNvSpPr txBox="1"/>
          <p:nvPr/>
        </p:nvSpPr>
        <p:spPr>
          <a:xfrm>
            <a:off x="3366860" y="2241089"/>
            <a:ext cx="42705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tr-TR" sz="5400" dirty="0">
                <a:latin typeface="TTKB Dik Temel Abece" pitchFamily="2" charset="-94"/>
              </a:rPr>
              <a:t>, A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5400" dirty="0">
                <a:latin typeface="TTKB Dik Temel Abece" pitchFamily="2" charset="-94"/>
              </a:rPr>
              <a:t> i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400" dirty="0">
                <a:latin typeface="TTKB Dik Temel Abece" pitchFamily="2" charset="-94"/>
              </a:rPr>
              <a:t> a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i</a:t>
            </a:r>
            <a:r>
              <a:rPr lang="tr-TR" sz="5400" dirty="0">
                <a:latin typeface="TTKB Dik Temel Abece" pitchFamily="2" charset="-94"/>
              </a:rPr>
              <a:t>le.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36CDA4C3-419C-4CB0-8867-9A73D3B41AF3}"/>
              </a:ext>
            </a:extLst>
          </p:cNvPr>
          <p:cNvSpPr txBox="1"/>
          <p:nvPr/>
        </p:nvSpPr>
        <p:spPr>
          <a:xfrm>
            <a:off x="4051015" y="4284236"/>
            <a:ext cx="34588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tr-TR" sz="5400" dirty="0">
                <a:latin typeface="TTKB Dik Temel Abece" pitchFamily="2" charset="-94"/>
              </a:rPr>
              <a:t>, A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5400" dirty="0">
                <a:latin typeface="TTKB Dik Temel Abece" pitchFamily="2" charset="-94"/>
              </a:rPr>
              <a:t> a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i</a:t>
            </a:r>
            <a:r>
              <a:rPr lang="tr-TR" sz="5400" dirty="0">
                <a:latin typeface="TTKB Dik Temel Abece" pitchFamily="2" charset="-94"/>
              </a:rPr>
              <a:t>le.</a:t>
            </a:r>
            <a:endParaRPr lang="tr-TR" sz="54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DB05FD2B-A1F3-40EE-B54D-89535A328226}"/>
              </a:ext>
            </a:extLst>
          </p:cNvPr>
          <p:cNvSpPr txBox="1"/>
          <p:nvPr/>
        </p:nvSpPr>
        <p:spPr>
          <a:xfrm>
            <a:off x="3468754" y="3610775"/>
            <a:ext cx="43723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tr-TR" sz="5400" dirty="0">
                <a:latin typeface="TTKB Dik Temel Abece" pitchFamily="2" charset="-94"/>
              </a:rPr>
              <a:t>, A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5400" dirty="0">
                <a:latin typeface="TTKB Dik Temel Abece" pitchFamily="2" charset="-94"/>
              </a:rPr>
              <a:t> i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5400" dirty="0">
                <a:latin typeface="TTKB Dik Temel Abece" pitchFamily="2" charset="-94"/>
              </a:rPr>
              <a:t> a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i</a:t>
            </a:r>
            <a:r>
              <a:rPr lang="tr-TR" sz="5400" dirty="0">
                <a:latin typeface="TTKB Dik Temel Abece" pitchFamily="2" charset="-94"/>
              </a:rPr>
              <a:t>le.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E9E8823D-D8BB-4B2E-9FFC-44F613F8E62A}"/>
              </a:ext>
            </a:extLst>
          </p:cNvPr>
          <p:cNvSpPr txBox="1"/>
          <p:nvPr/>
        </p:nvSpPr>
        <p:spPr>
          <a:xfrm>
            <a:off x="2975922" y="2937314"/>
            <a:ext cx="5052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5400" dirty="0">
                <a:latin typeface="TTKB Dik Temel Abece" pitchFamily="2" charset="-94"/>
              </a:rPr>
              <a:t>İl</a:t>
            </a:r>
            <a:r>
              <a:rPr lang="pl-PL" sz="5400" dirty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pl-PL" sz="5400" dirty="0">
                <a:latin typeface="TTKB Dik Temel Abece" pitchFamily="2" charset="-94"/>
              </a:rPr>
              <a:t>, A</a:t>
            </a:r>
            <a:r>
              <a:rPr lang="pl-PL" sz="54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pl-PL" sz="5400" dirty="0">
                <a:latin typeface="TTKB Dik Temel Abece" pitchFamily="2" charset="-94"/>
              </a:rPr>
              <a:t> i</a:t>
            </a:r>
            <a:r>
              <a:rPr lang="pl-PL" sz="54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pl-PL" sz="5400" dirty="0">
                <a:latin typeface="TTKB Dik Temel Abece" pitchFamily="2" charset="-94"/>
              </a:rPr>
              <a:t> i</a:t>
            </a:r>
            <a:r>
              <a:rPr lang="pl-PL" sz="5400" dirty="0">
                <a:solidFill>
                  <a:srgbClr val="FF0000"/>
                </a:solidFill>
                <a:latin typeface="TTKB Dik Temel Abece" pitchFamily="2" charset="-94"/>
              </a:rPr>
              <a:t>ki</a:t>
            </a:r>
            <a:r>
              <a:rPr lang="pl-PL" sz="5400" dirty="0">
                <a:latin typeface="TTKB Dik Temel Abece" pitchFamily="2" charset="-94"/>
              </a:rPr>
              <a:t> a</a:t>
            </a:r>
            <a:r>
              <a:rPr lang="pl-PL" sz="5400" dirty="0">
                <a:solidFill>
                  <a:srgbClr val="FF0000"/>
                </a:solidFill>
                <a:latin typeface="TTKB Dik Temel Abece" pitchFamily="2" charset="-94"/>
              </a:rPr>
              <a:t>i</a:t>
            </a:r>
            <a:r>
              <a:rPr lang="pl-PL" sz="5400" dirty="0">
                <a:latin typeface="TTKB Dik Temel Abece" pitchFamily="2" charset="-94"/>
              </a:rPr>
              <a:t>le.</a:t>
            </a:r>
            <a:endParaRPr lang="tr-TR" sz="5400" dirty="0">
              <a:latin typeface="TTKB Dik Temel Abece" pitchFamily="2" charset="-94"/>
            </a:endParaRP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DDFC0E64-9D4A-4B3E-9504-3C6046E2E6A5}"/>
              </a:ext>
            </a:extLst>
          </p:cNvPr>
          <p:cNvSpPr txBox="1"/>
          <p:nvPr/>
        </p:nvSpPr>
        <p:spPr>
          <a:xfrm>
            <a:off x="4623342" y="4957697"/>
            <a:ext cx="23141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tr-TR" sz="5400" dirty="0">
                <a:latin typeface="TTKB Dik Temel Abece" pitchFamily="2" charset="-94"/>
              </a:rPr>
              <a:t> a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i</a:t>
            </a:r>
            <a:r>
              <a:rPr lang="tr-TR" sz="5400" dirty="0">
                <a:latin typeface="TTKB Dik Temel Abece" pitchFamily="2" charset="-94"/>
              </a:rPr>
              <a:t>le.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0D0425E4-38A6-4A06-A1E7-A574677B8971}"/>
              </a:ext>
            </a:extLst>
          </p:cNvPr>
          <p:cNvSpPr txBox="1"/>
          <p:nvPr/>
        </p:nvSpPr>
        <p:spPr>
          <a:xfrm>
            <a:off x="5502122" y="5687908"/>
            <a:ext cx="11264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tr-TR" sz="5400" dirty="0">
                <a:latin typeface="TTKB Dik Temel Abece" pitchFamily="2" charset="-94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23028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58333E-6 3.33333E-6 L -4.58333E-6 -0.07223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45833E-6 -4.44444E-6 L 1.45833E-6 -0.07222 " pathEditMode="relative" rAng="0" ptsTypes="AA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45833E-6 4.07407E-6 L 1.45833E-6 -0.07223 " pathEditMode="relative" rAng="0" ptsTypes="AA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08333E-6 -1.48148E-6 L -2.08333E-6 -0.07222 " pathEditMode="relative" rAng="0" ptsTypes="AA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08333E-6 -1.85185E-6 L -2.08333E-6 -0.07222 " pathEditMode="relative" rAng="0" ptsTypes="AA">
                                      <p:cBhvr>
                                        <p:cTn id="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08333E-6 1.11022E-16 L -2.08333E-6 -0.07222 " pathEditMode="relative" rAng="0" ptsTypes="AA">
                                      <p:cBhvr>
                                        <p:cTn id="4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4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45833E-6 1.85185E-6 L 1.45833E-6 -0.07222 " pathEditMode="relative" rAng="0" ptsTypes="AA">
                                      <p:cBhvr>
                                        <p:cTn id="5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5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45833E-6 -4.44444E-6 L 1.45833E-6 -0.07222 " pathEditMode="relative" rAng="0" ptsTypes="AA">
                                      <p:cBhvr>
                                        <p:cTn id="6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6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16667E-6 7.40741E-7 L 4.16667E-6 -0.07222 " pathEditMode="relative" rAng="0" ptsTypes="AA">
                                      <p:cBhvr>
                                        <p:cTn id="7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2" grpId="0"/>
      <p:bldP spid="13" grpId="0"/>
      <p:bldP spid="11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CA91564B-D65B-47D2-AA3A-AEF8EC16D5FC}"/>
              </a:ext>
            </a:extLst>
          </p:cNvPr>
          <p:cNvSpPr txBox="1"/>
          <p:nvPr/>
        </p:nvSpPr>
        <p:spPr>
          <a:xfrm>
            <a:off x="5338963" y="296385"/>
            <a:ext cx="11264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İlke  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C311CE2C-E8A8-49F3-AF4F-FE634A23A5E0}"/>
              </a:ext>
            </a:extLst>
          </p:cNvPr>
          <p:cNvSpPr txBox="1"/>
          <p:nvPr/>
        </p:nvSpPr>
        <p:spPr>
          <a:xfrm>
            <a:off x="4623342" y="871403"/>
            <a:ext cx="23141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İlke aile.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E6A994A4-28FC-44FB-847C-E8D319D15A72}"/>
              </a:ext>
            </a:extLst>
          </p:cNvPr>
          <p:cNvSpPr txBox="1"/>
          <p:nvPr/>
        </p:nvSpPr>
        <p:spPr>
          <a:xfrm>
            <a:off x="3923463" y="1560173"/>
            <a:ext cx="3713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İlke, Ali aile.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16BB3793-61E4-4181-94EC-B0BA61E7CE19}"/>
              </a:ext>
            </a:extLst>
          </p:cNvPr>
          <p:cNvSpPr txBox="1"/>
          <p:nvPr/>
        </p:nvSpPr>
        <p:spPr>
          <a:xfrm>
            <a:off x="3366860" y="2241089"/>
            <a:ext cx="42705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İlke, Ali ile aile.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36CDA4C3-419C-4CB0-8867-9A73D3B41AF3}"/>
              </a:ext>
            </a:extLst>
          </p:cNvPr>
          <p:cNvSpPr txBox="1"/>
          <p:nvPr/>
        </p:nvSpPr>
        <p:spPr>
          <a:xfrm>
            <a:off x="4051015" y="4284236"/>
            <a:ext cx="34588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İlke, Ali aile.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DB05FD2B-A1F3-40EE-B54D-89535A328226}"/>
              </a:ext>
            </a:extLst>
          </p:cNvPr>
          <p:cNvSpPr txBox="1"/>
          <p:nvPr/>
        </p:nvSpPr>
        <p:spPr>
          <a:xfrm>
            <a:off x="3468754" y="3610775"/>
            <a:ext cx="43723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İlke, Ali ile aile.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E9E8823D-D8BB-4B2E-9FFC-44F613F8E62A}"/>
              </a:ext>
            </a:extLst>
          </p:cNvPr>
          <p:cNvSpPr txBox="1"/>
          <p:nvPr/>
        </p:nvSpPr>
        <p:spPr>
          <a:xfrm>
            <a:off x="2975922" y="2937314"/>
            <a:ext cx="5052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5400" dirty="0">
                <a:latin typeface="TTKB Dik Temel Abece" pitchFamily="2" charset="-94"/>
              </a:rPr>
              <a:t>İlke, Ali ile iki aile.</a:t>
            </a:r>
            <a:endParaRPr lang="tr-TR" sz="5400" dirty="0">
              <a:latin typeface="TTKB Dik Temel Abece" pitchFamily="2" charset="-94"/>
            </a:endParaRP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DDFC0E64-9D4A-4B3E-9504-3C6046E2E6A5}"/>
              </a:ext>
            </a:extLst>
          </p:cNvPr>
          <p:cNvSpPr txBox="1"/>
          <p:nvPr/>
        </p:nvSpPr>
        <p:spPr>
          <a:xfrm>
            <a:off x="4623342" y="4957697"/>
            <a:ext cx="23141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İlke aile.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0D0425E4-38A6-4A06-A1E7-A574677B8971}"/>
              </a:ext>
            </a:extLst>
          </p:cNvPr>
          <p:cNvSpPr txBox="1"/>
          <p:nvPr/>
        </p:nvSpPr>
        <p:spPr>
          <a:xfrm>
            <a:off x="5338962" y="5631158"/>
            <a:ext cx="11264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İlke  </a:t>
            </a:r>
          </a:p>
        </p:txBody>
      </p:sp>
    </p:spTree>
    <p:extLst>
      <p:ext uri="{BB962C8B-B14F-4D97-AF65-F5344CB8AC3E}">
        <p14:creationId xmlns:p14="http://schemas.microsoft.com/office/powerpoint/2010/main" val="195872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58333E-6 3.33333E-6 L -4.58333E-6 -0.07223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45833E-6 -4.44444E-6 L 1.45833E-6 -0.07222 " pathEditMode="relative" rAng="0" ptsTypes="AA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45833E-6 4.07407E-6 L 1.45833E-6 -0.07223 " pathEditMode="relative" rAng="0" ptsTypes="AA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08333E-6 -1.48148E-6 L -2.08333E-6 -0.07222 " pathEditMode="relative" rAng="0" ptsTypes="AA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08333E-6 -1.85185E-6 L -2.08333E-6 -0.07222 " pathEditMode="relative" rAng="0" ptsTypes="AA">
                                      <p:cBhvr>
                                        <p:cTn id="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08333E-6 1.11022E-16 L -2.08333E-6 -0.07222 " pathEditMode="relative" rAng="0" ptsTypes="AA">
                                      <p:cBhvr>
                                        <p:cTn id="4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4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45833E-6 1.85185E-6 L 1.45833E-6 -0.07222 " pathEditMode="relative" rAng="0" ptsTypes="AA">
                                      <p:cBhvr>
                                        <p:cTn id="5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5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45833E-6 -4.44444E-6 L 1.45833E-6 -0.07222 " pathEditMode="relative" rAng="0" ptsTypes="AA">
                                      <p:cBhvr>
                                        <p:cTn id="6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6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58333E-6 4.07407E-6 L -4.58333E-6 -0.07223 " pathEditMode="relative" rAng="0" ptsTypes="AA">
                                      <p:cBhvr>
                                        <p:cTn id="7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2" grpId="0"/>
      <p:bldP spid="13" grpId="0"/>
      <p:bldP spid="11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CA91564B-D65B-47D2-AA3A-AEF8EC16D5FC}"/>
              </a:ext>
            </a:extLst>
          </p:cNvPr>
          <p:cNvSpPr txBox="1"/>
          <p:nvPr/>
        </p:nvSpPr>
        <p:spPr>
          <a:xfrm>
            <a:off x="5435045" y="241353"/>
            <a:ext cx="9939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>
                <a:latin typeface="TTKB Dik Temel Abece" pitchFamily="2" charset="-94"/>
              </a:rPr>
              <a:t>Ek.  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C311CE2C-E8A8-49F3-AF4F-FE634A23A5E0}"/>
              </a:ext>
            </a:extLst>
          </p:cNvPr>
          <p:cNvSpPr txBox="1"/>
          <p:nvPr/>
        </p:nvSpPr>
        <p:spPr>
          <a:xfrm>
            <a:off x="5003516" y="772037"/>
            <a:ext cx="18569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>
                <a:latin typeface="TTKB Dik Temel Abece" pitchFamily="2" charset="-94"/>
              </a:rPr>
              <a:t>A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4800" dirty="0">
                <a:latin typeface="TTKB Dik Temel Abece" pitchFamily="2" charset="-94"/>
              </a:rPr>
              <a:t> ek.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E6A994A4-28FC-44FB-847C-E8D319D15A72}"/>
              </a:ext>
            </a:extLst>
          </p:cNvPr>
          <p:cNvSpPr txBox="1"/>
          <p:nvPr/>
        </p:nvSpPr>
        <p:spPr>
          <a:xfrm>
            <a:off x="4379839" y="1337999"/>
            <a:ext cx="31043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>
                <a:latin typeface="TTKB Dik Temel Abece" pitchFamily="2" charset="-94"/>
              </a:rPr>
              <a:t>A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4800" dirty="0">
                <a:latin typeface="TTKB Dik Temel Abece" pitchFamily="2" charset="-94"/>
              </a:rPr>
              <a:t> la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4800" dirty="0">
                <a:latin typeface="TTKB Dik Temel Abece" pitchFamily="2" charset="-94"/>
              </a:rPr>
              <a:t> ek.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16BB3793-61E4-4181-94EC-B0BA61E7CE19}"/>
              </a:ext>
            </a:extLst>
          </p:cNvPr>
          <p:cNvSpPr txBox="1"/>
          <p:nvPr/>
        </p:nvSpPr>
        <p:spPr>
          <a:xfrm>
            <a:off x="3848917" y="1894929"/>
            <a:ext cx="36352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>
                <a:latin typeface="TTKB Dik Temel Abece" pitchFamily="2" charset="-94"/>
              </a:rPr>
              <a:t>A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4800" dirty="0">
                <a:latin typeface="TTKB Dik Temel Abece" pitchFamily="2" charset="-94"/>
              </a:rPr>
              <a:t> el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4800" dirty="0">
                <a:latin typeface="TTKB Dik Temel Abece" pitchFamily="2" charset="-94"/>
              </a:rPr>
              <a:t> la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4800" dirty="0">
                <a:latin typeface="TTKB Dik Temel Abece" pitchFamily="2" charset="-94"/>
              </a:rPr>
              <a:t> ek.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36CDA4C3-419C-4CB0-8867-9A73D3B41AF3}"/>
              </a:ext>
            </a:extLst>
          </p:cNvPr>
          <p:cNvSpPr txBox="1"/>
          <p:nvPr/>
        </p:nvSpPr>
        <p:spPr>
          <a:xfrm>
            <a:off x="3447624" y="3682048"/>
            <a:ext cx="4644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>
                <a:latin typeface="TTKB Dik Temel Abece" pitchFamily="2" charset="-94"/>
              </a:rPr>
              <a:t>A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4800" dirty="0">
                <a:latin typeface="TTKB Dik Temel Abece" pitchFamily="2" charset="-94"/>
              </a:rPr>
              <a:t> el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4800" dirty="0">
                <a:latin typeface="TTKB Dik Temel Abece" pitchFamily="2" charset="-94"/>
              </a:rPr>
              <a:t> </a:t>
            </a:r>
            <a:r>
              <a:rPr lang="tr-TR" sz="4800" dirty="0" err="1">
                <a:latin typeface="TTKB Dik Temel Abece" pitchFamily="2" charset="-94"/>
              </a:rPr>
              <a:t>li</a:t>
            </a:r>
            <a:r>
              <a:rPr lang="tr-TR" sz="4800" dirty="0" err="1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r>
              <a:rPr lang="tr-TR" sz="4800" dirty="0">
                <a:latin typeface="TTKB Dik Temel Abece" pitchFamily="2" charset="-94"/>
              </a:rPr>
              <a:t> la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4800" dirty="0">
                <a:latin typeface="TTKB Dik Temel Abece" pitchFamily="2" charset="-94"/>
              </a:rPr>
              <a:t> ek.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DB05FD2B-A1F3-40EE-B54D-89535A328226}"/>
              </a:ext>
            </a:extLst>
          </p:cNvPr>
          <p:cNvSpPr txBox="1"/>
          <p:nvPr/>
        </p:nvSpPr>
        <p:spPr>
          <a:xfrm>
            <a:off x="2831805" y="3078983"/>
            <a:ext cx="56694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dirty="0">
                <a:latin typeface="TTKB Dik Temel Abece" pitchFamily="2" charset="-94"/>
              </a:rPr>
              <a:t>A</a:t>
            </a:r>
            <a:r>
              <a:rPr lang="it-IT" sz="48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it-IT" sz="4800" dirty="0">
                <a:latin typeface="TTKB Dik Temel Abece" pitchFamily="2" charset="-94"/>
              </a:rPr>
              <a:t>, İl</a:t>
            </a:r>
            <a:r>
              <a:rPr lang="it-IT" sz="4800" dirty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it-IT" sz="4800" dirty="0">
                <a:latin typeface="TTKB Dik Temel Abece" pitchFamily="2" charset="-94"/>
              </a:rPr>
              <a:t> el</a:t>
            </a:r>
            <a:r>
              <a:rPr lang="it-IT" sz="48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it-IT" sz="4800" dirty="0">
                <a:latin typeface="TTKB Dik Temel Abece" pitchFamily="2" charset="-94"/>
              </a:rPr>
              <a:t> li</a:t>
            </a:r>
            <a:r>
              <a:rPr lang="it-IT" sz="4800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r>
              <a:rPr lang="it-IT" sz="4800" dirty="0">
                <a:latin typeface="TTKB Dik Temel Abece" pitchFamily="2" charset="-94"/>
              </a:rPr>
              <a:t> la</a:t>
            </a:r>
            <a:r>
              <a:rPr lang="it-IT" sz="48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it-IT" sz="4800" dirty="0">
                <a:latin typeface="TTKB Dik Temel Abece" pitchFamily="2" charset="-94"/>
              </a:rPr>
              <a:t> ek.</a:t>
            </a:r>
            <a:endParaRPr lang="tr-TR" sz="4800" dirty="0">
              <a:latin typeface="TTKB Dik Temel Abece" pitchFamily="2" charset="-94"/>
            </a:endParaRP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E9E8823D-D8BB-4B2E-9FFC-44F613F8E62A}"/>
              </a:ext>
            </a:extLst>
          </p:cNvPr>
          <p:cNvSpPr txBox="1"/>
          <p:nvPr/>
        </p:nvSpPr>
        <p:spPr>
          <a:xfrm>
            <a:off x="3371003" y="2486956"/>
            <a:ext cx="45910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>
                <a:latin typeface="TTKB Dik Temel Abece" pitchFamily="2" charset="-94"/>
              </a:rPr>
              <a:t>A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4800" dirty="0">
                <a:latin typeface="TTKB Dik Temel Abece" pitchFamily="2" charset="-94"/>
              </a:rPr>
              <a:t> el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4800" dirty="0">
                <a:latin typeface="TTKB Dik Temel Abece" pitchFamily="2" charset="-94"/>
              </a:rPr>
              <a:t> </a:t>
            </a:r>
            <a:r>
              <a:rPr lang="tr-TR" sz="4800" dirty="0" err="1">
                <a:latin typeface="TTKB Dik Temel Abece" pitchFamily="2" charset="-94"/>
              </a:rPr>
              <a:t>li</a:t>
            </a:r>
            <a:r>
              <a:rPr lang="tr-TR" sz="4800" dirty="0" err="1">
                <a:solidFill>
                  <a:srgbClr val="FF0000"/>
                </a:solidFill>
                <a:latin typeface="TTKB Dik Temel Abece" pitchFamily="2" charset="-94"/>
              </a:rPr>
              <a:t>la</a:t>
            </a:r>
            <a:r>
              <a:rPr lang="tr-TR" sz="4800" dirty="0">
                <a:latin typeface="TTKB Dik Temel Abece" pitchFamily="2" charset="-94"/>
              </a:rPr>
              <a:t> la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4800" dirty="0">
                <a:latin typeface="TTKB Dik Temel Abece" pitchFamily="2" charset="-94"/>
              </a:rPr>
              <a:t> ek.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A075C0F8-9B09-461B-A9D4-0C57F5CA84BF}"/>
              </a:ext>
            </a:extLst>
          </p:cNvPr>
          <p:cNvSpPr txBox="1"/>
          <p:nvPr/>
        </p:nvSpPr>
        <p:spPr>
          <a:xfrm>
            <a:off x="3961980" y="4247571"/>
            <a:ext cx="36153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>
                <a:latin typeface="TTKB Dik Temel Abece" pitchFamily="2" charset="-94"/>
              </a:rPr>
              <a:t>A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4800" dirty="0">
                <a:latin typeface="TTKB Dik Temel Abece" pitchFamily="2" charset="-94"/>
              </a:rPr>
              <a:t> el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4800" dirty="0">
                <a:latin typeface="TTKB Dik Temel Abece" pitchFamily="2" charset="-94"/>
              </a:rPr>
              <a:t> la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4800" dirty="0">
                <a:latin typeface="TTKB Dik Temel Abece" pitchFamily="2" charset="-94"/>
              </a:rPr>
              <a:t> ek.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D59A845C-C45A-46C0-AF68-44D625CC032B}"/>
              </a:ext>
            </a:extLst>
          </p:cNvPr>
          <p:cNvSpPr txBox="1"/>
          <p:nvPr/>
        </p:nvSpPr>
        <p:spPr>
          <a:xfrm>
            <a:off x="4350018" y="4784376"/>
            <a:ext cx="31043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>
                <a:latin typeface="TTKB Dik Temel Abece" pitchFamily="2" charset="-94"/>
              </a:rPr>
              <a:t>A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4800" dirty="0">
                <a:latin typeface="TTKB Dik Temel Abece" pitchFamily="2" charset="-94"/>
              </a:rPr>
              <a:t> la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tr-TR" sz="4800" dirty="0">
                <a:latin typeface="TTKB Dik Temel Abece" pitchFamily="2" charset="-94"/>
              </a:rPr>
              <a:t> ek.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8607EF74-C304-4A57-99BE-582BB18F6FFD}"/>
              </a:ext>
            </a:extLst>
          </p:cNvPr>
          <p:cNvSpPr txBox="1"/>
          <p:nvPr/>
        </p:nvSpPr>
        <p:spPr>
          <a:xfrm>
            <a:off x="5167514" y="5305890"/>
            <a:ext cx="18569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>
                <a:latin typeface="TTKB Dik Temel Abece" pitchFamily="2" charset="-94"/>
              </a:rPr>
              <a:t>A</a:t>
            </a:r>
            <a:r>
              <a:rPr lang="tr-TR" sz="48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r>
              <a:rPr lang="tr-TR" sz="4800" dirty="0">
                <a:latin typeface="TTKB Dik Temel Abece" pitchFamily="2" charset="-94"/>
              </a:rPr>
              <a:t> ek.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927F66F5-2376-4F24-865E-743B0A6E4BE3}"/>
              </a:ext>
            </a:extLst>
          </p:cNvPr>
          <p:cNvSpPr txBox="1"/>
          <p:nvPr/>
        </p:nvSpPr>
        <p:spPr>
          <a:xfrm>
            <a:off x="5602146" y="5845910"/>
            <a:ext cx="9877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>
                <a:latin typeface="TTKB Dik Temel Abece" pitchFamily="2" charset="-94"/>
              </a:rPr>
              <a:t>Ek.  </a:t>
            </a:r>
          </a:p>
        </p:txBody>
      </p:sp>
    </p:spTree>
    <p:extLst>
      <p:ext uri="{BB962C8B-B14F-4D97-AF65-F5344CB8AC3E}">
        <p14:creationId xmlns:p14="http://schemas.microsoft.com/office/powerpoint/2010/main" val="3276109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45833E-6 -1.85185E-6 L 1.45833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45833E-6 1.85185E-6 L 1.45833E-6 -0.07222 " pathEditMode="relative" rAng="0" ptsTypes="AA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66667E-6 4.44444E-6 L 1.66667E-6 -0.07223 " pathEditMode="relative" rAng="0" ptsTypes="AA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54167E-6 4.44444E-6 L -3.54167E-6 -0.07223 " pathEditMode="relative" rAng="0" ptsTypes="AA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54167E-6 1.85185E-6 L -3.54167E-6 -0.07222 " pathEditMode="relative" rAng="0" ptsTypes="AA">
                                      <p:cBhvr>
                                        <p:cTn id="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54167E-6 -7.40741E-7 L -3.54167E-6 -0.07222 " pathEditMode="relative" rAng="0" ptsTypes="AA">
                                      <p:cBhvr>
                                        <p:cTn id="4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4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91667E-6 -3.7037E-6 L 2.91667E-6 -0.07222 " pathEditMode="relative" rAng="0" ptsTypes="AA">
                                      <p:cBhvr>
                                        <p:cTn id="5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5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91667E-6 -1.11111E-6 L 2.91667E-6 -0.07222 " pathEditMode="relative" rAng="0" ptsTypes="AA">
                                      <p:cBhvr>
                                        <p:cTn id="6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6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58333E-6 -1.85185E-6 L -4.58333E-6 -0.07222 " pathEditMode="relative" rAng="0" ptsTypes="AA">
                                      <p:cBhvr>
                                        <p:cTn id="7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7.40741E-7 L 0 -0.07222 " pathEditMode="relative" rAng="0" ptsTypes="AA">
                                      <p:cBhvr>
                                        <p:cTn id="7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-2.96296E-6 L 0 -0.07222 " pathEditMode="relative" rAng="0" ptsTypes="AA">
                                      <p:cBhvr>
                                        <p:cTn id="8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2" grpId="0"/>
      <p:bldP spid="13" grpId="0"/>
      <p:bldP spid="11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CA91564B-D65B-47D2-AA3A-AEF8EC16D5FC}"/>
              </a:ext>
            </a:extLst>
          </p:cNvPr>
          <p:cNvSpPr txBox="1"/>
          <p:nvPr/>
        </p:nvSpPr>
        <p:spPr>
          <a:xfrm>
            <a:off x="5435045" y="241353"/>
            <a:ext cx="9939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>
                <a:latin typeface="TTKB Dik Temel Abece" pitchFamily="2" charset="-94"/>
              </a:rPr>
              <a:t>Ek.  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C311CE2C-E8A8-49F3-AF4F-FE634A23A5E0}"/>
              </a:ext>
            </a:extLst>
          </p:cNvPr>
          <p:cNvSpPr txBox="1"/>
          <p:nvPr/>
        </p:nvSpPr>
        <p:spPr>
          <a:xfrm>
            <a:off x="5003516" y="772037"/>
            <a:ext cx="18569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>
                <a:latin typeface="TTKB Dik Temel Abece" pitchFamily="2" charset="-94"/>
              </a:rPr>
              <a:t>Ali ek.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E6A994A4-28FC-44FB-847C-E8D319D15A72}"/>
              </a:ext>
            </a:extLst>
          </p:cNvPr>
          <p:cNvSpPr txBox="1"/>
          <p:nvPr/>
        </p:nvSpPr>
        <p:spPr>
          <a:xfrm>
            <a:off x="4379839" y="1337999"/>
            <a:ext cx="31043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>
                <a:latin typeface="TTKB Dik Temel Abece" pitchFamily="2" charset="-94"/>
              </a:rPr>
              <a:t>Ali lale ek.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16BB3793-61E4-4181-94EC-B0BA61E7CE19}"/>
              </a:ext>
            </a:extLst>
          </p:cNvPr>
          <p:cNvSpPr txBox="1"/>
          <p:nvPr/>
        </p:nvSpPr>
        <p:spPr>
          <a:xfrm>
            <a:off x="3848917" y="1894929"/>
            <a:ext cx="36352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>
                <a:latin typeface="TTKB Dik Temel Abece" pitchFamily="2" charset="-94"/>
              </a:rPr>
              <a:t>Ali elli lale ek.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36CDA4C3-419C-4CB0-8867-9A73D3B41AF3}"/>
              </a:ext>
            </a:extLst>
          </p:cNvPr>
          <p:cNvSpPr txBox="1"/>
          <p:nvPr/>
        </p:nvSpPr>
        <p:spPr>
          <a:xfrm>
            <a:off x="3447624" y="3682048"/>
            <a:ext cx="4644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>
                <a:latin typeface="TTKB Dik Temel Abece" pitchFamily="2" charset="-94"/>
              </a:rPr>
              <a:t>Ali elli </a:t>
            </a:r>
            <a:r>
              <a:rPr lang="tr-TR" sz="4800" dirty="0" err="1">
                <a:latin typeface="TTKB Dik Temel Abece" pitchFamily="2" charset="-94"/>
              </a:rPr>
              <a:t>lila</a:t>
            </a:r>
            <a:r>
              <a:rPr lang="tr-TR" sz="4800" dirty="0">
                <a:latin typeface="TTKB Dik Temel Abece" pitchFamily="2" charset="-94"/>
              </a:rPr>
              <a:t> lale ek.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DB05FD2B-A1F3-40EE-B54D-89535A328226}"/>
              </a:ext>
            </a:extLst>
          </p:cNvPr>
          <p:cNvSpPr txBox="1"/>
          <p:nvPr/>
        </p:nvSpPr>
        <p:spPr>
          <a:xfrm>
            <a:off x="2831805" y="3078983"/>
            <a:ext cx="56694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dirty="0">
                <a:latin typeface="TTKB Dik Temel Abece" pitchFamily="2" charset="-94"/>
              </a:rPr>
              <a:t>Ali, İlke elli lila lale ek.</a:t>
            </a:r>
            <a:endParaRPr lang="tr-TR" sz="4800" dirty="0">
              <a:latin typeface="TTKB Dik Temel Abece" pitchFamily="2" charset="-94"/>
            </a:endParaRP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E9E8823D-D8BB-4B2E-9FFC-44F613F8E62A}"/>
              </a:ext>
            </a:extLst>
          </p:cNvPr>
          <p:cNvSpPr txBox="1"/>
          <p:nvPr/>
        </p:nvSpPr>
        <p:spPr>
          <a:xfrm>
            <a:off x="3371003" y="2486956"/>
            <a:ext cx="45910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>
                <a:latin typeface="TTKB Dik Temel Abece" pitchFamily="2" charset="-94"/>
              </a:rPr>
              <a:t>Ali elli </a:t>
            </a:r>
            <a:r>
              <a:rPr lang="tr-TR" sz="4800" dirty="0" err="1">
                <a:latin typeface="TTKB Dik Temel Abece" pitchFamily="2" charset="-94"/>
              </a:rPr>
              <a:t>lila</a:t>
            </a:r>
            <a:r>
              <a:rPr lang="tr-TR" sz="4800" dirty="0">
                <a:latin typeface="TTKB Dik Temel Abece" pitchFamily="2" charset="-94"/>
              </a:rPr>
              <a:t> lale ek.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A075C0F8-9B09-461B-A9D4-0C57F5CA84BF}"/>
              </a:ext>
            </a:extLst>
          </p:cNvPr>
          <p:cNvSpPr txBox="1"/>
          <p:nvPr/>
        </p:nvSpPr>
        <p:spPr>
          <a:xfrm>
            <a:off x="3961980" y="4247571"/>
            <a:ext cx="36153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>
                <a:latin typeface="TTKB Dik Temel Abece" pitchFamily="2" charset="-94"/>
              </a:rPr>
              <a:t>Ali elli lale ek.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D59A845C-C45A-46C0-AF68-44D625CC032B}"/>
              </a:ext>
            </a:extLst>
          </p:cNvPr>
          <p:cNvSpPr txBox="1"/>
          <p:nvPr/>
        </p:nvSpPr>
        <p:spPr>
          <a:xfrm>
            <a:off x="4350018" y="4784376"/>
            <a:ext cx="31043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>
                <a:latin typeface="TTKB Dik Temel Abece" pitchFamily="2" charset="-94"/>
              </a:rPr>
              <a:t>Ali lale ek.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8607EF74-C304-4A57-99BE-582BB18F6FFD}"/>
              </a:ext>
            </a:extLst>
          </p:cNvPr>
          <p:cNvSpPr txBox="1"/>
          <p:nvPr/>
        </p:nvSpPr>
        <p:spPr>
          <a:xfrm>
            <a:off x="5167514" y="5305890"/>
            <a:ext cx="18569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>
                <a:latin typeface="TTKB Dik Temel Abece" pitchFamily="2" charset="-94"/>
              </a:rPr>
              <a:t>Ali ek.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927F66F5-2376-4F24-865E-743B0A6E4BE3}"/>
              </a:ext>
            </a:extLst>
          </p:cNvPr>
          <p:cNvSpPr txBox="1"/>
          <p:nvPr/>
        </p:nvSpPr>
        <p:spPr>
          <a:xfrm>
            <a:off x="5602146" y="5845910"/>
            <a:ext cx="9877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>
                <a:latin typeface="TTKB Dik Temel Abece" pitchFamily="2" charset="-94"/>
              </a:rPr>
              <a:t>Ek.  </a:t>
            </a:r>
          </a:p>
        </p:txBody>
      </p:sp>
    </p:spTree>
    <p:extLst>
      <p:ext uri="{BB962C8B-B14F-4D97-AF65-F5344CB8AC3E}">
        <p14:creationId xmlns:p14="http://schemas.microsoft.com/office/powerpoint/2010/main" val="753946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45833E-6 -1.85185E-6 L 1.45833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45833E-6 1.85185E-6 L 1.45833E-6 -0.07222 " pathEditMode="relative" rAng="0" ptsTypes="AA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66667E-6 4.44444E-6 L 1.66667E-6 -0.07223 " pathEditMode="relative" rAng="0" ptsTypes="AA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54167E-6 4.44444E-6 L -3.54167E-6 -0.07223 " pathEditMode="relative" rAng="0" ptsTypes="AA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54167E-6 1.85185E-6 L -3.54167E-6 -0.07222 " pathEditMode="relative" rAng="0" ptsTypes="AA">
                                      <p:cBhvr>
                                        <p:cTn id="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54167E-6 -7.40741E-7 L -3.54167E-6 -0.07222 " pathEditMode="relative" rAng="0" ptsTypes="AA">
                                      <p:cBhvr>
                                        <p:cTn id="4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4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91667E-6 -3.7037E-6 L 2.91667E-6 -0.07222 " pathEditMode="relative" rAng="0" ptsTypes="AA">
                                      <p:cBhvr>
                                        <p:cTn id="5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5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91667E-6 -1.11111E-6 L 2.91667E-6 -0.07222 " pathEditMode="relative" rAng="0" ptsTypes="AA">
                                      <p:cBhvr>
                                        <p:cTn id="6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6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58333E-6 -1.85185E-6 L -4.58333E-6 -0.07222 " pathEditMode="relative" rAng="0" ptsTypes="AA">
                                      <p:cBhvr>
                                        <p:cTn id="7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7.40741E-7 L 0 -0.07222 " pathEditMode="relative" rAng="0" ptsTypes="AA">
                                      <p:cBhvr>
                                        <p:cTn id="7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-2.96296E-6 L 0 -0.07222 " pathEditMode="relative" rAng="0" ptsTypes="AA">
                                      <p:cBhvr>
                                        <p:cTn id="8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2" grpId="0"/>
      <p:bldP spid="13" grpId="0"/>
      <p:bldP spid="11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CA91564B-D65B-47D2-AA3A-AEF8EC16D5FC}"/>
              </a:ext>
            </a:extLst>
          </p:cNvPr>
          <p:cNvSpPr txBox="1"/>
          <p:nvPr/>
        </p:nvSpPr>
        <p:spPr>
          <a:xfrm>
            <a:off x="5280978" y="245706"/>
            <a:ext cx="14477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Al  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C311CE2C-E8A8-49F3-AF4F-FE634A23A5E0}"/>
              </a:ext>
            </a:extLst>
          </p:cNvPr>
          <p:cNvSpPr txBox="1"/>
          <p:nvPr/>
        </p:nvSpPr>
        <p:spPr>
          <a:xfrm>
            <a:off x="4793967" y="858044"/>
            <a:ext cx="1934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tr-TR" sz="5400" dirty="0">
                <a:latin typeface="TTKB Dik Temel Abece" pitchFamily="2" charset="-94"/>
              </a:rPr>
              <a:t> al.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E6A994A4-28FC-44FB-847C-E8D319D15A72}"/>
              </a:ext>
            </a:extLst>
          </p:cNvPr>
          <p:cNvSpPr txBox="1"/>
          <p:nvPr/>
        </p:nvSpPr>
        <p:spPr>
          <a:xfrm>
            <a:off x="4240677" y="1539883"/>
            <a:ext cx="3528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tr-TR" sz="5400" dirty="0">
                <a:latin typeface="TTKB Dik Temel Abece" pitchFamily="2" charset="-94"/>
              </a:rPr>
              <a:t> kek al.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16BB3793-61E4-4181-94EC-B0BA61E7CE19}"/>
              </a:ext>
            </a:extLst>
          </p:cNvPr>
          <p:cNvSpPr txBox="1"/>
          <p:nvPr/>
        </p:nvSpPr>
        <p:spPr>
          <a:xfrm>
            <a:off x="3877902" y="2270524"/>
            <a:ext cx="3766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tr-TR" sz="5400" dirty="0">
                <a:latin typeface="TTKB Dik Temel Abece" pitchFamily="2" charset="-94"/>
              </a:rPr>
              <a:t> i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ki</a:t>
            </a:r>
            <a:r>
              <a:rPr lang="tr-TR" sz="5400" dirty="0">
                <a:latin typeface="TTKB Dik Temel Abece" pitchFamily="2" charset="-94"/>
              </a:rPr>
              <a:t> kek al.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E9E8823D-D8BB-4B2E-9FFC-44F613F8E62A}"/>
              </a:ext>
            </a:extLst>
          </p:cNvPr>
          <p:cNvSpPr txBox="1"/>
          <p:nvPr/>
        </p:nvSpPr>
        <p:spPr>
          <a:xfrm>
            <a:off x="2779631" y="2967163"/>
            <a:ext cx="5963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5400" dirty="0">
                <a:latin typeface="TTKB Dik Temel Abece" pitchFamily="2" charset="-94"/>
              </a:rPr>
              <a:t>İl</a:t>
            </a:r>
            <a:r>
              <a:rPr lang="fi-FI" sz="5400" dirty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fi-FI" sz="5400" dirty="0">
                <a:latin typeface="TTKB Dik Temel Abece" pitchFamily="2" charset="-94"/>
              </a:rPr>
              <a:t> i</a:t>
            </a:r>
            <a:r>
              <a:rPr lang="fi-FI" sz="5400" dirty="0">
                <a:solidFill>
                  <a:srgbClr val="FF0000"/>
                </a:solidFill>
                <a:latin typeface="TTKB Dik Temel Abece" pitchFamily="2" charset="-94"/>
              </a:rPr>
              <a:t>ki</a:t>
            </a:r>
            <a:r>
              <a:rPr lang="fi-FI" sz="5400" dirty="0">
                <a:latin typeface="TTKB Dik Temel Abece" pitchFamily="2" charset="-94"/>
              </a:rPr>
              <a:t> kek i</a:t>
            </a:r>
            <a:r>
              <a:rPr lang="fi-FI" sz="5400" dirty="0">
                <a:solidFill>
                  <a:srgbClr val="FF0000"/>
                </a:solidFill>
                <a:latin typeface="TTKB Dik Temel Abece" pitchFamily="2" charset="-94"/>
              </a:rPr>
              <a:t>le</a:t>
            </a:r>
            <a:r>
              <a:rPr lang="fi-FI" sz="5400" dirty="0">
                <a:latin typeface="TTKB Dik Temel Abece" pitchFamily="2" charset="-94"/>
              </a:rPr>
              <a:t> e</a:t>
            </a:r>
            <a:r>
              <a:rPr lang="fi-FI" sz="5400" dirty="0">
                <a:solidFill>
                  <a:srgbClr val="FF0000"/>
                </a:solidFill>
                <a:latin typeface="TTKB Dik Temel Abece" pitchFamily="2" charset="-94"/>
              </a:rPr>
              <a:t>lek</a:t>
            </a:r>
            <a:r>
              <a:rPr lang="fi-FI" sz="5400" dirty="0">
                <a:latin typeface="TTKB Dik Temel Abece" pitchFamily="2" charset="-94"/>
              </a:rPr>
              <a:t> al.</a:t>
            </a:r>
            <a:endParaRPr lang="tr-TR" sz="5400" dirty="0">
              <a:latin typeface="TTKB Dik Temel Abece" pitchFamily="2" charset="-94"/>
            </a:endParaRP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59740941-D4A4-4FC6-9FEB-E8B06B791A9A}"/>
              </a:ext>
            </a:extLst>
          </p:cNvPr>
          <p:cNvSpPr txBox="1"/>
          <p:nvPr/>
        </p:nvSpPr>
        <p:spPr>
          <a:xfrm>
            <a:off x="3877902" y="3692714"/>
            <a:ext cx="3766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tr-TR" sz="5400" dirty="0">
                <a:latin typeface="TTKB Dik Temel Abece" pitchFamily="2" charset="-94"/>
              </a:rPr>
              <a:t> i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ki</a:t>
            </a:r>
            <a:r>
              <a:rPr lang="tr-TR" sz="5400" dirty="0">
                <a:latin typeface="TTKB Dik Temel Abece" pitchFamily="2" charset="-94"/>
              </a:rPr>
              <a:t> kek al.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EC91ADEA-867B-4338-BF25-5215AF89F1AF}"/>
              </a:ext>
            </a:extLst>
          </p:cNvPr>
          <p:cNvSpPr txBox="1"/>
          <p:nvPr/>
        </p:nvSpPr>
        <p:spPr>
          <a:xfrm>
            <a:off x="4274634" y="4444768"/>
            <a:ext cx="29734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tr-TR" sz="5400" dirty="0">
                <a:latin typeface="TTKB Dik Temel Abece" pitchFamily="2" charset="-94"/>
              </a:rPr>
              <a:t> kek al.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0534F96F-6B38-4879-96DF-5224B87759B3}"/>
              </a:ext>
            </a:extLst>
          </p:cNvPr>
          <p:cNvSpPr txBox="1"/>
          <p:nvPr/>
        </p:nvSpPr>
        <p:spPr>
          <a:xfrm>
            <a:off x="4793967" y="5129830"/>
            <a:ext cx="19348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</a:t>
            </a:r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ke</a:t>
            </a:r>
            <a:r>
              <a:rPr lang="tr-TR" sz="5400" dirty="0">
                <a:latin typeface="TTKB Dik Temel Abece" pitchFamily="2" charset="-94"/>
              </a:rPr>
              <a:t> al.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1CA6F652-73A8-4902-A238-3AA92D04401B}"/>
              </a:ext>
            </a:extLst>
          </p:cNvPr>
          <p:cNvSpPr txBox="1"/>
          <p:nvPr/>
        </p:nvSpPr>
        <p:spPr>
          <a:xfrm>
            <a:off x="5350969" y="5749632"/>
            <a:ext cx="8207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Al   </a:t>
            </a:r>
          </a:p>
        </p:txBody>
      </p:sp>
    </p:spTree>
    <p:extLst>
      <p:ext uri="{BB962C8B-B14F-4D97-AF65-F5344CB8AC3E}">
        <p14:creationId xmlns:p14="http://schemas.microsoft.com/office/powerpoint/2010/main" val="392041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875E-6 7.40741E-7 L 1.875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95833E-6 -1.11111E-6 L 3.95833E-6 -0.07222 " pathEditMode="relative" rAng="0" ptsTypes="AA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08333E-6 1.85185E-6 L 2.08333E-6 -0.07222 " pathEditMode="relative" rAng="0" ptsTypes="AA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95833E-6 3.7037E-7 L 3.95833E-6 -0.07222 " pathEditMode="relative" rAng="0" ptsTypes="AA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95833E-6 0 L 3.95833E-6 -0.07222 " pathEditMode="relative" rAng="0" ptsTypes="AA">
                                      <p:cBhvr>
                                        <p:cTn id="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95833E-6 2.96296E-6 L 3.95833E-6 -0.07223 " pathEditMode="relative" rAng="0" ptsTypes="AA">
                                      <p:cBhvr>
                                        <p:cTn id="4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4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95833E-6 2.22222E-6 L 3.95833E-6 -0.07222 " pathEditMode="relative" rAng="0" ptsTypes="AA">
                                      <p:cBhvr>
                                        <p:cTn id="5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5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95833E-6 2.22222E-6 L 3.95833E-6 -0.07222 " pathEditMode="relative" rAng="0" ptsTypes="AA">
                                      <p:cBhvr>
                                        <p:cTn id="6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6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95833E-6 4.44444E-6 L 3.95833E-6 -0.07223 " pathEditMode="relative" rAng="0" ptsTypes="AA">
                                      <p:cBhvr>
                                        <p:cTn id="7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3" grpId="0"/>
      <p:bldP spid="11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CA91564B-D65B-47D2-AA3A-AEF8EC16D5FC}"/>
              </a:ext>
            </a:extLst>
          </p:cNvPr>
          <p:cNvSpPr txBox="1"/>
          <p:nvPr/>
        </p:nvSpPr>
        <p:spPr>
          <a:xfrm>
            <a:off x="5280978" y="245706"/>
            <a:ext cx="14477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Al  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C311CE2C-E8A8-49F3-AF4F-FE634A23A5E0}"/>
              </a:ext>
            </a:extLst>
          </p:cNvPr>
          <p:cNvSpPr txBox="1"/>
          <p:nvPr/>
        </p:nvSpPr>
        <p:spPr>
          <a:xfrm>
            <a:off x="4793967" y="858044"/>
            <a:ext cx="1934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İlke al.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E6A994A4-28FC-44FB-847C-E8D319D15A72}"/>
              </a:ext>
            </a:extLst>
          </p:cNvPr>
          <p:cNvSpPr txBox="1"/>
          <p:nvPr/>
        </p:nvSpPr>
        <p:spPr>
          <a:xfrm>
            <a:off x="4240677" y="1539883"/>
            <a:ext cx="3528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İlke kek al.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16BB3793-61E4-4181-94EC-B0BA61E7CE19}"/>
              </a:ext>
            </a:extLst>
          </p:cNvPr>
          <p:cNvSpPr txBox="1"/>
          <p:nvPr/>
        </p:nvSpPr>
        <p:spPr>
          <a:xfrm>
            <a:off x="3877902" y="2270524"/>
            <a:ext cx="3766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İlke iki kek al.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E9E8823D-D8BB-4B2E-9FFC-44F613F8E62A}"/>
              </a:ext>
            </a:extLst>
          </p:cNvPr>
          <p:cNvSpPr txBox="1"/>
          <p:nvPr/>
        </p:nvSpPr>
        <p:spPr>
          <a:xfrm>
            <a:off x="2779631" y="2967163"/>
            <a:ext cx="5963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5400" dirty="0">
                <a:latin typeface="TTKB Dik Temel Abece" pitchFamily="2" charset="-94"/>
              </a:rPr>
              <a:t>İlke iki kek ile elek al.</a:t>
            </a:r>
            <a:endParaRPr lang="tr-TR" sz="5400" dirty="0">
              <a:latin typeface="TTKB Dik Temel Abece" pitchFamily="2" charset="-94"/>
            </a:endParaRP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59740941-D4A4-4FC6-9FEB-E8B06B791A9A}"/>
              </a:ext>
            </a:extLst>
          </p:cNvPr>
          <p:cNvSpPr txBox="1"/>
          <p:nvPr/>
        </p:nvSpPr>
        <p:spPr>
          <a:xfrm>
            <a:off x="3877902" y="3692714"/>
            <a:ext cx="3766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İlke iki kek al.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EC91ADEA-867B-4338-BF25-5215AF89F1AF}"/>
              </a:ext>
            </a:extLst>
          </p:cNvPr>
          <p:cNvSpPr txBox="1"/>
          <p:nvPr/>
        </p:nvSpPr>
        <p:spPr>
          <a:xfrm>
            <a:off x="4274634" y="4444768"/>
            <a:ext cx="29734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İlke kek al.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0534F96F-6B38-4879-96DF-5224B87759B3}"/>
              </a:ext>
            </a:extLst>
          </p:cNvPr>
          <p:cNvSpPr txBox="1"/>
          <p:nvPr/>
        </p:nvSpPr>
        <p:spPr>
          <a:xfrm>
            <a:off x="4793967" y="5129830"/>
            <a:ext cx="19348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İlke al.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1CA6F652-73A8-4902-A238-3AA92D04401B}"/>
              </a:ext>
            </a:extLst>
          </p:cNvPr>
          <p:cNvSpPr txBox="1"/>
          <p:nvPr/>
        </p:nvSpPr>
        <p:spPr>
          <a:xfrm>
            <a:off x="5350969" y="5749632"/>
            <a:ext cx="8207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latin typeface="TTKB Dik Temel Abece" pitchFamily="2" charset="-94"/>
              </a:rPr>
              <a:t>Al   </a:t>
            </a:r>
          </a:p>
        </p:txBody>
      </p:sp>
    </p:spTree>
    <p:extLst>
      <p:ext uri="{BB962C8B-B14F-4D97-AF65-F5344CB8AC3E}">
        <p14:creationId xmlns:p14="http://schemas.microsoft.com/office/powerpoint/2010/main" val="102153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875E-6 7.40741E-7 L 1.875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95833E-6 -1.11111E-6 L 3.95833E-6 -0.07222 " pathEditMode="relative" rAng="0" ptsTypes="AA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08333E-6 1.85185E-6 L 2.08333E-6 -0.07222 " pathEditMode="relative" rAng="0" ptsTypes="AA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95833E-6 3.7037E-7 L 3.95833E-6 -0.07222 " pathEditMode="relative" rAng="0" ptsTypes="AA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95833E-6 0 L 3.95833E-6 -0.07222 " pathEditMode="relative" rAng="0" ptsTypes="AA">
                                      <p:cBhvr>
                                        <p:cTn id="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95833E-6 2.96296E-6 L 3.95833E-6 -0.07223 " pathEditMode="relative" rAng="0" ptsTypes="AA">
                                      <p:cBhvr>
                                        <p:cTn id="4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4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95833E-6 2.22222E-6 L 3.95833E-6 -0.07222 " pathEditMode="relative" rAng="0" ptsTypes="AA">
                                      <p:cBhvr>
                                        <p:cTn id="5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5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95833E-6 2.22222E-6 L 3.95833E-6 -0.07222 " pathEditMode="relative" rAng="0" ptsTypes="AA">
                                      <p:cBhvr>
                                        <p:cTn id="6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6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95833E-6 4.44444E-6 L 3.95833E-6 -0.07223 " pathEditMode="relative" rAng="0" ptsTypes="AA">
                                      <p:cBhvr>
                                        <p:cTn id="7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3" grpId="0"/>
      <p:bldP spid="11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11592</TotalTime>
  <Words>341</Words>
  <Application>Microsoft Office PowerPoint</Application>
  <PresentationFormat>Geniş ekran</PresentationFormat>
  <Paragraphs>86</Paragraphs>
  <Slides>10</Slides>
  <Notes>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7" baseType="lpstr">
      <vt:lpstr>Arial</vt:lpstr>
      <vt:lpstr>Boogaloo</vt:lpstr>
      <vt:lpstr>Calibri</vt:lpstr>
      <vt:lpstr>Calibri Light</vt:lpstr>
      <vt:lpstr>Komika Axis</vt:lpstr>
      <vt:lpstr>TTKB Dik Temel Abece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https://www.sorubak.com/</dc:title>
  <dc:creator>irfan</dc:creator>
  <cp:keywords>https:/www.sorubak.com</cp:keywords>
  <dc:description>https://www.sorubak.com/</dc:description>
  <cp:lastModifiedBy>Serkan Demir_</cp:lastModifiedBy>
  <cp:revision>https://www.sorubak.com/</cp:revision>
  <dcterms:created xsi:type="dcterms:W3CDTF">2021-02-14T19:25:08Z</dcterms:created>
  <dcterms:modified xsi:type="dcterms:W3CDTF">2021-10-10T11:11:27Z</dcterms:modified>
</cp:coreProperties>
</file>