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8" r:id="rId3"/>
    <p:sldId id="259" r:id="rId4"/>
    <p:sldId id="260" r:id="rId5"/>
    <p:sldId id="261" r:id="rId6"/>
    <p:sldId id="267" r:id="rId7"/>
    <p:sldId id="263" r:id="rId8"/>
    <p:sldId id="264" r:id="rId9"/>
    <p:sldId id="265" r:id="rId10"/>
    <p:sldId id="262" r:id="rId11"/>
    <p:sldId id="268" r:id="rId12"/>
    <p:sldId id="269" r:id="rId13"/>
    <p:sldId id="270"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64" autoAdjust="0"/>
    <p:restoredTop sz="94660"/>
  </p:normalViewPr>
  <p:slideViewPr>
    <p:cSldViewPr>
      <p:cViewPr varScale="1">
        <p:scale>
          <a:sx n="68" d="100"/>
          <a:sy n="68" d="100"/>
        </p:scale>
        <p:origin x="1644"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5C247B-0A2C-4614-AF0A-79CD90281546}" type="datetimeFigureOut">
              <a:rPr lang="tr-TR" smtClean="0"/>
              <a:t>22.09.2021</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BE231-D80B-4195-8B48-87BA474BB550}" type="slidenum">
              <a:rPr lang="tr-TR" smtClean="0"/>
              <a:t>‹#›</a:t>
            </a:fld>
            <a:endParaRPr lang="tr-TR"/>
          </a:p>
        </p:txBody>
      </p:sp>
    </p:spTree>
    <p:extLst>
      <p:ext uri="{BB962C8B-B14F-4D97-AF65-F5344CB8AC3E}">
        <p14:creationId xmlns:p14="http://schemas.microsoft.com/office/powerpoint/2010/main" val="1334885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https://www.sorubak.com/</a:t>
            </a:r>
          </a:p>
        </p:txBody>
      </p:sp>
      <p:sp>
        <p:nvSpPr>
          <p:cNvPr id="4" name="Slayt Numarası Yer Tutucusu 3"/>
          <p:cNvSpPr>
            <a:spLocks noGrp="1"/>
          </p:cNvSpPr>
          <p:nvPr>
            <p:ph type="sldNum" sz="quarter" idx="5"/>
          </p:nvPr>
        </p:nvSpPr>
        <p:spPr/>
        <p:txBody>
          <a:bodyPr/>
          <a:lstStyle/>
          <a:p>
            <a:fld id="{D34BE231-D80B-4195-8B48-87BA474BB550}" type="slidenum">
              <a:rPr lang="tr-TR" smtClean="0"/>
              <a:t>1</a:t>
            </a:fld>
            <a:endParaRPr lang="tr-TR"/>
          </a:p>
        </p:txBody>
      </p:sp>
    </p:spTree>
    <p:extLst>
      <p:ext uri="{BB962C8B-B14F-4D97-AF65-F5344CB8AC3E}">
        <p14:creationId xmlns:p14="http://schemas.microsoft.com/office/powerpoint/2010/main" val="2730074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Date Placeholder 2"/>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E99737D-B43A-4E69-8909-035F804E5284}" type="datetimeFigureOut">
              <a:rPr lang="tr-TR" smtClean="0"/>
              <a:pPr/>
              <a:t>22.09.2021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E218D9B-F9FD-454F-B292-427A25CCD0C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99737D-B43A-4E69-8909-035F804E5284}" type="datetimeFigureOut">
              <a:rPr lang="tr-TR" smtClean="0"/>
              <a:pPr/>
              <a:t>22.09.2021</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18D9B-F9FD-454F-B292-427A25CCD0C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4800" b="1" dirty="0"/>
              <a:t>Doğal Çevrenin Önemi</a:t>
            </a:r>
          </a:p>
        </p:txBody>
      </p:sp>
      <p:pic>
        <p:nvPicPr>
          <p:cNvPr id="4" name="Content Placeholder 3" descr="180120201126486826090.jpg"/>
          <p:cNvPicPr>
            <a:picLocks noGrp="1" noChangeAspect="1"/>
          </p:cNvPicPr>
          <p:nvPr>
            <p:ph idx="1"/>
          </p:nvPr>
        </p:nvPicPr>
        <p:blipFill>
          <a:blip r:embed="rId3" cstate="print"/>
          <a:stretch>
            <a:fillRect/>
          </a:stretch>
        </p:blipFill>
        <p:spPr>
          <a:xfrm>
            <a:off x="548922" y="1600200"/>
            <a:ext cx="8046156" cy="4525963"/>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MİLLİ PARK</a:t>
            </a:r>
          </a:p>
        </p:txBody>
      </p:sp>
      <p:pic>
        <p:nvPicPr>
          <p:cNvPr id="4" name="Content Placeholder 3" descr="Screenshot_20.png"/>
          <p:cNvPicPr>
            <a:picLocks noGrp="1" noChangeAspect="1"/>
          </p:cNvPicPr>
          <p:nvPr>
            <p:ph idx="1"/>
          </p:nvPr>
        </p:nvPicPr>
        <p:blipFill>
          <a:blip r:embed="rId2" cstate="print"/>
          <a:stretch>
            <a:fillRect/>
          </a:stretch>
        </p:blipFill>
        <p:spPr>
          <a:xfrm>
            <a:off x="323528" y="1484784"/>
            <a:ext cx="8496944" cy="2376264"/>
          </a:xfrm>
          <a:ln>
            <a:solidFill>
              <a:schemeClr val="bg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MANYAS KUŞ CENNETİ-</a:t>
            </a:r>
            <a:r>
              <a:rPr lang="tr-TR" b="1" dirty="0"/>
              <a:t>BALIKESİR</a:t>
            </a:r>
          </a:p>
        </p:txBody>
      </p:sp>
      <p:pic>
        <p:nvPicPr>
          <p:cNvPr id="4" name="Content Placeholder 3" descr="yuz_binlerce_kusun_yuvasi_manyas_kus_cenneti_1569146980_8634.jpg"/>
          <p:cNvPicPr>
            <a:picLocks noGrp="1" noChangeAspect="1"/>
          </p:cNvPicPr>
          <p:nvPr>
            <p:ph idx="1"/>
          </p:nvPr>
        </p:nvPicPr>
        <p:blipFill>
          <a:blip r:embed="rId2" cstate="print"/>
          <a:stretch>
            <a:fillRect/>
          </a:stretch>
        </p:blipFill>
        <p:spPr>
          <a:xfrm>
            <a:off x="1187624" y="1556792"/>
            <a:ext cx="6840760" cy="432048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GÖREME MİLLİ PARKI -</a:t>
            </a:r>
            <a:r>
              <a:rPr lang="tr-TR" b="1" dirty="0"/>
              <a:t>NEVŞEHİR</a:t>
            </a:r>
          </a:p>
        </p:txBody>
      </p:sp>
      <p:pic>
        <p:nvPicPr>
          <p:cNvPr id="4" name="Content Placeholder 3" descr="Göreme_Valley_in_Cappadocia_edit1.jpg"/>
          <p:cNvPicPr>
            <a:picLocks noGrp="1" noChangeAspect="1"/>
          </p:cNvPicPr>
          <p:nvPr>
            <p:ph idx="1"/>
          </p:nvPr>
        </p:nvPicPr>
        <p:blipFill>
          <a:blip r:embed="rId2" cstate="print"/>
          <a:stretch>
            <a:fillRect/>
          </a:stretch>
        </p:blipFill>
        <p:spPr>
          <a:xfrm>
            <a:off x="940665" y="1600200"/>
            <a:ext cx="7262669" cy="4525963"/>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YEDİGÖLLER MİLLİ PARKI- </a:t>
            </a:r>
            <a:r>
              <a:rPr lang="tr-TR" b="1" dirty="0"/>
              <a:t>BOLU</a:t>
            </a:r>
          </a:p>
        </p:txBody>
      </p:sp>
      <p:pic>
        <p:nvPicPr>
          <p:cNvPr id="4" name="Content Placeholder 3" descr="yedigoller_ofix_blog.jpg"/>
          <p:cNvPicPr>
            <a:picLocks noGrp="1" noChangeAspect="1"/>
          </p:cNvPicPr>
          <p:nvPr>
            <p:ph idx="1"/>
          </p:nvPr>
        </p:nvPicPr>
        <p:blipFill>
          <a:blip r:embed="rId2" cstate="print"/>
          <a:stretch>
            <a:fillRect/>
          </a:stretch>
        </p:blipFill>
        <p:spPr>
          <a:xfrm>
            <a:off x="951229" y="1600201"/>
            <a:ext cx="7241541" cy="326896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_14.png"/>
          <p:cNvPicPr>
            <a:picLocks noGrp="1" noChangeAspect="1"/>
          </p:cNvPicPr>
          <p:nvPr>
            <p:ph idx="1"/>
          </p:nvPr>
        </p:nvPicPr>
        <p:blipFill>
          <a:blip r:embed="rId2" cstate="print"/>
          <a:stretch>
            <a:fillRect/>
          </a:stretch>
        </p:blipFill>
        <p:spPr>
          <a:xfrm>
            <a:off x="0" y="3399661"/>
            <a:ext cx="2485315" cy="3458339"/>
          </a:xfrm>
        </p:spPr>
      </p:pic>
      <p:sp>
        <p:nvSpPr>
          <p:cNvPr id="5" name="Cloud Callout 4"/>
          <p:cNvSpPr/>
          <p:nvPr/>
        </p:nvSpPr>
        <p:spPr>
          <a:xfrm>
            <a:off x="1907704" y="0"/>
            <a:ext cx="7056784" cy="3861048"/>
          </a:xfrm>
          <a:prstGeom prst="cloudCallout">
            <a:avLst>
              <a:gd name="adj1" fmla="val -50990"/>
              <a:gd name="adj2" fmla="val 517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chemeClr val="tx1"/>
                </a:solidFill>
              </a:rPr>
              <a:t>Toprak, üzerinde pek çok canlının barındığı, beslenmeleri için gerekli ürünlerin  geliştiği  varlıktır. Bu nedenle toprak, yaşamın kaynağıdır. Çöplerin toprağa atılmasıyla toprak kirliliği oluşur. Bu nedenle toprağın yapısı bozulur ve toprakta yaşayan canlılar bu durumdan olumsuz etkilenir.</a:t>
            </a:r>
          </a:p>
        </p:txBody>
      </p:sp>
      <p:pic>
        <p:nvPicPr>
          <p:cNvPr id="10" name="Picture 9" descr="toprak-kirliligi-5.jpg"/>
          <p:cNvPicPr>
            <a:picLocks noChangeAspect="1"/>
          </p:cNvPicPr>
          <p:nvPr/>
        </p:nvPicPr>
        <p:blipFill>
          <a:blip r:embed="rId3" cstate="print"/>
          <a:stretch>
            <a:fillRect/>
          </a:stretch>
        </p:blipFill>
        <p:spPr>
          <a:xfrm>
            <a:off x="3131840" y="4149080"/>
            <a:ext cx="4664968" cy="27089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dir (5).jpg"/>
          <p:cNvPicPr>
            <a:picLocks noGrp="1" noChangeAspect="1"/>
          </p:cNvPicPr>
          <p:nvPr>
            <p:ph idx="1"/>
          </p:nvPr>
        </p:nvPicPr>
        <p:blipFill>
          <a:blip r:embed="rId2" cstate="print"/>
          <a:stretch>
            <a:fillRect/>
          </a:stretch>
        </p:blipFill>
        <p:spPr>
          <a:xfrm>
            <a:off x="6410325" y="1844824"/>
            <a:ext cx="2733675" cy="2952328"/>
          </a:xfrm>
        </p:spPr>
      </p:pic>
      <p:sp>
        <p:nvSpPr>
          <p:cNvPr id="5" name="Cloud Callout 4"/>
          <p:cNvSpPr/>
          <p:nvPr/>
        </p:nvSpPr>
        <p:spPr>
          <a:xfrm>
            <a:off x="251520" y="0"/>
            <a:ext cx="7416824" cy="3429000"/>
          </a:xfrm>
          <a:prstGeom prst="cloudCallout">
            <a:avLst>
              <a:gd name="adj1" fmla="val 39852"/>
              <a:gd name="adj2" fmla="val 63871"/>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chemeClr val="tx1"/>
                </a:solidFill>
              </a:rPr>
              <a:t>Tüm canlıların yaşamak için suya ihtiyacı vardır. Canlılar göl, deniz ve akarsu gibi kaynaklardan su ihtiyaçlarını karşılar. Su kaynaklarının temizliği çok önemlidir. Su kaynakları temiz olmalı ve kirletilmemelidir. Su kaynaklarının kirlenmesi pek çok hastalığa neden olur. Kirli su kaynakları salgın hastalıklara yol açabilir.</a:t>
            </a:r>
          </a:p>
        </p:txBody>
      </p:sp>
      <p:pic>
        <p:nvPicPr>
          <p:cNvPr id="6" name="Picture 5" descr="images (4).jpg"/>
          <p:cNvPicPr>
            <a:picLocks noChangeAspect="1"/>
          </p:cNvPicPr>
          <p:nvPr/>
        </p:nvPicPr>
        <p:blipFill>
          <a:blip r:embed="rId3" cstate="print"/>
          <a:stretch>
            <a:fillRect/>
          </a:stretch>
        </p:blipFill>
        <p:spPr>
          <a:xfrm>
            <a:off x="0" y="3429000"/>
            <a:ext cx="3456384" cy="2348880"/>
          </a:xfrm>
          <a:prstGeom prst="rect">
            <a:avLst/>
          </a:prstGeom>
        </p:spPr>
      </p:pic>
      <p:pic>
        <p:nvPicPr>
          <p:cNvPr id="7" name="Picture 6" descr="20121225-232237.jpg"/>
          <p:cNvPicPr>
            <a:picLocks noChangeAspect="1"/>
          </p:cNvPicPr>
          <p:nvPr/>
        </p:nvPicPr>
        <p:blipFill>
          <a:blip r:embed="rId4" cstate="print"/>
          <a:stretch>
            <a:fillRect/>
          </a:stretch>
        </p:blipFill>
        <p:spPr>
          <a:xfrm>
            <a:off x="3491880" y="4598613"/>
            <a:ext cx="3528392" cy="225938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489d93e0941b084c9f7f6bc541b57a3.jpg"/>
          <p:cNvPicPr>
            <a:picLocks noGrp="1" noChangeAspect="1"/>
          </p:cNvPicPr>
          <p:nvPr>
            <p:ph idx="1"/>
          </p:nvPr>
        </p:nvPicPr>
        <p:blipFill>
          <a:blip r:embed="rId2" cstate="print"/>
          <a:stretch>
            <a:fillRect/>
          </a:stretch>
        </p:blipFill>
        <p:spPr>
          <a:xfrm>
            <a:off x="0" y="3645024"/>
            <a:ext cx="2016572" cy="3212976"/>
          </a:xfrm>
        </p:spPr>
      </p:pic>
      <p:sp>
        <p:nvSpPr>
          <p:cNvPr id="5" name="Cloud Callout 4"/>
          <p:cNvSpPr/>
          <p:nvPr/>
        </p:nvSpPr>
        <p:spPr>
          <a:xfrm>
            <a:off x="0" y="0"/>
            <a:ext cx="9144000" cy="3933056"/>
          </a:xfrm>
          <a:prstGeom prst="cloudCallout">
            <a:avLst>
              <a:gd name="adj1" fmla="val -33827"/>
              <a:gd name="adj2" fmla="val 58513"/>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chemeClr val="tx1"/>
                </a:solidFill>
              </a:rPr>
              <a:t>Canlılar için hayati öneme sahip yerlerden birisi de ormanlardır. Ormanlar, bitkilere ve hayvanlara ev sahipliği yapar. Ormanlık alanların sel ve erozyon gibi doğal afetleri ve hava kirliliğini de önleyici etkileri vardır.</a:t>
            </a:r>
            <a:r>
              <a:rPr lang="tr-TR" sz="2400" dirty="0"/>
              <a:t> </a:t>
            </a:r>
            <a:r>
              <a:rPr lang="tr-TR" sz="2400" b="1" dirty="0">
                <a:solidFill>
                  <a:schemeClr val="tx1"/>
                </a:solidFill>
              </a:rPr>
              <a:t>Yangınlar ormanlara ve burada yaşayan binlerce hayvan ve bitki hayvana zarar verir. Ormanlarımızı yangınlara karşı korumalıyız.</a:t>
            </a:r>
          </a:p>
        </p:txBody>
      </p:sp>
      <p:pic>
        <p:nvPicPr>
          <p:cNvPr id="6" name="Picture 5" descr="depositphotos_9362934-stock-illustration-forest-landscape.jpg"/>
          <p:cNvPicPr>
            <a:picLocks noChangeAspect="1"/>
          </p:cNvPicPr>
          <p:nvPr/>
        </p:nvPicPr>
        <p:blipFill>
          <a:blip r:embed="rId3" cstate="print"/>
          <a:stretch>
            <a:fillRect/>
          </a:stretch>
        </p:blipFill>
        <p:spPr>
          <a:xfrm>
            <a:off x="5796136" y="3573017"/>
            <a:ext cx="3347864" cy="2448272"/>
          </a:xfrm>
          <a:prstGeom prst="rect">
            <a:avLst/>
          </a:prstGeom>
        </p:spPr>
      </p:pic>
      <p:pic>
        <p:nvPicPr>
          <p:cNvPr id="7" name="Picture 6" descr="unnamed (9).jpg"/>
          <p:cNvPicPr>
            <a:picLocks noChangeAspect="1"/>
          </p:cNvPicPr>
          <p:nvPr/>
        </p:nvPicPr>
        <p:blipFill>
          <a:blip r:embed="rId4" cstate="print"/>
          <a:stretch>
            <a:fillRect/>
          </a:stretch>
        </p:blipFill>
        <p:spPr>
          <a:xfrm>
            <a:off x="2123728" y="3989304"/>
            <a:ext cx="3672408" cy="286869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DOĞAL ANITLAR</a:t>
            </a:r>
          </a:p>
        </p:txBody>
      </p:sp>
      <p:pic>
        <p:nvPicPr>
          <p:cNvPr id="4" name="Content Placeholder 3" descr="Screenshot_19.png"/>
          <p:cNvPicPr>
            <a:picLocks noGrp="1" noChangeAspect="1"/>
          </p:cNvPicPr>
          <p:nvPr>
            <p:ph idx="1"/>
          </p:nvPr>
        </p:nvPicPr>
        <p:blipFill>
          <a:blip r:embed="rId2" cstate="print"/>
          <a:stretch>
            <a:fillRect/>
          </a:stretch>
        </p:blipFill>
        <p:spPr>
          <a:xfrm>
            <a:off x="467544" y="1340768"/>
            <a:ext cx="8136904" cy="2016224"/>
          </a:xfrm>
        </p:spPr>
      </p:pic>
      <p:pic>
        <p:nvPicPr>
          <p:cNvPr id="7" name="Picture 6" descr="Screenshot_18.png"/>
          <p:cNvPicPr>
            <a:picLocks noChangeAspect="1"/>
          </p:cNvPicPr>
          <p:nvPr/>
        </p:nvPicPr>
        <p:blipFill>
          <a:blip r:embed="rId3" cstate="print"/>
          <a:stretch>
            <a:fillRect/>
          </a:stretch>
        </p:blipFill>
        <p:spPr>
          <a:xfrm>
            <a:off x="1331640" y="5085184"/>
            <a:ext cx="6552728" cy="1356102"/>
          </a:xfrm>
          <a:prstGeom prst="rect">
            <a:avLst/>
          </a:prstGeom>
        </p:spPr>
      </p:pic>
      <p:pic>
        <p:nvPicPr>
          <p:cNvPr id="8" name="Picture 7" descr="Screenshot_17.png"/>
          <p:cNvPicPr>
            <a:picLocks noChangeAspect="1"/>
          </p:cNvPicPr>
          <p:nvPr/>
        </p:nvPicPr>
        <p:blipFill>
          <a:blip r:embed="rId4" cstate="print"/>
          <a:stretch>
            <a:fillRect/>
          </a:stretch>
        </p:blipFill>
        <p:spPr>
          <a:xfrm>
            <a:off x="1331640" y="3356992"/>
            <a:ext cx="6480720" cy="15477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PERİ BACALARI-</a:t>
            </a:r>
            <a:r>
              <a:rPr lang="tr-TR" b="1" dirty="0"/>
              <a:t>NEVŞEHİR</a:t>
            </a:r>
          </a:p>
        </p:txBody>
      </p:sp>
      <p:pic>
        <p:nvPicPr>
          <p:cNvPr id="4" name="Content Placeholder 3" descr="urgup-three-beauties.jpg"/>
          <p:cNvPicPr>
            <a:picLocks noGrp="1" noChangeAspect="1"/>
          </p:cNvPicPr>
          <p:nvPr>
            <p:ph idx="1"/>
          </p:nvPr>
        </p:nvPicPr>
        <p:blipFill>
          <a:blip r:embed="rId2" cstate="print"/>
          <a:stretch>
            <a:fillRect/>
          </a:stretch>
        </p:blipFill>
        <p:spPr>
          <a:xfrm>
            <a:off x="1177528" y="1600200"/>
            <a:ext cx="6788944" cy="4525963"/>
          </a:xfrm>
        </p:spPr>
      </p:pic>
      <p:sp>
        <p:nvSpPr>
          <p:cNvPr id="5" name="Metin kutusu 4">
            <a:extLst>
              <a:ext uri="{FF2B5EF4-FFF2-40B4-BE49-F238E27FC236}">
                <a16:creationId xmlns:a16="http://schemas.microsoft.com/office/drawing/2014/main" id="{2761B0A2-5C52-4CB2-A772-AF1B5F4B0836}"/>
              </a:ext>
            </a:extLst>
          </p:cNvPr>
          <p:cNvSpPr txBox="1"/>
          <p:nvPr/>
        </p:nvSpPr>
        <p:spPr>
          <a:xfrm>
            <a:off x="2286000" y="3240817"/>
            <a:ext cx="4572000" cy="369332"/>
          </a:xfrm>
          <a:prstGeom prst="rect">
            <a:avLst/>
          </a:prstGeom>
          <a:noFill/>
        </p:spPr>
        <p:txBody>
          <a:bodyPr wrap="square">
            <a:spAutoFit/>
          </a:bodyPr>
          <a:lstStyle/>
          <a:p>
            <a:r>
              <a:rPr lang="tr-TR" dirty="0"/>
              <a:t> https://www.sorubak.com/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ulutlarin_uzerinde_yurumek_pamukkale_travertenleri_1568904080_8601.jpg"/>
          <p:cNvPicPr>
            <a:picLocks noGrp="1" noChangeAspect="1"/>
          </p:cNvPicPr>
          <p:nvPr>
            <p:ph idx="1"/>
          </p:nvPr>
        </p:nvPicPr>
        <p:blipFill>
          <a:blip r:embed="rId2" cstate="print"/>
          <a:stretch>
            <a:fillRect/>
          </a:stretch>
        </p:blipFill>
        <p:spPr>
          <a:xfrm>
            <a:off x="1259632" y="1916832"/>
            <a:ext cx="6552728" cy="4104456"/>
          </a:xfrm>
        </p:spPr>
      </p:pic>
      <p:sp>
        <p:nvSpPr>
          <p:cNvPr id="7" name="TextBox 6"/>
          <p:cNvSpPr txBox="1"/>
          <p:nvPr/>
        </p:nvSpPr>
        <p:spPr>
          <a:xfrm>
            <a:off x="1403648" y="260648"/>
            <a:ext cx="6192688" cy="1446550"/>
          </a:xfrm>
          <a:prstGeom prst="rect">
            <a:avLst/>
          </a:prstGeom>
          <a:noFill/>
        </p:spPr>
        <p:txBody>
          <a:bodyPr wrap="square" rtlCol="0">
            <a:spAutoFit/>
          </a:bodyPr>
          <a:lstStyle/>
          <a:p>
            <a:pPr algn="ctr"/>
            <a:r>
              <a:rPr lang="tr-TR" sz="4400" dirty="0"/>
              <a:t>PAMUKKALE TRAVERTENLERİ- </a:t>
            </a:r>
            <a:r>
              <a:rPr lang="tr-TR" sz="4400" b="1" dirty="0"/>
              <a:t>DENİZLİ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MANAVGAT ŞELALESİ-</a:t>
            </a:r>
            <a:r>
              <a:rPr lang="tr-TR" b="1" dirty="0"/>
              <a:t>ANTALYA</a:t>
            </a:r>
          </a:p>
        </p:txBody>
      </p:sp>
      <p:pic>
        <p:nvPicPr>
          <p:cNvPr id="4" name="Content Placeholder 3" descr="Manavgat_waterfall_by_tomgensler.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t>CENNET CEHENNEM OBRUKLARI-</a:t>
            </a:r>
            <a:r>
              <a:rPr lang="tr-TR" b="1" dirty="0"/>
              <a:t>MERSİN</a:t>
            </a:r>
          </a:p>
        </p:txBody>
      </p:sp>
      <p:pic>
        <p:nvPicPr>
          <p:cNvPr id="4" name="Content Placeholder 3" descr="P9IjwAJ7-0ONZcHFuZ041w.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TotalTime>
  <Words>193</Words>
  <Application>Microsoft Office PowerPoint</Application>
  <PresentationFormat>Ekran Gösterisi (4:3)</PresentationFormat>
  <Paragraphs>16</Paragraphs>
  <Slides>13</Slides>
  <Notes>1</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13</vt:i4>
      </vt:variant>
    </vt:vector>
  </HeadingPairs>
  <TitlesOfParts>
    <vt:vector size="16" baseType="lpstr">
      <vt:lpstr>Arial</vt:lpstr>
      <vt:lpstr>Calibri</vt:lpstr>
      <vt:lpstr>Office Theme</vt:lpstr>
      <vt:lpstr>Doğal Çevrenin Önemi</vt:lpstr>
      <vt:lpstr>PowerPoint Sunusu</vt:lpstr>
      <vt:lpstr>PowerPoint Sunusu</vt:lpstr>
      <vt:lpstr>PowerPoint Sunusu</vt:lpstr>
      <vt:lpstr>DOĞAL ANITLAR</vt:lpstr>
      <vt:lpstr>PERİ BACALARI-NEVŞEHİR</vt:lpstr>
      <vt:lpstr>PowerPoint Sunusu</vt:lpstr>
      <vt:lpstr>MANAVGAT ŞELALESİ-ANTALYA</vt:lpstr>
      <vt:lpstr>CENNET CEHENNEM OBRUKLARI-MERSİN</vt:lpstr>
      <vt:lpstr>MİLLİ PARK</vt:lpstr>
      <vt:lpstr>MANYAS KUŞ CENNETİ-BALIKESİR</vt:lpstr>
      <vt:lpstr>GÖREME MİLLİ PARKI -NEVŞEHİR</vt:lpstr>
      <vt:lpstr>YEDİGÖLLER MİLLİ PARKI- BOLU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creator>Lenovo</dc:creator>
  <cp:keywords>https:/www.sorubak.com</cp:keywords>
  <dc:description>https://www.sorubak.com/</dc:description>
  <cp:lastModifiedBy>Serkan Demir_</cp:lastModifiedBy>
  <cp:revision>4</cp:revision>
  <dcterms:created xsi:type="dcterms:W3CDTF">2021-04-27T20:30:41Z</dcterms:created>
  <dcterms:modified xsi:type="dcterms:W3CDTF">2021-09-22T14:25:59Z</dcterms:modified>
</cp:coreProperties>
</file>