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339" r:id="rId3"/>
    <p:sldId id="28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56" r:id="rId13"/>
    <p:sldId id="348" r:id="rId14"/>
    <p:sldId id="349" r:id="rId15"/>
    <p:sldId id="350" r:id="rId16"/>
    <p:sldId id="351" r:id="rId17"/>
    <p:sldId id="352" r:id="rId18"/>
    <p:sldId id="353" r:id="rId19"/>
    <p:sldId id="354" r:id="rId20"/>
    <p:sldId id="355" r:id="rId21"/>
    <p:sldId id="358" r:id="rId2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FE5"/>
    <a:srgbClr val="FCFFF7"/>
    <a:srgbClr val="E3D2EA"/>
    <a:srgbClr val="F4EDF7"/>
    <a:srgbClr val="EFE5F3"/>
    <a:srgbClr val="FAD9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73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5AB4-CF63-487D-AD1E-769824867559}" type="datetimeFigureOut">
              <a:rPr lang="tr-TR" smtClean="0"/>
              <a:pPr/>
              <a:t>27.11.2021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4589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5AB4-CF63-487D-AD1E-769824867559}" type="datetimeFigureOut">
              <a:rPr lang="tr-TR" smtClean="0"/>
              <a:pPr/>
              <a:t>27.11.2021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2542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5AB4-CF63-487D-AD1E-769824867559}" type="datetimeFigureOut">
              <a:rPr lang="tr-TR" smtClean="0"/>
              <a:pPr/>
              <a:t>27.11.2021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4456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5AB4-CF63-487D-AD1E-769824867559}" type="datetimeFigureOut">
              <a:rPr lang="tr-TR" smtClean="0"/>
              <a:pPr/>
              <a:t>27.11.2021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71686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5AB4-CF63-487D-AD1E-769824867559}" type="datetimeFigureOut">
              <a:rPr lang="tr-TR" smtClean="0"/>
              <a:pPr/>
              <a:t>27.11.2021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4506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5AB4-CF63-487D-AD1E-769824867559}" type="datetimeFigureOut">
              <a:rPr lang="tr-TR" smtClean="0"/>
              <a:pPr/>
              <a:t>27.11.2021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0340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5AB4-CF63-487D-AD1E-769824867559}" type="datetimeFigureOut">
              <a:rPr lang="tr-TR" smtClean="0"/>
              <a:pPr/>
              <a:t>27.11.2021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87885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5AB4-CF63-487D-AD1E-769824867559}" type="datetimeFigureOut">
              <a:rPr lang="tr-TR" smtClean="0"/>
              <a:pPr/>
              <a:t>27.11.2021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7705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5AB4-CF63-487D-AD1E-769824867559}" type="datetimeFigureOut">
              <a:rPr lang="tr-TR" smtClean="0"/>
              <a:pPr/>
              <a:t>27.11.2021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8729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5AB4-CF63-487D-AD1E-769824867559}" type="datetimeFigureOut">
              <a:rPr lang="tr-TR" smtClean="0"/>
              <a:pPr/>
              <a:t>27.11.2021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0042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5AB4-CF63-487D-AD1E-769824867559}" type="datetimeFigureOut">
              <a:rPr lang="tr-TR" smtClean="0"/>
              <a:pPr/>
              <a:t>27.11.2021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3345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F5AB4-CF63-487D-AD1E-769824867559}" type="datetimeFigureOut">
              <a:rPr lang="tr-TR" smtClean="0"/>
              <a:pPr/>
              <a:t>27.11.2021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6025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6696">
              <a:schemeClr val="tx2">
                <a:lumMod val="20000"/>
                <a:lumOff val="80000"/>
              </a:schemeClr>
            </a:gs>
            <a:gs pos="35393">
              <a:schemeClr val="accent5">
                <a:lumMod val="40000"/>
                <a:lumOff val="60000"/>
              </a:schemeClr>
            </a:gs>
            <a:gs pos="78000">
              <a:schemeClr val="accent1">
                <a:lumMod val="60000"/>
                <a:lumOff val="40000"/>
              </a:schemeClr>
            </a:gs>
            <a:gs pos="98000">
              <a:schemeClr val="accent6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2113771" y="1594899"/>
            <a:ext cx="7763581" cy="1928637"/>
          </a:xfrm>
          <a:solidFill>
            <a:schemeClr val="bg1">
              <a:lumMod val="95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6">
                    <a:lumMod val="75000"/>
                  </a:schemeClr>
                </a:solidFill>
                <a:latin typeface="TTKB Dik Temel Abece" pitchFamily="2" charset="-94"/>
              </a:rPr>
              <a:t>D SESİ</a:t>
            </a:r>
            <a:br>
              <a:rPr lang="tr-TR" dirty="0">
                <a:solidFill>
                  <a:schemeClr val="accent6">
                    <a:lumMod val="75000"/>
                  </a:schemeClr>
                </a:solidFill>
                <a:latin typeface="TTKB Dik Temel Abece" pitchFamily="2" charset="-94"/>
              </a:rPr>
            </a:br>
            <a:r>
              <a:rPr lang="tr-TR" dirty="0">
                <a:solidFill>
                  <a:schemeClr val="accent6">
                    <a:lumMod val="75000"/>
                  </a:schemeClr>
                </a:solidFill>
                <a:latin typeface="TTKB Dik Temel Abece" pitchFamily="2" charset="-94"/>
              </a:rPr>
              <a:t>KELİME OLUŞTURMA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>
          <a:xfrm>
            <a:off x="4870767" y="4074281"/>
            <a:ext cx="2249587" cy="6702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vert="horz" lIns="71098" tIns="35549" rIns="71098" bIns="35549" rtlCol="0" anchor="b">
            <a:normAutofit/>
          </a:bodyPr>
          <a:lstStyle>
            <a:lvl1pPr algn="ctr" defTabSz="5143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1866" dirty="0">
                <a:solidFill>
                  <a:srgbClr val="FF0000"/>
                </a:solidFill>
                <a:latin typeface="TTKB Dik Temel Abece" pitchFamily="2" charset="-94"/>
              </a:rPr>
              <a:t>HAZIRLAYAN</a:t>
            </a:r>
          </a:p>
          <a:p>
            <a:r>
              <a:rPr lang="tr-TR" sz="1866" dirty="0">
                <a:solidFill>
                  <a:srgbClr val="FF0000"/>
                </a:solidFill>
                <a:latin typeface="TTKB Dik Temel Abece" pitchFamily="2" charset="-94"/>
              </a:rPr>
              <a:t>ABDULLAH YAKUT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8360229" y="979714"/>
            <a:ext cx="19720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100" u="sng" dirty="0">
                <a:solidFill>
                  <a:srgbClr val="0070C0"/>
                </a:solidFill>
                <a:latin typeface="Comic Sans MS" pitchFamily="66" charset="0"/>
                <a:hlinkClick r:id="rId3"/>
              </a:rPr>
              <a:t>https://www.sorubak.com/</a:t>
            </a:r>
            <a:r>
              <a:rPr lang="tr-TR" sz="1100" u="sng" dirty="0">
                <a:solidFill>
                  <a:srgbClr val="0070C0"/>
                </a:solidFill>
                <a:latin typeface="Comic Sans MS" pitchFamily="66" charset="0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795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77"/>
    </mc:Choice>
    <mc:Fallback xmlns="">
      <p:transition spd="slow" advTm="43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20992" y="887824"/>
            <a:ext cx="11352161" cy="2154069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351915" y="701790"/>
            <a:ext cx="4378168" cy="2526136"/>
          </a:xfrm>
        </p:spPr>
        <p:txBody>
          <a:bodyPr>
            <a:noAutofit/>
          </a:bodyPr>
          <a:lstStyle/>
          <a:p>
            <a:pPr algn="l"/>
            <a:r>
              <a:rPr lang="tr-TR" sz="16000" dirty="0" err="1">
                <a:latin typeface="TTKB Dik Temel Abece" pitchFamily="2" charset="-94"/>
              </a:rPr>
              <a:t>du</a:t>
            </a:r>
            <a:endParaRPr lang="tr-TR" sz="16000" dirty="0">
              <a:latin typeface="TTKB Dik Temel Abece" pitchFamily="2" charset="-94"/>
            </a:endParaRPr>
          </a:p>
        </p:txBody>
      </p:sp>
      <p:sp>
        <p:nvSpPr>
          <p:cNvPr id="10" name="Alt Başlık 2"/>
          <p:cNvSpPr txBox="1">
            <a:spLocks/>
          </p:cNvSpPr>
          <p:nvPr/>
        </p:nvSpPr>
        <p:spPr>
          <a:xfrm>
            <a:off x="8568712" y="701790"/>
            <a:ext cx="4353776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rak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442233" y="3696981"/>
            <a:ext cx="11352161" cy="2154069"/>
            <a:chOff x="1083" y="2638"/>
            <a:chExt cx="10689" cy="753"/>
          </a:xfrm>
        </p:grpSpPr>
        <p:grpSp>
          <p:nvGrpSpPr>
            <p:cNvPr id="12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16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17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14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" name="Alt Başlık 2"/>
          <p:cNvSpPr txBox="1">
            <a:spLocks/>
          </p:cNvSpPr>
          <p:nvPr/>
        </p:nvSpPr>
        <p:spPr>
          <a:xfrm>
            <a:off x="3351914" y="3491043"/>
            <a:ext cx="4378169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latin typeface="TTKB Dik Temel Abece" pitchFamily="2" charset="-94"/>
              </a:rPr>
              <a:t>di</a:t>
            </a:r>
            <a:endParaRPr lang="tr-TR" sz="16000" dirty="0">
              <a:latin typeface="TTKB Dik Temel Abece" pitchFamily="2" charset="-94"/>
            </a:endParaRPr>
          </a:p>
        </p:txBody>
      </p:sp>
      <p:sp>
        <p:nvSpPr>
          <p:cNvPr id="19" name="Alt Başlık 2"/>
          <p:cNvSpPr txBox="1">
            <a:spLocks/>
          </p:cNvSpPr>
          <p:nvPr/>
        </p:nvSpPr>
        <p:spPr>
          <a:xfrm>
            <a:off x="8568713" y="3491043"/>
            <a:ext cx="4353775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ken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364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02"/>
    </mc:Choice>
    <mc:Fallback xmlns="">
      <p:transition spd="slow" advTm="141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-0.27396 0.00139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98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44444E-6 L -0.3237 0.0025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85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0" grpId="1"/>
      <p:bldP spid="18" grpId="0"/>
      <p:bldP spid="19" grpId="0"/>
      <p:bldP spid="1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20992" y="887824"/>
            <a:ext cx="11352161" cy="2154069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351915" y="701790"/>
            <a:ext cx="4378168" cy="2526136"/>
          </a:xfrm>
        </p:spPr>
        <p:txBody>
          <a:bodyPr>
            <a:noAutofit/>
          </a:bodyPr>
          <a:lstStyle/>
          <a:p>
            <a:pPr algn="l"/>
            <a:r>
              <a:rPr lang="tr-TR" sz="16000" dirty="0">
                <a:latin typeface="TTKB Dik Temel Abece" pitchFamily="2" charset="-94"/>
              </a:rPr>
              <a:t>de</a:t>
            </a:r>
          </a:p>
        </p:txBody>
      </p:sp>
      <p:sp>
        <p:nvSpPr>
          <p:cNvPr id="10" name="Alt Başlık 2"/>
          <p:cNvSpPr txBox="1">
            <a:spLocks/>
          </p:cNvSpPr>
          <p:nvPr/>
        </p:nvSpPr>
        <p:spPr>
          <a:xfrm>
            <a:off x="8568712" y="701790"/>
            <a:ext cx="4353776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442233" y="3696981"/>
            <a:ext cx="11352161" cy="2154069"/>
            <a:chOff x="1083" y="2638"/>
            <a:chExt cx="10689" cy="753"/>
          </a:xfrm>
        </p:grpSpPr>
        <p:grpSp>
          <p:nvGrpSpPr>
            <p:cNvPr id="12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16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17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14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" name="Alt Başlık 2"/>
          <p:cNvSpPr txBox="1">
            <a:spLocks/>
          </p:cNvSpPr>
          <p:nvPr/>
        </p:nvSpPr>
        <p:spPr>
          <a:xfrm>
            <a:off x="3351914" y="3491043"/>
            <a:ext cx="4378169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latin typeface="TTKB Dik Temel Abece" pitchFamily="2" charset="-94"/>
              </a:rPr>
              <a:t>di</a:t>
            </a:r>
            <a:endParaRPr lang="tr-TR" sz="16000" dirty="0">
              <a:latin typeface="TTKB Dik Temel Abece" pitchFamily="2" charset="-94"/>
            </a:endParaRPr>
          </a:p>
        </p:txBody>
      </p:sp>
      <p:sp>
        <p:nvSpPr>
          <p:cNvPr id="19" name="Alt Başlık 2"/>
          <p:cNvSpPr txBox="1">
            <a:spLocks/>
          </p:cNvSpPr>
          <p:nvPr/>
        </p:nvSpPr>
        <p:spPr>
          <a:xfrm>
            <a:off x="8568713" y="3505555"/>
            <a:ext cx="4353775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rek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714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44"/>
    </mc:Choice>
    <mc:Fallback xmlns="">
      <p:transition spd="slow" advTm="140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-0.28138 -0.0011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76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11111E-6 L -0.32513 0.0004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63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0" grpId="1"/>
      <p:bldP spid="18" grpId="0"/>
      <p:bldP spid="19" grpId="0"/>
      <p:bldP spid="1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20992" y="887824"/>
            <a:ext cx="11352161" cy="2154069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351915" y="701790"/>
            <a:ext cx="4378168" cy="2526136"/>
          </a:xfrm>
        </p:spPr>
        <p:txBody>
          <a:bodyPr>
            <a:noAutofit/>
          </a:bodyPr>
          <a:lstStyle/>
          <a:p>
            <a:pPr algn="l"/>
            <a:r>
              <a:rPr lang="tr-TR" sz="16000" dirty="0" err="1">
                <a:latin typeface="TTKB Dik Temel Abece" pitchFamily="2" charset="-94"/>
              </a:rPr>
              <a:t>dö</a:t>
            </a:r>
            <a:endParaRPr lang="tr-TR" sz="16000" dirty="0">
              <a:latin typeface="TTKB Dik Temel Abece" pitchFamily="2" charset="-94"/>
            </a:endParaRPr>
          </a:p>
        </p:txBody>
      </p:sp>
      <p:sp>
        <p:nvSpPr>
          <p:cNvPr id="10" name="Alt Başlık 2"/>
          <p:cNvSpPr txBox="1">
            <a:spLocks/>
          </p:cNvSpPr>
          <p:nvPr/>
        </p:nvSpPr>
        <p:spPr>
          <a:xfrm>
            <a:off x="8568712" y="701790"/>
            <a:ext cx="4353776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ner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442233" y="3696981"/>
            <a:ext cx="11352161" cy="2154069"/>
            <a:chOff x="1083" y="2638"/>
            <a:chExt cx="10689" cy="753"/>
          </a:xfrm>
        </p:grpSpPr>
        <p:grpSp>
          <p:nvGrpSpPr>
            <p:cNvPr id="12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16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17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14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" name="Alt Başlık 2"/>
          <p:cNvSpPr txBox="1">
            <a:spLocks/>
          </p:cNvSpPr>
          <p:nvPr/>
        </p:nvSpPr>
        <p:spPr>
          <a:xfrm>
            <a:off x="3351914" y="3491043"/>
            <a:ext cx="4378169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latin typeface="TTKB Dik Temel Abece" pitchFamily="2" charset="-94"/>
              </a:rPr>
              <a:t>de</a:t>
            </a:r>
          </a:p>
        </p:txBody>
      </p:sp>
      <p:sp>
        <p:nvSpPr>
          <p:cNvPr id="19" name="Alt Başlık 2"/>
          <p:cNvSpPr txBox="1">
            <a:spLocks/>
          </p:cNvSpPr>
          <p:nvPr/>
        </p:nvSpPr>
        <p:spPr>
          <a:xfrm>
            <a:off x="8568713" y="3505555"/>
            <a:ext cx="4353775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solidFill>
                  <a:srgbClr val="FF0000"/>
                </a:solidFill>
                <a:latin typeface="TTKB Dik Temel Abece" pitchFamily="2" charset="-94"/>
              </a:rPr>
              <a:t>mir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203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979"/>
    </mc:Choice>
    <mc:Fallback xmlns="">
      <p:transition spd="slow" advTm="149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-0.28138 -0.0011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76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11111E-6 L -0.28516 0.0018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58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0" grpId="1"/>
      <p:bldP spid="18" grpId="0"/>
      <p:bldP spid="19" grpId="0"/>
      <p:bldP spid="1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20992" y="887824"/>
            <a:ext cx="11352161" cy="2154069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817760" y="701790"/>
            <a:ext cx="4378168" cy="2526136"/>
          </a:xfrm>
        </p:spPr>
        <p:txBody>
          <a:bodyPr>
            <a:noAutofit/>
          </a:bodyPr>
          <a:lstStyle/>
          <a:p>
            <a:pPr algn="l"/>
            <a:r>
              <a:rPr lang="tr-TR" sz="16000" dirty="0">
                <a:latin typeface="TTKB Dik Temel Abece" pitchFamily="2" charset="-94"/>
              </a:rPr>
              <a:t>der</a:t>
            </a:r>
          </a:p>
        </p:txBody>
      </p:sp>
      <p:sp>
        <p:nvSpPr>
          <p:cNvPr id="10" name="Alt Başlık 2"/>
          <p:cNvSpPr txBox="1">
            <a:spLocks/>
          </p:cNvSpPr>
          <p:nvPr/>
        </p:nvSpPr>
        <p:spPr>
          <a:xfrm>
            <a:off x="8568712" y="701790"/>
            <a:ext cx="4353776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nek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442233" y="3696981"/>
            <a:ext cx="11352161" cy="2154069"/>
            <a:chOff x="1083" y="2638"/>
            <a:chExt cx="10689" cy="753"/>
          </a:xfrm>
        </p:grpSpPr>
        <p:grpSp>
          <p:nvGrpSpPr>
            <p:cNvPr id="12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16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17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14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" name="Alt Başlık 2"/>
          <p:cNvSpPr txBox="1">
            <a:spLocks/>
          </p:cNvSpPr>
          <p:nvPr/>
        </p:nvSpPr>
        <p:spPr>
          <a:xfrm>
            <a:off x="2817759" y="3491043"/>
            <a:ext cx="4378169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latin typeface="TTKB Dik Temel Abece" pitchFamily="2" charset="-94"/>
              </a:rPr>
              <a:t>mü</a:t>
            </a:r>
          </a:p>
        </p:txBody>
      </p:sp>
      <p:sp>
        <p:nvSpPr>
          <p:cNvPr id="19" name="Alt Başlık 2"/>
          <p:cNvSpPr txBox="1">
            <a:spLocks/>
          </p:cNvSpPr>
          <p:nvPr/>
        </p:nvSpPr>
        <p:spPr>
          <a:xfrm>
            <a:off x="8568713" y="3491043"/>
            <a:ext cx="4353775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solidFill>
                  <a:srgbClr val="FF0000"/>
                </a:solidFill>
                <a:latin typeface="TTKB Dik Temel Abece" pitchFamily="2" charset="-94"/>
              </a:rPr>
              <a:t>dür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8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050"/>
    </mc:Choice>
    <mc:Fallback xmlns="">
      <p:transition spd="slow" advTm="170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-0.2599 0.0002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44444E-6 L -0.27695 0.0025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54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0" grpId="1"/>
      <p:bldP spid="18" grpId="0"/>
      <p:bldP spid="19" grpId="0"/>
      <p:bldP spid="1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20992" y="887824"/>
            <a:ext cx="11352161" cy="2154069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817760" y="701790"/>
            <a:ext cx="4378168" cy="2526136"/>
          </a:xfrm>
        </p:spPr>
        <p:txBody>
          <a:bodyPr>
            <a:noAutofit/>
          </a:bodyPr>
          <a:lstStyle/>
          <a:p>
            <a:pPr algn="l"/>
            <a:r>
              <a:rPr lang="tr-TR" sz="16000" dirty="0" err="1">
                <a:latin typeface="TTKB Dik Temel Abece" pitchFamily="2" charset="-94"/>
              </a:rPr>
              <a:t>Di</a:t>
            </a:r>
            <a:endParaRPr lang="tr-TR" sz="16000" dirty="0">
              <a:latin typeface="TTKB Dik Temel Abece" pitchFamily="2" charset="-94"/>
            </a:endParaRPr>
          </a:p>
        </p:txBody>
      </p:sp>
      <p:sp>
        <p:nvSpPr>
          <p:cNvPr id="10" name="Alt Başlık 2"/>
          <p:cNvSpPr txBox="1">
            <a:spLocks/>
          </p:cNvSpPr>
          <p:nvPr/>
        </p:nvSpPr>
        <p:spPr>
          <a:xfrm>
            <a:off x="8568712" y="701790"/>
            <a:ext cx="4353776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lek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442233" y="3696981"/>
            <a:ext cx="11352161" cy="2154069"/>
            <a:chOff x="1083" y="2638"/>
            <a:chExt cx="10689" cy="753"/>
          </a:xfrm>
        </p:grpSpPr>
        <p:grpSp>
          <p:nvGrpSpPr>
            <p:cNvPr id="12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16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17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14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" name="Alt Başlık 2"/>
          <p:cNvSpPr txBox="1">
            <a:spLocks/>
          </p:cNvSpPr>
          <p:nvPr/>
        </p:nvSpPr>
        <p:spPr>
          <a:xfrm>
            <a:off x="2817759" y="3491043"/>
            <a:ext cx="4378169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latin typeface="TTKB Dik Temel Abece" pitchFamily="2" charset="-94"/>
              </a:rPr>
              <a:t>Di</a:t>
            </a:r>
            <a:endParaRPr lang="tr-TR" sz="16000" dirty="0">
              <a:latin typeface="TTKB Dik Temel Abece" pitchFamily="2" charset="-94"/>
            </a:endParaRPr>
          </a:p>
        </p:txBody>
      </p:sp>
      <p:sp>
        <p:nvSpPr>
          <p:cNvPr id="19" name="Alt Başlık 2"/>
          <p:cNvSpPr txBox="1">
            <a:spLocks/>
          </p:cNvSpPr>
          <p:nvPr/>
        </p:nvSpPr>
        <p:spPr>
          <a:xfrm>
            <a:off x="8568713" y="3491043"/>
            <a:ext cx="4353775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solidFill>
                  <a:srgbClr val="FF0000"/>
                </a:solidFill>
                <a:latin typeface="TTKB Dik Temel Abece" pitchFamily="2" charset="-94"/>
              </a:rPr>
              <a:t>dem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96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00"/>
    </mc:Choice>
    <mc:Fallback xmlns="">
      <p:transition spd="slow" advTm="1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-0.33268 0.0002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44444E-6 L -0.33411 0.00138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6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0" grpId="1"/>
      <p:bldP spid="18" grpId="0"/>
      <p:bldP spid="19" grpId="0"/>
      <p:bldP spid="1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20992" y="887824"/>
            <a:ext cx="11352161" cy="2154069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817760" y="701790"/>
            <a:ext cx="4378168" cy="2526136"/>
          </a:xfrm>
        </p:spPr>
        <p:txBody>
          <a:bodyPr>
            <a:noAutofit/>
          </a:bodyPr>
          <a:lstStyle/>
          <a:p>
            <a:pPr algn="l"/>
            <a:r>
              <a:rPr lang="tr-TR" sz="16000" dirty="0" err="1">
                <a:latin typeface="TTKB Dik Temel Abece" pitchFamily="2" charset="-94"/>
              </a:rPr>
              <a:t>Du</a:t>
            </a:r>
            <a:endParaRPr lang="tr-TR" sz="16000" dirty="0">
              <a:latin typeface="TTKB Dik Temel Abece" pitchFamily="2" charset="-94"/>
            </a:endParaRPr>
          </a:p>
        </p:txBody>
      </p:sp>
      <p:sp>
        <p:nvSpPr>
          <p:cNvPr id="10" name="Alt Başlık 2"/>
          <p:cNvSpPr txBox="1">
            <a:spLocks/>
          </p:cNvSpPr>
          <p:nvPr/>
        </p:nvSpPr>
        <p:spPr>
          <a:xfrm>
            <a:off x="8568712" y="701790"/>
            <a:ext cx="4353776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ru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442233" y="3696981"/>
            <a:ext cx="11352161" cy="2154069"/>
            <a:chOff x="1083" y="2638"/>
            <a:chExt cx="10689" cy="753"/>
          </a:xfrm>
        </p:grpSpPr>
        <p:grpSp>
          <p:nvGrpSpPr>
            <p:cNvPr id="12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16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17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14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" name="Alt Başlık 2"/>
          <p:cNvSpPr txBox="1">
            <a:spLocks/>
          </p:cNvSpPr>
          <p:nvPr/>
        </p:nvSpPr>
        <p:spPr>
          <a:xfrm>
            <a:off x="2817759" y="3491043"/>
            <a:ext cx="4378169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latin typeface="TTKB Dik Temel Abece" pitchFamily="2" charset="-94"/>
              </a:rPr>
              <a:t>Do</a:t>
            </a:r>
          </a:p>
        </p:txBody>
      </p:sp>
      <p:sp>
        <p:nvSpPr>
          <p:cNvPr id="19" name="Alt Başlık 2"/>
          <p:cNvSpPr txBox="1">
            <a:spLocks/>
          </p:cNvSpPr>
          <p:nvPr/>
        </p:nvSpPr>
        <p:spPr>
          <a:xfrm>
            <a:off x="8568713" y="3491043"/>
            <a:ext cx="4353775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ruk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907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294"/>
    </mc:Choice>
    <mc:Fallback xmlns="">
      <p:transition spd="slow" advTm="162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-0.28437 0.0002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44444E-6 L -0.29115 0.0039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57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0" grpId="1"/>
      <p:bldP spid="18" grpId="0"/>
      <p:bldP spid="19" grpId="0"/>
      <p:bldP spid="1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20992" y="887824"/>
            <a:ext cx="11352161" cy="2154069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817760" y="701790"/>
            <a:ext cx="4378168" cy="2526136"/>
          </a:xfrm>
        </p:spPr>
        <p:txBody>
          <a:bodyPr>
            <a:noAutofit/>
          </a:bodyPr>
          <a:lstStyle/>
          <a:p>
            <a:pPr algn="l"/>
            <a:r>
              <a:rPr lang="tr-TR" sz="16000" dirty="0" err="1">
                <a:latin typeface="TTKB Dik Temel Abece" pitchFamily="2" charset="-94"/>
              </a:rPr>
              <a:t>Ka</a:t>
            </a:r>
            <a:endParaRPr lang="tr-TR" sz="16000" dirty="0">
              <a:latin typeface="TTKB Dik Temel Abece" pitchFamily="2" charset="-94"/>
            </a:endParaRPr>
          </a:p>
        </p:txBody>
      </p:sp>
      <p:sp>
        <p:nvSpPr>
          <p:cNvPr id="10" name="Alt Başlık 2"/>
          <p:cNvSpPr txBox="1">
            <a:spLocks/>
          </p:cNvSpPr>
          <p:nvPr/>
        </p:nvSpPr>
        <p:spPr>
          <a:xfrm>
            <a:off x="8568712" y="701790"/>
            <a:ext cx="4353776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dir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442233" y="3696981"/>
            <a:ext cx="11352161" cy="2154069"/>
            <a:chOff x="1083" y="2638"/>
            <a:chExt cx="10689" cy="753"/>
          </a:xfrm>
        </p:grpSpPr>
        <p:grpSp>
          <p:nvGrpSpPr>
            <p:cNvPr id="12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16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17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14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" name="Alt Başlık 2"/>
          <p:cNvSpPr txBox="1">
            <a:spLocks/>
          </p:cNvSpPr>
          <p:nvPr/>
        </p:nvSpPr>
        <p:spPr>
          <a:xfrm>
            <a:off x="2817759" y="3491043"/>
            <a:ext cx="4378169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latin typeface="TTKB Dik Temel Abece" pitchFamily="2" charset="-94"/>
              </a:rPr>
              <a:t>Er</a:t>
            </a:r>
          </a:p>
        </p:txBody>
      </p:sp>
      <p:sp>
        <p:nvSpPr>
          <p:cNvPr id="19" name="Alt Başlık 2"/>
          <p:cNvSpPr txBox="1">
            <a:spLocks/>
          </p:cNvSpPr>
          <p:nvPr/>
        </p:nvSpPr>
        <p:spPr>
          <a:xfrm>
            <a:off x="8568713" y="3491043"/>
            <a:ext cx="4353775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solidFill>
                  <a:srgbClr val="FF0000"/>
                </a:solidFill>
                <a:latin typeface="TTKB Dik Temel Abece" pitchFamily="2" charset="-94"/>
              </a:rPr>
              <a:t>dal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439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841"/>
    </mc:Choice>
    <mc:Fallback xmlns="">
      <p:transition spd="slow" advTm="168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-0.32227 0.0002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44444E-6 L -0.32227 0.0025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20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0" grpId="1"/>
      <p:bldP spid="18" grpId="0"/>
      <p:bldP spid="19" grpId="0"/>
      <p:bldP spid="1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20992" y="887824"/>
            <a:ext cx="11352161" cy="2154069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817760" y="701790"/>
            <a:ext cx="4378168" cy="2526136"/>
          </a:xfrm>
        </p:spPr>
        <p:txBody>
          <a:bodyPr>
            <a:noAutofit/>
          </a:bodyPr>
          <a:lstStyle/>
          <a:p>
            <a:pPr algn="l"/>
            <a:r>
              <a:rPr lang="tr-TR" sz="16000" dirty="0">
                <a:latin typeface="TTKB Dik Temel Abece" pitchFamily="2" charset="-94"/>
              </a:rPr>
              <a:t>Ar</a:t>
            </a:r>
          </a:p>
        </p:txBody>
      </p:sp>
      <p:sp>
        <p:nvSpPr>
          <p:cNvPr id="10" name="Alt Başlık 2"/>
          <p:cNvSpPr txBox="1">
            <a:spLocks/>
          </p:cNvSpPr>
          <p:nvPr/>
        </p:nvSpPr>
        <p:spPr>
          <a:xfrm>
            <a:off x="8568712" y="701790"/>
            <a:ext cx="4353776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solidFill>
                  <a:srgbClr val="FF0000"/>
                </a:solidFill>
                <a:latin typeface="TTKB Dik Temel Abece" pitchFamily="2" charset="-94"/>
              </a:rPr>
              <a:t>da</a:t>
            </a:r>
          </a:p>
        </p:txBody>
      </p:sp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442233" y="3696981"/>
            <a:ext cx="11352161" cy="2154069"/>
            <a:chOff x="1083" y="2638"/>
            <a:chExt cx="10689" cy="753"/>
          </a:xfrm>
        </p:grpSpPr>
        <p:grpSp>
          <p:nvGrpSpPr>
            <p:cNvPr id="12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16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17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14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" name="Alt Başlık 2"/>
          <p:cNvSpPr txBox="1">
            <a:spLocks/>
          </p:cNvSpPr>
          <p:nvPr/>
        </p:nvSpPr>
        <p:spPr>
          <a:xfrm>
            <a:off x="2817759" y="3491043"/>
            <a:ext cx="4378169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latin typeface="TTKB Dik Temel Abece" pitchFamily="2" charset="-94"/>
              </a:rPr>
              <a:t>Di</a:t>
            </a:r>
            <a:endParaRPr lang="tr-TR" sz="16000" dirty="0">
              <a:latin typeface="TTKB Dik Temel Abece" pitchFamily="2" charset="-94"/>
            </a:endParaRPr>
          </a:p>
        </p:txBody>
      </p:sp>
      <p:sp>
        <p:nvSpPr>
          <p:cNvPr id="19" name="Alt Başlık 2"/>
          <p:cNvSpPr txBox="1">
            <a:spLocks/>
          </p:cNvSpPr>
          <p:nvPr/>
        </p:nvSpPr>
        <p:spPr>
          <a:xfrm>
            <a:off x="8173702" y="3510947"/>
            <a:ext cx="1730789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</a:p>
        </p:txBody>
      </p:sp>
      <p:sp>
        <p:nvSpPr>
          <p:cNvPr id="20" name="Alt Başlık 2"/>
          <p:cNvSpPr txBox="1">
            <a:spLocks/>
          </p:cNvSpPr>
          <p:nvPr/>
        </p:nvSpPr>
        <p:spPr>
          <a:xfrm>
            <a:off x="9571454" y="3510947"/>
            <a:ext cx="2071255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chemeClr val="accent1">
                    <a:lumMod val="75000"/>
                  </a:schemeClr>
                </a:solidFill>
                <a:latin typeface="TTKB Dik Temel Abece" pitchFamily="2" charset="-94"/>
              </a:rPr>
              <a:t>ra</a:t>
            </a:r>
            <a:endParaRPr lang="tr-TR" sz="16000" dirty="0">
              <a:solidFill>
                <a:schemeClr val="accent1">
                  <a:lumMod val="75000"/>
                </a:schemeClr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78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17"/>
    </mc:Choice>
    <mc:Fallback xmlns="">
      <p:transition spd="slow" advTm="190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-0.30664 -0.0011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39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81481E-6 L -0.29805 -0.0004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09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81481E-6 L -0.29661 0.00232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31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0" grpId="1"/>
      <p:bldP spid="18" grpId="0"/>
      <p:bldP spid="19" grpId="0"/>
      <p:bldP spid="19" grpId="1"/>
      <p:bldP spid="20" grpId="0"/>
      <p:bldP spid="20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419919" y="1003208"/>
            <a:ext cx="11352161" cy="2154069"/>
            <a:chOff x="1083" y="2638"/>
            <a:chExt cx="10689" cy="753"/>
          </a:xfrm>
        </p:grpSpPr>
        <p:grpSp>
          <p:nvGrpSpPr>
            <p:cNvPr id="12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16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17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14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" name="Alt Başlık 2"/>
          <p:cNvSpPr txBox="1">
            <a:spLocks/>
          </p:cNvSpPr>
          <p:nvPr/>
        </p:nvSpPr>
        <p:spPr>
          <a:xfrm>
            <a:off x="2908375" y="817174"/>
            <a:ext cx="4378169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latin typeface="TTKB Dik Temel Abece" pitchFamily="2" charset="-94"/>
              </a:rPr>
              <a:t>yı</a:t>
            </a:r>
            <a:endParaRPr lang="tr-TR" sz="16000" dirty="0">
              <a:latin typeface="TTKB Dik Temel Abece" pitchFamily="2" charset="-94"/>
            </a:endParaRPr>
          </a:p>
        </p:txBody>
      </p:sp>
      <p:sp>
        <p:nvSpPr>
          <p:cNvPr id="19" name="Alt Başlık 2"/>
          <p:cNvSpPr txBox="1">
            <a:spLocks/>
          </p:cNvSpPr>
          <p:nvPr/>
        </p:nvSpPr>
        <p:spPr>
          <a:xfrm>
            <a:off x="8031467" y="807976"/>
            <a:ext cx="1954505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ka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20" name="Alt Başlık 2"/>
          <p:cNvSpPr txBox="1">
            <a:spLocks/>
          </p:cNvSpPr>
          <p:nvPr/>
        </p:nvSpPr>
        <p:spPr>
          <a:xfrm>
            <a:off x="9623834" y="807976"/>
            <a:ext cx="1829405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chemeClr val="accent1">
                    <a:lumMod val="75000"/>
                  </a:schemeClr>
                </a:solidFill>
                <a:latin typeface="TTKB Dik Temel Abece" pitchFamily="2" charset="-94"/>
              </a:rPr>
              <a:t>dı</a:t>
            </a:r>
            <a:endParaRPr lang="tr-TR" sz="16000" dirty="0">
              <a:solidFill>
                <a:schemeClr val="accent1">
                  <a:lumMod val="75000"/>
                </a:schemeClr>
              </a:solidFill>
              <a:latin typeface="TTKB Dik Temel Abece" pitchFamily="2" charset="-94"/>
            </a:endParaRPr>
          </a:p>
        </p:txBody>
      </p:sp>
      <p:grpSp>
        <p:nvGrpSpPr>
          <p:cNvPr id="21" name="Group 32"/>
          <p:cNvGrpSpPr>
            <a:grpSpLocks/>
          </p:cNvGrpSpPr>
          <p:nvPr/>
        </p:nvGrpSpPr>
        <p:grpSpPr bwMode="auto">
          <a:xfrm>
            <a:off x="432663" y="3812366"/>
            <a:ext cx="11352161" cy="2154069"/>
            <a:chOff x="1083" y="2638"/>
            <a:chExt cx="10689" cy="753"/>
          </a:xfrm>
        </p:grpSpPr>
        <p:grpSp>
          <p:nvGrpSpPr>
            <p:cNvPr id="22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25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26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23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7" name="Alt Başlık 2"/>
          <p:cNvSpPr txBox="1">
            <a:spLocks/>
          </p:cNvSpPr>
          <p:nvPr/>
        </p:nvSpPr>
        <p:spPr>
          <a:xfrm>
            <a:off x="2921119" y="3626332"/>
            <a:ext cx="4378169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latin typeface="TTKB Dik Temel Abece" pitchFamily="2" charset="-94"/>
              </a:rPr>
              <a:t>oy</a:t>
            </a:r>
          </a:p>
        </p:txBody>
      </p:sp>
      <p:sp>
        <p:nvSpPr>
          <p:cNvPr id="28" name="Alt Başlık 2"/>
          <p:cNvSpPr txBox="1">
            <a:spLocks/>
          </p:cNvSpPr>
          <p:nvPr/>
        </p:nvSpPr>
        <p:spPr>
          <a:xfrm>
            <a:off x="8044211" y="3617134"/>
            <a:ext cx="2140938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na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29" name="Alt Başlık 2"/>
          <p:cNvSpPr txBox="1">
            <a:spLocks/>
          </p:cNvSpPr>
          <p:nvPr/>
        </p:nvSpPr>
        <p:spPr>
          <a:xfrm>
            <a:off x="9894444" y="3626332"/>
            <a:ext cx="2071255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chemeClr val="accent1">
                    <a:lumMod val="75000"/>
                  </a:schemeClr>
                </a:solidFill>
                <a:latin typeface="TTKB Dik Temel Abece" pitchFamily="2" charset="-94"/>
              </a:rPr>
              <a:t>dı</a:t>
            </a:r>
            <a:endParaRPr lang="tr-TR" sz="16000" dirty="0">
              <a:solidFill>
                <a:schemeClr val="accent1">
                  <a:lumMod val="75000"/>
                </a:schemeClr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8518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819"/>
    </mc:Choice>
    <mc:Fallback xmlns="">
      <p:transition spd="slow" advTm="208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1.85185E-6 L -0.33255 0.0004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28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1.85185E-6 L -0.3319 0.0004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02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4.07407E-6 L -0.27891 0.0013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45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96296E-6 L -0.27643 -2.96296E-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9" grpId="1"/>
      <p:bldP spid="20" grpId="0"/>
      <p:bldP spid="20" grpId="1"/>
      <p:bldP spid="27" grpId="0"/>
      <p:bldP spid="28" grpId="0"/>
      <p:bldP spid="28" grpId="1"/>
      <p:bldP spid="29" grpId="0"/>
      <p:bldP spid="2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419919" y="1003208"/>
            <a:ext cx="11352161" cy="2154069"/>
            <a:chOff x="1083" y="2638"/>
            <a:chExt cx="10689" cy="753"/>
          </a:xfrm>
        </p:grpSpPr>
        <p:grpSp>
          <p:nvGrpSpPr>
            <p:cNvPr id="12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16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17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14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" name="Alt Başlık 2"/>
          <p:cNvSpPr txBox="1">
            <a:spLocks/>
          </p:cNvSpPr>
          <p:nvPr/>
        </p:nvSpPr>
        <p:spPr>
          <a:xfrm>
            <a:off x="2908375" y="817174"/>
            <a:ext cx="4378169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latin typeface="TTKB Dik Temel Abece" pitchFamily="2" charset="-94"/>
              </a:rPr>
              <a:t>yü</a:t>
            </a:r>
            <a:endParaRPr lang="tr-TR" sz="16000" dirty="0">
              <a:latin typeface="TTKB Dik Temel Abece" pitchFamily="2" charset="-94"/>
            </a:endParaRPr>
          </a:p>
        </p:txBody>
      </p:sp>
      <p:sp>
        <p:nvSpPr>
          <p:cNvPr id="19" name="Alt Başlık 2"/>
          <p:cNvSpPr txBox="1">
            <a:spLocks/>
          </p:cNvSpPr>
          <p:nvPr/>
        </p:nvSpPr>
        <p:spPr>
          <a:xfrm>
            <a:off x="8031467" y="807976"/>
            <a:ext cx="1954505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rü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20" name="Alt Başlık 2"/>
          <p:cNvSpPr txBox="1">
            <a:spLocks/>
          </p:cNvSpPr>
          <p:nvPr/>
        </p:nvSpPr>
        <p:spPr>
          <a:xfrm>
            <a:off x="9762256" y="817174"/>
            <a:ext cx="2155680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chemeClr val="accent1">
                    <a:lumMod val="75000"/>
                  </a:schemeClr>
                </a:solidFill>
                <a:latin typeface="TTKB Dik Temel Abece" pitchFamily="2" charset="-94"/>
              </a:rPr>
              <a:t>dü</a:t>
            </a:r>
            <a:endParaRPr lang="tr-TR" sz="16000" dirty="0">
              <a:solidFill>
                <a:schemeClr val="accent1">
                  <a:lumMod val="75000"/>
                </a:schemeClr>
              </a:solidFill>
              <a:latin typeface="TTKB Dik Temel Abece" pitchFamily="2" charset="-94"/>
            </a:endParaRPr>
          </a:p>
        </p:txBody>
      </p:sp>
      <p:grpSp>
        <p:nvGrpSpPr>
          <p:cNvPr id="21" name="Group 32"/>
          <p:cNvGrpSpPr>
            <a:grpSpLocks/>
          </p:cNvGrpSpPr>
          <p:nvPr/>
        </p:nvGrpSpPr>
        <p:grpSpPr bwMode="auto">
          <a:xfrm>
            <a:off x="432663" y="3812366"/>
            <a:ext cx="11352161" cy="2154069"/>
            <a:chOff x="1083" y="2638"/>
            <a:chExt cx="10689" cy="753"/>
          </a:xfrm>
        </p:grpSpPr>
        <p:grpSp>
          <p:nvGrpSpPr>
            <p:cNvPr id="22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25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26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23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7" name="Alt Başlık 2"/>
          <p:cNvSpPr txBox="1">
            <a:spLocks/>
          </p:cNvSpPr>
          <p:nvPr/>
        </p:nvSpPr>
        <p:spPr>
          <a:xfrm>
            <a:off x="2531820" y="3626332"/>
            <a:ext cx="4378169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latin typeface="TTKB Dik Temel Abece" pitchFamily="2" charset="-94"/>
              </a:rPr>
              <a:t>ma</a:t>
            </a:r>
            <a:endParaRPr lang="tr-TR" sz="16000" dirty="0">
              <a:latin typeface="TTKB Dik Temel Abece" pitchFamily="2" charset="-94"/>
            </a:endParaRPr>
          </a:p>
        </p:txBody>
      </p:sp>
      <p:sp>
        <p:nvSpPr>
          <p:cNvPr id="28" name="Alt Başlık 2"/>
          <p:cNvSpPr txBox="1">
            <a:spLocks/>
          </p:cNvSpPr>
          <p:nvPr/>
        </p:nvSpPr>
        <p:spPr>
          <a:xfrm>
            <a:off x="7523430" y="3617134"/>
            <a:ext cx="3259247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solidFill>
                  <a:srgbClr val="FF0000"/>
                </a:solidFill>
                <a:latin typeface="TTKB Dik Temel Abece" pitchFamily="2" charset="-94"/>
              </a:rPr>
              <a:t>dal</a:t>
            </a:r>
          </a:p>
        </p:txBody>
      </p:sp>
      <p:sp>
        <p:nvSpPr>
          <p:cNvPr id="29" name="Alt Başlık 2"/>
          <p:cNvSpPr txBox="1">
            <a:spLocks/>
          </p:cNvSpPr>
          <p:nvPr/>
        </p:nvSpPr>
        <p:spPr>
          <a:xfrm>
            <a:off x="9894444" y="3626332"/>
            <a:ext cx="2071255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solidFill>
                  <a:schemeClr val="accent1">
                    <a:lumMod val="75000"/>
                  </a:schemeClr>
                </a:solidFill>
                <a:latin typeface="TTKB Dik Temel Abece" pitchFamily="2" charset="-94"/>
              </a:rPr>
              <a:t>ya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3483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034"/>
    </mc:Choice>
    <mc:Fallback xmlns="">
      <p:transition spd="slow" advTm="220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1.85185E-6 L -0.27838 0.0018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19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27864 0.0004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32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07407E-6 L -0.22122 -4.07407E-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96296E-6 L -0.22369 -2.96296E-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9" grpId="1"/>
      <p:bldP spid="20" grpId="0"/>
      <p:bldP spid="20" grpId="1"/>
      <p:bldP spid="27" grpId="0"/>
      <p:bldP spid="28" grpId="0"/>
      <p:bldP spid="28" grpId="1"/>
      <p:bldP spid="29" grpId="0"/>
      <p:bldP spid="2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6000">
              <a:schemeClr val="accent1">
                <a:lumMod val="40000"/>
                <a:lumOff val="60000"/>
              </a:schemeClr>
            </a:gs>
            <a:gs pos="0">
              <a:schemeClr val="accent3">
                <a:lumMod val="75000"/>
              </a:schemeClr>
            </a:gs>
            <a:gs pos="18000">
              <a:schemeClr val="accent3">
                <a:lumMod val="40000"/>
                <a:lumOff val="60000"/>
              </a:schemeClr>
            </a:gs>
            <a:gs pos="93000">
              <a:schemeClr val="bg1">
                <a:lumMod val="6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560016" y="1317142"/>
            <a:ext cx="1236362" cy="1589903"/>
          </a:xfr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tr-TR" sz="9600" dirty="0">
                <a:latin typeface="TTKB Dik Temel Abece" pitchFamily="2" charset="-94"/>
              </a:rPr>
              <a:t>ad</a:t>
            </a:r>
          </a:p>
        </p:txBody>
      </p:sp>
      <p:sp>
        <p:nvSpPr>
          <p:cNvPr id="5" name="Unvan 1"/>
          <p:cNvSpPr txBox="1">
            <a:spLocks/>
          </p:cNvSpPr>
          <p:nvPr/>
        </p:nvSpPr>
        <p:spPr>
          <a:xfrm>
            <a:off x="6147858" y="1317142"/>
            <a:ext cx="1234907" cy="15899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9600" dirty="0">
                <a:latin typeface="TTKB Dik Temel Abece" pitchFamily="2" charset="-94"/>
              </a:rPr>
              <a:t>od</a:t>
            </a:r>
          </a:p>
        </p:txBody>
      </p:sp>
      <p:sp>
        <p:nvSpPr>
          <p:cNvPr id="6" name="Unvan 1"/>
          <p:cNvSpPr txBox="1">
            <a:spLocks/>
          </p:cNvSpPr>
          <p:nvPr/>
        </p:nvSpPr>
        <p:spPr>
          <a:xfrm>
            <a:off x="1955889" y="1317142"/>
            <a:ext cx="1234906" cy="15899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9600" dirty="0" err="1">
                <a:latin typeface="TTKB Dik Temel Abece" pitchFamily="2" charset="-94"/>
              </a:rPr>
              <a:t>ed</a:t>
            </a:r>
            <a:endParaRPr lang="tr-TR" sz="9600" dirty="0">
              <a:latin typeface="TTKB Dik Temel Abece" pitchFamily="2" charset="-94"/>
            </a:endParaRPr>
          </a:p>
        </p:txBody>
      </p:sp>
      <p:sp>
        <p:nvSpPr>
          <p:cNvPr id="7" name="Unvan 1"/>
          <p:cNvSpPr txBox="1">
            <a:spLocks/>
          </p:cNvSpPr>
          <p:nvPr/>
        </p:nvSpPr>
        <p:spPr>
          <a:xfrm>
            <a:off x="3354301" y="1317142"/>
            <a:ext cx="1234906" cy="15899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9600" dirty="0" err="1">
                <a:latin typeface="TTKB Dik Temel Abece" pitchFamily="2" charset="-94"/>
              </a:rPr>
              <a:t>ıd</a:t>
            </a:r>
            <a:endParaRPr lang="tr-TR" sz="9600" dirty="0">
              <a:latin typeface="TTKB Dik Temel Abece" pitchFamily="2" charset="-94"/>
            </a:endParaRPr>
          </a:p>
        </p:txBody>
      </p:sp>
      <p:sp>
        <p:nvSpPr>
          <p:cNvPr id="8" name="Unvan 1"/>
          <p:cNvSpPr txBox="1">
            <a:spLocks/>
          </p:cNvSpPr>
          <p:nvPr/>
        </p:nvSpPr>
        <p:spPr>
          <a:xfrm>
            <a:off x="4752713" y="1317142"/>
            <a:ext cx="1234906" cy="15899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9600" dirty="0" err="1">
                <a:latin typeface="TTKB Dik Temel Abece" pitchFamily="2" charset="-94"/>
              </a:rPr>
              <a:t>id</a:t>
            </a:r>
            <a:endParaRPr lang="tr-TR" sz="9600" dirty="0">
              <a:latin typeface="TTKB Dik Temel Abece" pitchFamily="2" charset="-94"/>
            </a:endParaRPr>
          </a:p>
        </p:txBody>
      </p:sp>
      <p:sp>
        <p:nvSpPr>
          <p:cNvPr id="9" name="Unvan 1"/>
          <p:cNvSpPr txBox="1">
            <a:spLocks/>
          </p:cNvSpPr>
          <p:nvPr/>
        </p:nvSpPr>
        <p:spPr>
          <a:xfrm>
            <a:off x="7543003" y="1317142"/>
            <a:ext cx="1234906" cy="15899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9600" dirty="0">
                <a:latin typeface="TTKB Dik Temel Abece" pitchFamily="2" charset="-94"/>
              </a:rPr>
              <a:t>öd</a:t>
            </a:r>
          </a:p>
        </p:txBody>
      </p:sp>
      <p:sp>
        <p:nvSpPr>
          <p:cNvPr id="10" name="Unvan 1"/>
          <p:cNvSpPr txBox="1">
            <a:spLocks/>
          </p:cNvSpPr>
          <p:nvPr/>
        </p:nvSpPr>
        <p:spPr>
          <a:xfrm>
            <a:off x="8938148" y="1317142"/>
            <a:ext cx="1234906" cy="15899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9600" dirty="0" err="1">
                <a:latin typeface="TTKB Dik Temel Abece" pitchFamily="2" charset="-94"/>
              </a:rPr>
              <a:t>ud</a:t>
            </a:r>
            <a:endParaRPr lang="tr-TR" sz="9600" dirty="0">
              <a:latin typeface="TTKB Dik Temel Abece" pitchFamily="2" charset="-94"/>
            </a:endParaRPr>
          </a:p>
        </p:txBody>
      </p:sp>
      <p:sp>
        <p:nvSpPr>
          <p:cNvPr id="18" name="Unvan 1"/>
          <p:cNvSpPr txBox="1">
            <a:spLocks/>
          </p:cNvSpPr>
          <p:nvPr/>
        </p:nvSpPr>
        <p:spPr>
          <a:xfrm>
            <a:off x="10333293" y="1321717"/>
            <a:ext cx="1234906" cy="15899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9600" dirty="0" err="1">
                <a:latin typeface="TTKB Dik Temel Abece" pitchFamily="2" charset="-94"/>
              </a:rPr>
              <a:t>üd</a:t>
            </a:r>
            <a:endParaRPr lang="tr-TR" sz="9600" dirty="0">
              <a:latin typeface="TTKB Dik Temel Abece" pitchFamily="2" charset="-94"/>
            </a:endParaRPr>
          </a:p>
        </p:txBody>
      </p:sp>
      <p:sp>
        <p:nvSpPr>
          <p:cNvPr id="19" name="Unvan 1"/>
          <p:cNvSpPr txBox="1">
            <a:spLocks/>
          </p:cNvSpPr>
          <p:nvPr/>
        </p:nvSpPr>
        <p:spPr>
          <a:xfrm>
            <a:off x="560016" y="3759661"/>
            <a:ext cx="1236362" cy="15899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txBody>
          <a:bodyPr vert="horz" lIns="91440" tIns="45720" rIns="91440" bIns="45720" rtlCol="0" anchor="b">
            <a:normAutofit fontScale="8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9600" dirty="0">
                <a:latin typeface="TTKB Dik Temel Abece" pitchFamily="2" charset="-94"/>
              </a:rPr>
              <a:t>da</a:t>
            </a:r>
          </a:p>
        </p:txBody>
      </p:sp>
      <p:sp>
        <p:nvSpPr>
          <p:cNvPr id="20" name="Unvan 1"/>
          <p:cNvSpPr txBox="1">
            <a:spLocks/>
          </p:cNvSpPr>
          <p:nvPr/>
        </p:nvSpPr>
        <p:spPr>
          <a:xfrm>
            <a:off x="6147858" y="3759661"/>
            <a:ext cx="1234907" cy="15899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9600" dirty="0">
                <a:latin typeface="TTKB Dik Temel Abece" pitchFamily="2" charset="-94"/>
              </a:rPr>
              <a:t>do</a:t>
            </a:r>
          </a:p>
        </p:txBody>
      </p:sp>
      <p:sp>
        <p:nvSpPr>
          <p:cNvPr id="21" name="Unvan 1"/>
          <p:cNvSpPr txBox="1">
            <a:spLocks/>
          </p:cNvSpPr>
          <p:nvPr/>
        </p:nvSpPr>
        <p:spPr>
          <a:xfrm>
            <a:off x="1955889" y="3759661"/>
            <a:ext cx="1234906" cy="15899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9600" dirty="0">
                <a:latin typeface="TTKB Dik Temel Abece" pitchFamily="2" charset="-94"/>
              </a:rPr>
              <a:t>de</a:t>
            </a:r>
          </a:p>
        </p:txBody>
      </p:sp>
      <p:sp>
        <p:nvSpPr>
          <p:cNvPr id="22" name="Unvan 1"/>
          <p:cNvSpPr txBox="1">
            <a:spLocks/>
          </p:cNvSpPr>
          <p:nvPr/>
        </p:nvSpPr>
        <p:spPr>
          <a:xfrm>
            <a:off x="3354301" y="3759661"/>
            <a:ext cx="1234906" cy="15899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9600" dirty="0" err="1">
                <a:latin typeface="TTKB Dik Temel Abece" pitchFamily="2" charset="-94"/>
              </a:rPr>
              <a:t>dı</a:t>
            </a:r>
            <a:endParaRPr lang="tr-TR" sz="9600" dirty="0">
              <a:latin typeface="TTKB Dik Temel Abece" pitchFamily="2" charset="-94"/>
            </a:endParaRPr>
          </a:p>
        </p:txBody>
      </p:sp>
      <p:sp>
        <p:nvSpPr>
          <p:cNvPr id="23" name="Unvan 1"/>
          <p:cNvSpPr txBox="1">
            <a:spLocks/>
          </p:cNvSpPr>
          <p:nvPr/>
        </p:nvSpPr>
        <p:spPr>
          <a:xfrm>
            <a:off x="4752713" y="3759661"/>
            <a:ext cx="1234906" cy="15899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9600" dirty="0" err="1">
                <a:latin typeface="TTKB Dik Temel Abece" pitchFamily="2" charset="-94"/>
              </a:rPr>
              <a:t>di</a:t>
            </a:r>
            <a:endParaRPr lang="tr-TR" sz="9600" dirty="0">
              <a:latin typeface="TTKB Dik Temel Abece" pitchFamily="2" charset="-94"/>
            </a:endParaRPr>
          </a:p>
        </p:txBody>
      </p:sp>
      <p:sp>
        <p:nvSpPr>
          <p:cNvPr id="24" name="Unvan 1"/>
          <p:cNvSpPr txBox="1">
            <a:spLocks/>
          </p:cNvSpPr>
          <p:nvPr/>
        </p:nvSpPr>
        <p:spPr>
          <a:xfrm>
            <a:off x="7543003" y="3759661"/>
            <a:ext cx="1234906" cy="15899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9600" dirty="0" err="1">
                <a:latin typeface="TTKB Dik Temel Abece" pitchFamily="2" charset="-94"/>
              </a:rPr>
              <a:t>dö</a:t>
            </a:r>
            <a:endParaRPr lang="tr-TR" sz="9600" dirty="0">
              <a:latin typeface="TTKB Dik Temel Abece" pitchFamily="2" charset="-94"/>
            </a:endParaRPr>
          </a:p>
        </p:txBody>
      </p:sp>
      <p:sp>
        <p:nvSpPr>
          <p:cNvPr id="25" name="Unvan 1"/>
          <p:cNvSpPr txBox="1">
            <a:spLocks/>
          </p:cNvSpPr>
          <p:nvPr/>
        </p:nvSpPr>
        <p:spPr>
          <a:xfrm>
            <a:off x="8938148" y="3759661"/>
            <a:ext cx="1234906" cy="15899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9600" dirty="0" err="1">
                <a:latin typeface="TTKB Dik Temel Abece" pitchFamily="2" charset="-94"/>
              </a:rPr>
              <a:t>du</a:t>
            </a:r>
            <a:endParaRPr lang="tr-TR" sz="9600" dirty="0">
              <a:latin typeface="TTKB Dik Temel Abece" pitchFamily="2" charset="-94"/>
            </a:endParaRPr>
          </a:p>
        </p:txBody>
      </p:sp>
      <p:sp>
        <p:nvSpPr>
          <p:cNvPr id="26" name="Unvan 1"/>
          <p:cNvSpPr txBox="1">
            <a:spLocks/>
          </p:cNvSpPr>
          <p:nvPr/>
        </p:nvSpPr>
        <p:spPr>
          <a:xfrm>
            <a:off x="10333293" y="3764236"/>
            <a:ext cx="1234906" cy="15899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9600" dirty="0" err="1">
                <a:latin typeface="TTKB Dik Temel Abece" pitchFamily="2" charset="-94"/>
              </a:rPr>
              <a:t>dü</a:t>
            </a:r>
            <a:endParaRPr lang="tr-TR" sz="9600" dirty="0"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825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255"/>
    </mc:Choice>
    <mc:Fallback xmlns="">
      <p:transition spd="slow" advTm="262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8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6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3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ntr" presetSubtype="1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400"/>
                            </p:stCondLst>
                            <p:childTnLst>
                              <p:par>
                                <p:cTn id="56" presetID="2" presetClass="entr" presetSubtype="1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800"/>
                            </p:stCondLst>
                            <p:childTnLst>
                              <p:par>
                                <p:cTn id="61" presetID="2" presetClass="entr" presetSubtype="1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200"/>
                            </p:stCondLst>
                            <p:childTnLst>
                              <p:par>
                                <p:cTn id="66" presetID="2" presetClass="entr" presetSubtype="1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600"/>
                            </p:stCondLst>
                            <p:childTnLst>
                              <p:par>
                                <p:cTn id="71" presetID="2" presetClass="entr" presetSubtype="1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2" presetClass="entr" presetSubtype="1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300"/>
                            </p:stCondLst>
                            <p:childTnLst>
                              <p:par>
                                <p:cTn id="81" presetID="2" presetClass="entr" presetSubtype="1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419919" y="1003208"/>
            <a:ext cx="11352161" cy="2154069"/>
            <a:chOff x="1083" y="2638"/>
            <a:chExt cx="10689" cy="753"/>
          </a:xfrm>
        </p:grpSpPr>
        <p:grpSp>
          <p:nvGrpSpPr>
            <p:cNvPr id="12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16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17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14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" name="Alt Başlık 2"/>
          <p:cNvSpPr txBox="1">
            <a:spLocks/>
          </p:cNvSpPr>
          <p:nvPr/>
        </p:nvSpPr>
        <p:spPr>
          <a:xfrm>
            <a:off x="2221567" y="817174"/>
            <a:ext cx="4378169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latin typeface="TTKB Dik Temel Abece" pitchFamily="2" charset="-94"/>
              </a:rPr>
              <a:t>kan</a:t>
            </a:r>
          </a:p>
        </p:txBody>
      </p:sp>
      <p:sp>
        <p:nvSpPr>
          <p:cNvPr id="19" name="Alt Başlık 2"/>
          <p:cNvSpPr txBox="1">
            <a:spLocks/>
          </p:cNvSpPr>
          <p:nvPr/>
        </p:nvSpPr>
        <p:spPr>
          <a:xfrm>
            <a:off x="7301313" y="817174"/>
            <a:ext cx="2962103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dır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20" name="Alt Başlık 2"/>
          <p:cNvSpPr txBox="1">
            <a:spLocks/>
          </p:cNvSpPr>
          <p:nvPr/>
        </p:nvSpPr>
        <p:spPr>
          <a:xfrm>
            <a:off x="9325070" y="817174"/>
            <a:ext cx="2592866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chemeClr val="accent1">
                    <a:lumMod val="75000"/>
                  </a:schemeClr>
                </a:solidFill>
                <a:latin typeface="TTKB Dik Temel Abece" pitchFamily="2" charset="-94"/>
              </a:rPr>
              <a:t>ma</a:t>
            </a:r>
            <a:endParaRPr lang="tr-TR" sz="16000" dirty="0">
              <a:solidFill>
                <a:schemeClr val="accent1">
                  <a:lumMod val="75000"/>
                </a:schemeClr>
              </a:solidFill>
              <a:latin typeface="TTKB Dik Temel Abece" pitchFamily="2" charset="-94"/>
            </a:endParaRPr>
          </a:p>
        </p:txBody>
      </p:sp>
      <p:grpSp>
        <p:nvGrpSpPr>
          <p:cNvPr id="21" name="Group 32"/>
          <p:cNvGrpSpPr>
            <a:grpSpLocks/>
          </p:cNvGrpSpPr>
          <p:nvPr/>
        </p:nvGrpSpPr>
        <p:grpSpPr bwMode="auto">
          <a:xfrm>
            <a:off x="432663" y="3812366"/>
            <a:ext cx="11352161" cy="2154069"/>
            <a:chOff x="1083" y="2638"/>
            <a:chExt cx="10689" cy="753"/>
          </a:xfrm>
        </p:grpSpPr>
        <p:grpSp>
          <p:nvGrpSpPr>
            <p:cNvPr id="22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25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26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23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7" name="Alt Başlık 2"/>
          <p:cNvSpPr txBox="1">
            <a:spLocks/>
          </p:cNvSpPr>
          <p:nvPr/>
        </p:nvSpPr>
        <p:spPr>
          <a:xfrm>
            <a:off x="1995664" y="3626332"/>
            <a:ext cx="4378169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latin typeface="TTKB Dik Temel Abece" pitchFamily="2" charset="-94"/>
              </a:rPr>
              <a:t>don</a:t>
            </a:r>
          </a:p>
        </p:txBody>
      </p:sp>
      <p:sp>
        <p:nvSpPr>
          <p:cNvPr id="28" name="Alt Başlık 2"/>
          <p:cNvSpPr txBox="1">
            <a:spLocks/>
          </p:cNvSpPr>
          <p:nvPr/>
        </p:nvSpPr>
        <p:spPr>
          <a:xfrm>
            <a:off x="6654297" y="3626332"/>
            <a:ext cx="3259247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solidFill>
                  <a:srgbClr val="FF0000"/>
                </a:solidFill>
                <a:latin typeface="TTKB Dik Temel Abece" pitchFamily="2" charset="-94"/>
              </a:rPr>
              <a:t>dur</a:t>
            </a:r>
          </a:p>
        </p:txBody>
      </p:sp>
      <p:sp>
        <p:nvSpPr>
          <p:cNvPr id="29" name="Alt Başlık 2"/>
          <p:cNvSpPr txBox="1">
            <a:spLocks/>
          </p:cNvSpPr>
          <p:nvPr/>
        </p:nvSpPr>
        <p:spPr>
          <a:xfrm>
            <a:off x="9325070" y="3626332"/>
            <a:ext cx="2640630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chemeClr val="accent1">
                    <a:lumMod val="75000"/>
                  </a:schemeClr>
                </a:solidFill>
                <a:latin typeface="TTKB Dik Temel Abece" pitchFamily="2" charset="-94"/>
              </a:rPr>
              <a:t>ma</a:t>
            </a:r>
            <a:endParaRPr lang="tr-TR" sz="16000" dirty="0">
              <a:solidFill>
                <a:schemeClr val="accent1">
                  <a:lumMod val="75000"/>
                </a:schemeClr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760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851"/>
    </mc:Choice>
    <mc:Fallback xmlns="">
      <p:transition spd="slow" advTm="248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20495 -0.0009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47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7.40741E-7 L -0.20208 0.0004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96296E-6 L -0.1556 -2.96296E-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8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2.96296E-6 L -0.15196 0.0011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04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9" grpId="1"/>
      <p:bldP spid="20" grpId="0"/>
      <p:bldP spid="20" grpId="1"/>
      <p:bldP spid="27" grpId="0"/>
      <p:bldP spid="28" grpId="0"/>
      <p:bldP spid="28" grpId="1"/>
      <p:bldP spid="29" grpId="0"/>
      <p:bldP spid="2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Unvan 1"/>
          <p:cNvSpPr txBox="1">
            <a:spLocks/>
          </p:cNvSpPr>
          <p:nvPr/>
        </p:nvSpPr>
        <p:spPr>
          <a:xfrm>
            <a:off x="3101803" y="3662104"/>
            <a:ext cx="3345941" cy="1434491"/>
          </a:xfrm>
          <a:prstGeom prst="rect">
            <a:avLst/>
          </a:prstGeom>
          <a:noFill/>
          <a:ln w="28575">
            <a:noFill/>
          </a:ln>
        </p:spPr>
        <p:txBody>
          <a:bodyPr vert="horz" lIns="71098" tIns="35549" rIns="71098" bIns="35549" rtlCol="0" anchor="b">
            <a:noAutofit/>
          </a:bodyPr>
          <a:lstStyle>
            <a:lvl1pPr algn="ctr" defTabSz="5143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6842" dirty="0">
                <a:solidFill>
                  <a:schemeClr val="tx1">
                    <a:lumMod val="95000"/>
                    <a:lumOff val="5000"/>
                  </a:schemeClr>
                </a:solidFill>
                <a:latin typeface="TTKB Dik Temel Abece" pitchFamily="2" charset="-94"/>
              </a:rPr>
              <a:t>AFERİN</a:t>
            </a:r>
          </a:p>
        </p:txBody>
      </p:sp>
      <p:pic>
        <p:nvPicPr>
          <p:cNvPr id="31" name="Resim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128" y="914760"/>
            <a:ext cx="1895948" cy="1895948"/>
          </a:xfrm>
          <a:prstGeom prst="rect">
            <a:avLst/>
          </a:prstGeom>
        </p:spPr>
      </p:pic>
      <p:pic>
        <p:nvPicPr>
          <p:cNvPr id="32" name="Resim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257" y="3670548"/>
            <a:ext cx="1426046" cy="14260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366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48"/>
    </mc:Choice>
    <mc:Fallback xmlns="">
      <p:transition spd="slow" advTm="56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20992" y="887824"/>
            <a:ext cx="11352161" cy="2154069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351915" y="701790"/>
            <a:ext cx="4378168" cy="2526136"/>
          </a:xfrm>
        </p:spPr>
        <p:txBody>
          <a:bodyPr>
            <a:noAutofit/>
          </a:bodyPr>
          <a:lstStyle/>
          <a:p>
            <a:pPr algn="l"/>
            <a:r>
              <a:rPr lang="tr-TR" sz="16000" dirty="0">
                <a:latin typeface="TTKB Dik Temel Abece" pitchFamily="2" charset="-94"/>
              </a:rPr>
              <a:t>de</a:t>
            </a:r>
          </a:p>
        </p:txBody>
      </p:sp>
      <p:sp>
        <p:nvSpPr>
          <p:cNvPr id="10" name="Alt Başlık 2"/>
          <p:cNvSpPr txBox="1">
            <a:spLocks/>
          </p:cNvSpPr>
          <p:nvPr/>
        </p:nvSpPr>
        <p:spPr>
          <a:xfrm>
            <a:off x="8568712" y="701790"/>
            <a:ext cx="4353776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solidFill>
                  <a:srgbClr val="FF0000"/>
                </a:solidFill>
                <a:latin typeface="TTKB Dik Temel Abece" pitchFamily="2" charset="-94"/>
              </a:rPr>
              <a:t>de</a:t>
            </a:r>
          </a:p>
        </p:txBody>
      </p:sp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442233" y="3696981"/>
            <a:ext cx="11352161" cy="2154069"/>
            <a:chOff x="1083" y="2638"/>
            <a:chExt cx="10689" cy="753"/>
          </a:xfrm>
        </p:grpSpPr>
        <p:grpSp>
          <p:nvGrpSpPr>
            <p:cNvPr id="12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16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17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14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" name="Alt Başlık 2"/>
          <p:cNvSpPr txBox="1">
            <a:spLocks/>
          </p:cNvSpPr>
          <p:nvPr/>
        </p:nvSpPr>
        <p:spPr>
          <a:xfrm>
            <a:off x="3351914" y="3491043"/>
            <a:ext cx="4378169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latin typeface="TTKB Dik Temel Abece" pitchFamily="2" charset="-94"/>
              </a:rPr>
              <a:t>de</a:t>
            </a:r>
          </a:p>
        </p:txBody>
      </p:sp>
      <p:sp>
        <p:nvSpPr>
          <p:cNvPr id="19" name="Alt Başlık 2"/>
          <p:cNvSpPr txBox="1">
            <a:spLocks/>
          </p:cNvSpPr>
          <p:nvPr/>
        </p:nvSpPr>
        <p:spPr>
          <a:xfrm>
            <a:off x="8568713" y="3505555"/>
            <a:ext cx="4353775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solidFill>
                  <a:srgbClr val="FF0000"/>
                </a:solidFill>
                <a:latin typeface="TTKB Dik Temel Abece" pitchFamily="2" charset="-94"/>
              </a:rPr>
              <a:t>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273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29"/>
    </mc:Choice>
    <mc:Fallback xmlns="">
      <p:transition spd="slow" advTm="131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-0.28138 -0.0011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76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11111E-6 L -0.28216 0.0013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15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0" grpId="1"/>
      <p:bldP spid="18" grpId="0"/>
      <p:bldP spid="19" grpId="0"/>
      <p:bldP spid="1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20992" y="887824"/>
            <a:ext cx="11352161" cy="2154069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351915" y="701790"/>
            <a:ext cx="4378168" cy="2526136"/>
          </a:xfrm>
        </p:spPr>
        <p:txBody>
          <a:bodyPr>
            <a:noAutofit/>
          </a:bodyPr>
          <a:lstStyle/>
          <a:p>
            <a:pPr algn="l"/>
            <a:r>
              <a:rPr lang="tr-TR" sz="16000" dirty="0">
                <a:latin typeface="TTKB Dik Temel Abece" pitchFamily="2" charset="-94"/>
              </a:rPr>
              <a:t>de</a:t>
            </a:r>
          </a:p>
        </p:txBody>
      </p:sp>
      <p:sp>
        <p:nvSpPr>
          <p:cNvPr id="10" name="Alt Başlık 2"/>
          <p:cNvSpPr txBox="1">
            <a:spLocks/>
          </p:cNvSpPr>
          <p:nvPr/>
        </p:nvSpPr>
        <p:spPr>
          <a:xfrm>
            <a:off x="8568712" y="701790"/>
            <a:ext cx="4353776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di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442233" y="3696981"/>
            <a:ext cx="11352161" cy="2154069"/>
            <a:chOff x="1083" y="2638"/>
            <a:chExt cx="10689" cy="753"/>
          </a:xfrm>
        </p:grpSpPr>
        <p:grpSp>
          <p:nvGrpSpPr>
            <p:cNvPr id="12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16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17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14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" name="Alt Başlık 2"/>
          <p:cNvSpPr txBox="1">
            <a:spLocks/>
          </p:cNvSpPr>
          <p:nvPr/>
        </p:nvSpPr>
        <p:spPr>
          <a:xfrm>
            <a:off x="3351914" y="3491043"/>
            <a:ext cx="4378169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latin typeface="TTKB Dik Temel Abece" pitchFamily="2" charset="-94"/>
              </a:rPr>
              <a:t>de</a:t>
            </a:r>
          </a:p>
        </p:txBody>
      </p:sp>
      <p:sp>
        <p:nvSpPr>
          <p:cNvPr id="19" name="Alt Başlık 2"/>
          <p:cNvSpPr txBox="1">
            <a:spLocks/>
          </p:cNvSpPr>
          <p:nvPr/>
        </p:nvSpPr>
        <p:spPr>
          <a:xfrm>
            <a:off x="8568712" y="3510947"/>
            <a:ext cx="4353775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ri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590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06"/>
    </mc:Choice>
    <mc:Fallback xmlns="">
      <p:transition spd="slow" advTm="126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-0.28138 -0.0011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76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4.81481E-6 L -0.28216 0.0013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15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0" grpId="1"/>
      <p:bldP spid="18" grpId="0"/>
      <p:bldP spid="19" grpId="0"/>
      <p:bldP spid="1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20992" y="887824"/>
            <a:ext cx="11352161" cy="2154069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351915" y="701790"/>
            <a:ext cx="4378168" cy="2526136"/>
          </a:xfrm>
        </p:spPr>
        <p:txBody>
          <a:bodyPr>
            <a:noAutofit/>
          </a:bodyPr>
          <a:lstStyle/>
          <a:p>
            <a:pPr algn="l"/>
            <a:r>
              <a:rPr lang="tr-TR" sz="16000" dirty="0">
                <a:latin typeface="TTKB Dik Temel Abece" pitchFamily="2" charset="-94"/>
              </a:rPr>
              <a:t>da</a:t>
            </a:r>
          </a:p>
        </p:txBody>
      </p:sp>
      <p:sp>
        <p:nvSpPr>
          <p:cNvPr id="10" name="Alt Başlık 2"/>
          <p:cNvSpPr txBox="1">
            <a:spLocks/>
          </p:cNvSpPr>
          <p:nvPr/>
        </p:nvSpPr>
        <p:spPr>
          <a:xfrm>
            <a:off x="8568712" y="701790"/>
            <a:ext cx="4353776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na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442233" y="3696981"/>
            <a:ext cx="11352161" cy="2154069"/>
            <a:chOff x="1083" y="2638"/>
            <a:chExt cx="10689" cy="753"/>
          </a:xfrm>
        </p:grpSpPr>
        <p:grpSp>
          <p:nvGrpSpPr>
            <p:cNvPr id="12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16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17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14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" name="Alt Başlık 2"/>
          <p:cNvSpPr txBox="1">
            <a:spLocks/>
          </p:cNvSpPr>
          <p:nvPr/>
        </p:nvSpPr>
        <p:spPr>
          <a:xfrm>
            <a:off x="3351914" y="3491043"/>
            <a:ext cx="4378169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latin typeface="TTKB Dik Temel Abece" pitchFamily="2" charset="-94"/>
              </a:rPr>
              <a:t>da</a:t>
            </a:r>
          </a:p>
        </p:txBody>
      </p:sp>
      <p:sp>
        <p:nvSpPr>
          <p:cNvPr id="19" name="Alt Başlık 2"/>
          <p:cNvSpPr txBox="1">
            <a:spLocks/>
          </p:cNvSpPr>
          <p:nvPr/>
        </p:nvSpPr>
        <p:spPr>
          <a:xfrm>
            <a:off x="8568712" y="3510947"/>
            <a:ext cx="4353775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yı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885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56"/>
    </mc:Choice>
    <mc:Fallback xmlns="">
      <p:transition spd="slow" advTm="146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-0.27617 -0.0011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15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4.81481E-6 L -0.27318 0.0023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59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0" grpId="1"/>
      <p:bldP spid="18" grpId="0"/>
      <p:bldP spid="19" grpId="0"/>
      <p:bldP spid="1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20992" y="887824"/>
            <a:ext cx="11352161" cy="2154069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351915" y="701790"/>
            <a:ext cx="4378168" cy="2526136"/>
          </a:xfrm>
        </p:spPr>
        <p:txBody>
          <a:bodyPr>
            <a:noAutofit/>
          </a:bodyPr>
          <a:lstStyle/>
          <a:p>
            <a:pPr algn="l"/>
            <a:r>
              <a:rPr lang="tr-TR" sz="16000" dirty="0" err="1">
                <a:latin typeface="TTKB Dik Temel Abece" pitchFamily="2" charset="-94"/>
              </a:rPr>
              <a:t>du</a:t>
            </a:r>
            <a:endParaRPr lang="tr-TR" sz="16000" dirty="0">
              <a:latin typeface="TTKB Dik Temel Abece" pitchFamily="2" charset="-94"/>
            </a:endParaRPr>
          </a:p>
        </p:txBody>
      </p:sp>
      <p:sp>
        <p:nvSpPr>
          <p:cNvPr id="10" name="Alt Başlık 2"/>
          <p:cNvSpPr txBox="1">
            <a:spLocks/>
          </p:cNvSpPr>
          <p:nvPr/>
        </p:nvSpPr>
        <p:spPr>
          <a:xfrm>
            <a:off x="8568712" y="701790"/>
            <a:ext cx="4353776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ru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442233" y="3696981"/>
            <a:ext cx="11352161" cy="2154069"/>
            <a:chOff x="1083" y="2638"/>
            <a:chExt cx="10689" cy="753"/>
          </a:xfrm>
        </p:grpSpPr>
        <p:grpSp>
          <p:nvGrpSpPr>
            <p:cNvPr id="12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16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17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14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" name="Alt Başlık 2"/>
          <p:cNvSpPr txBox="1">
            <a:spLocks/>
          </p:cNvSpPr>
          <p:nvPr/>
        </p:nvSpPr>
        <p:spPr>
          <a:xfrm>
            <a:off x="3351914" y="3491043"/>
            <a:ext cx="4378169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latin typeface="TTKB Dik Temel Abece" pitchFamily="2" charset="-94"/>
              </a:rPr>
              <a:t>du</a:t>
            </a:r>
            <a:endParaRPr lang="tr-TR" sz="16000" dirty="0">
              <a:latin typeface="TTKB Dik Temel Abece" pitchFamily="2" charset="-94"/>
            </a:endParaRPr>
          </a:p>
        </p:txBody>
      </p:sp>
      <p:sp>
        <p:nvSpPr>
          <p:cNvPr id="19" name="Alt Başlık 2"/>
          <p:cNvSpPr txBox="1">
            <a:spLocks/>
          </p:cNvSpPr>
          <p:nvPr/>
        </p:nvSpPr>
        <p:spPr>
          <a:xfrm>
            <a:off x="8568712" y="3510947"/>
            <a:ext cx="4353775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dak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7198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741"/>
    </mc:Choice>
    <mc:Fallback xmlns="">
      <p:transition spd="slow" advTm="157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-0.27617 -0.0011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15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4.81481E-6 L -0.27096 -0.0004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55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0" grpId="1"/>
      <p:bldP spid="18" grpId="0"/>
      <p:bldP spid="19" grpId="0"/>
      <p:bldP spid="1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20992" y="887824"/>
            <a:ext cx="11352161" cy="2154069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351915" y="701790"/>
            <a:ext cx="4378168" cy="2526136"/>
          </a:xfrm>
        </p:spPr>
        <p:txBody>
          <a:bodyPr>
            <a:noAutofit/>
          </a:bodyPr>
          <a:lstStyle/>
          <a:p>
            <a:pPr algn="l"/>
            <a:r>
              <a:rPr lang="tr-TR" sz="16000" dirty="0" err="1">
                <a:latin typeface="TTKB Dik Temel Abece" pitchFamily="2" charset="-94"/>
              </a:rPr>
              <a:t>dü</a:t>
            </a:r>
            <a:endParaRPr lang="tr-TR" sz="16000" dirty="0">
              <a:latin typeface="TTKB Dik Temel Abece" pitchFamily="2" charset="-94"/>
            </a:endParaRPr>
          </a:p>
        </p:txBody>
      </p:sp>
      <p:sp>
        <p:nvSpPr>
          <p:cNvPr id="10" name="Alt Başlık 2"/>
          <p:cNvSpPr txBox="1">
            <a:spLocks/>
          </p:cNvSpPr>
          <p:nvPr/>
        </p:nvSpPr>
        <p:spPr>
          <a:xfrm>
            <a:off x="8568712" y="701790"/>
            <a:ext cx="4353776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solidFill>
                  <a:srgbClr val="FF0000"/>
                </a:solidFill>
                <a:latin typeface="TTKB Dik Temel Abece" pitchFamily="2" charset="-94"/>
              </a:rPr>
              <a:t>dük</a:t>
            </a:r>
          </a:p>
        </p:txBody>
      </p:sp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442233" y="3696981"/>
            <a:ext cx="11352161" cy="2154069"/>
            <a:chOff x="1083" y="2638"/>
            <a:chExt cx="10689" cy="753"/>
          </a:xfrm>
        </p:grpSpPr>
        <p:grpSp>
          <p:nvGrpSpPr>
            <p:cNvPr id="12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16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17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14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" name="Alt Başlık 2"/>
          <p:cNvSpPr txBox="1">
            <a:spLocks/>
          </p:cNvSpPr>
          <p:nvPr/>
        </p:nvSpPr>
        <p:spPr>
          <a:xfrm>
            <a:off x="3351914" y="3491043"/>
            <a:ext cx="4378169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latin typeface="TTKB Dik Temel Abece" pitchFamily="2" charset="-94"/>
              </a:rPr>
              <a:t>dü</a:t>
            </a:r>
            <a:endParaRPr lang="tr-TR" sz="16000" dirty="0">
              <a:latin typeface="TTKB Dik Temel Abece" pitchFamily="2" charset="-94"/>
            </a:endParaRPr>
          </a:p>
        </p:txBody>
      </p:sp>
      <p:sp>
        <p:nvSpPr>
          <p:cNvPr id="19" name="Alt Başlık 2"/>
          <p:cNvSpPr txBox="1">
            <a:spLocks/>
          </p:cNvSpPr>
          <p:nvPr/>
        </p:nvSpPr>
        <p:spPr>
          <a:xfrm>
            <a:off x="8450132" y="3510947"/>
            <a:ext cx="4353775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solidFill>
                  <a:srgbClr val="FF0000"/>
                </a:solidFill>
                <a:latin typeface="TTKB Dik Temel Abece" pitchFamily="2" charset="-94"/>
              </a:rPr>
              <a:t>men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349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508"/>
    </mc:Choice>
    <mc:Fallback xmlns="">
      <p:transition spd="slow" advTm="155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-0.27018 -0.0011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16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4.81481E-6 L -0.26562 -0.0004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1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0" grpId="1"/>
      <p:bldP spid="18" grpId="0"/>
      <p:bldP spid="19" grpId="0"/>
      <p:bldP spid="1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20992" y="887824"/>
            <a:ext cx="11352161" cy="2154069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351915" y="701790"/>
            <a:ext cx="4378168" cy="2526136"/>
          </a:xfrm>
        </p:spPr>
        <p:txBody>
          <a:bodyPr>
            <a:noAutofit/>
          </a:bodyPr>
          <a:lstStyle/>
          <a:p>
            <a:pPr algn="l"/>
            <a:r>
              <a:rPr lang="tr-TR" sz="16000" dirty="0">
                <a:latin typeface="TTKB Dik Temel Abece" pitchFamily="2" charset="-94"/>
              </a:rPr>
              <a:t>ke</a:t>
            </a:r>
          </a:p>
        </p:txBody>
      </p:sp>
      <p:sp>
        <p:nvSpPr>
          <p:cNvPr id="10" name="Alt Başlık 2"/>
          <p:cNvSpPr txBox="1">
            <a:spLocks/>
          </p:cNvSpPr>
          <p:nvPr/>
        </p:nvSpPr>
        <p:spPr>
          <a:xfrm>
            <a:off x="8568712" y="701790"/>
            <a:ext cx="4353776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di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442233" y="3696981"/>
            <a:ext cx="11352161" cy="2154069"/>
            <a:chOff x="1083" y="2638"/>
            <a:chExt cx="10689" cy="753"/>
          </a:xfrm>
        </p:grpSpPr>
        <p:grpSp>
          <p:nvGrpSpPr>
            <p:cNvPr id="12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16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17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14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" name="Alt Başlık 2"/>
          <p:cNvSpPr txBox="1">
            <a:spLocks/>
          </p:cNvSpPr>
          <p:nvPr/>
        </p:nvSpPr>
        <p:spPr>
          <a:xfrm>
            <a:off x="3351914" y="3491043"/>
            <a:ext cx="4378169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latin typeface="TTKB Dik Temel Abece" pitchFamily="2" charset="-94"/>
              </a:rPr>
              <a:t>ye</a:t>
            </a:r>
          </a:p>
        </p:txBody>
      </p:sp>
      <p:sp>
        <p:nvSpPr>
          <p:cNvPr id="19" name="Alt Başlık 2"/>
          <p:cNvSpPr txBox="1">
            <a:spLocks/>
          </p:cNvSpPr>
          <p:nvPr/>
        </p:nvSpPr>
        <p:spPr>
          <a:xfrm>
            <a:off x="8568713" y="3491043"/>
            <a:ext cx="4353775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di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5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40"/>
    </mc:Choice>
    <mc:Fallback xmlns="">
      <p:transition spd="slow" advTm="145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-0.30065 -0.0011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39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44444E-6 L -0.29258 0.00138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35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0" grpId="1"/>
      <p:bldP spid="18" grpId="0"/>
      <p:bldP spid="19" grpId="0"/>
      <p:bldP spid="1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20992" y="887824"/>
            <a:ext cx="11352161" cy="2154069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351915" y="701790"/>
            <a:ext cx="4378168" cy="2526136"/>
          </a:xfrm>
        </p:spPr>
        <p:txBody>
          <a:bodyPr>
            <a:noAutofit/>
          </a:bodyPr>
          <a:lstStyle/>
          <a:p>
            <a:pPr algn="l"/>
            <a:r>
              <a:rPr lang="tr-TR" sz="16000" dirty="0">
                <a:latin typeface="TTKB Dik Temel Abece" pitchFamily="2" charset="-94"/>
              </a:rPr>
              <a:t>ör</a:t>
            </a:r>
          </a:p>
        </p:txBody>
      </p:sp>
      <p:sp>
        <p:nvSpPr>
          <p:cNvPr id="10" name="Alt Başlık 2"/>
          <p:cNvSpPr txBox="1">
            <a:spLocks/>
          </p:cNvSpPr>
          <p:nvPr/>
        </p:nvSpPr>
        <p:spPr>
          <a:xfrm>
            <a:off x="8568712" y="701790"/>
            <a:ext cx="4353776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>
                <a:solidFill>
                  <a:srgbClr val="FF0000"/>
                </a:solidFill>
                <a:latin typeface="TTKB Dik Temel Abece" pitchFamily="2" charset="-94"/>
              </a:rPr>
              <a:t>dek</a:t>
            </a:r>
          </a:p>
        </p:txBody>
      </p:sp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442233" y="3696981"/>
            <a:ext cx="11352161" cy="2154069"/>
            <a:chOff x="1083" y="2638"/>
            <a:chExt cx="10689" cy="753"/>
          </a:xfrm>
        </p:grpSpPr>
        <p:grpSp>
          <p:nvGrpSpPr>
            <p:cNvPr id="12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16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17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14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" name="Alt Başlık 2"/>
          <p:cNvSpPr txBox="1">
            <a:spLocks/>
          </p:cNvSpPr>
          <p:nvPr/>
        </p:nvSpPr>
        <p:spPr>
          <a:xfrm>
            <a:off x="3351914" y="3491043"/>
            <a:ext cx="4378169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latin typeface="TTKB Dik Temel Abece" pitchFamily="2" charset="-94"/>
              </a:rPr>
              <a:t>di</a:t>
            </a:r>
            <a:endParaRPr lang="tr-TR" sz="16000" dirty="0">
              <a:latin typeface="TTKB Dik Temel Abece" pitchFamily="2" charset="-94"/>
            </a:endParaRPr>
          </a:p>
        </p:txBody>
      </p:sp>
      <p:sp>
        <p:nvSpPr>
          <p:cNvPr id="19" name="Alt Başlık 2"/>
          <p:cNvSpPr txBox="1">
            <a:spLocks/>
          </p:cNvSpPr>
          <p:nvPr/>
        </p:nvSpPr>
        <p:spPr>
          <a:xfrm>
            <a:off x="8568713" y="3491043"/>
            <a:ext cx="4353775" cy="2526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6000" dirty="0" err="1">
                <a:solidFill>
                  <a:srgbClr val="FF0000"/>
                </a:solidFill>
                <a:latin typeface="TTKB Dik Temel Abece" pitchFamily="2" charset="-94"/>
              </a:rPr>
              <a:t>ken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761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230"/>
    </mc:Choice>
    <mc:Fallback xmlns="">
      <p:transition spd="slow" advTm="152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-0.2918 -0.0011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96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44444E-6 L -0.3237 0.0025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85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0" grpId="1"/>
      <p:bldP spid="18" grpId="0"/>
      <p:bldP spid="19" grpId="0"/>
      <p:bldP spid="19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2|1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9|1.8|1.4|3.1|1.7|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8|1.3|1.7|3.1|1.7|2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9|1.9|1.6|3.2|1.9|2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|2|2.2|3.8|2|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8|1.7|1.9|3.7|1.7|2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7|2.1|2.2|3.7|1.5|2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|1.8|2.2|3.6|2.2|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8|1.8|1.9|4.3|1.7|2.2|2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8|1.6|2.4|2.5|3.6|1.6|2.6|2.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9|1.6|2.5|2.7|3.4|1.4|2.7|2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2.3|11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8|2.2|2.8|3.2|3.9|1.6|2.9|3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6|1.6|1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8|1.8|1.6|3|1.9|1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|1.4|1.7|2.8|1.6|1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|1.5|1.8|3.6|1.5|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8|2|1.9|3.6|1.5|1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9|1.3|1.8|3.6|1.6|2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9|1.6|1.7|3.3|1.5|2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8|1.6|3.5|2.7|1.5|2"/>
</p:tagLst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</TotalTime>
  <Words>112</Words>
  <Application>Microsoft Office PowerPoint</Application>
  <PresentationFormat>Geniş ekran</PresentationFormat>
  <Paragraphs>100</Paragraphs>
  <Slides>21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Comic Sans MS</vt:lpstr>
      <vt:lpstr>TTKB Dik Temel Abece</vt:lpstr>
      <vt:lpstr>Office Teması</vt:lpstr>
      <vt:lpstr>D SESİ KELİME OLUŞTURMA</vt:lpstr>
      <vt:lpstr>ad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SilentAll Team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https://www.sorubak.com/</dc:title>
  <dc:creator>User</dc:creator>
  <cp:keywords>https:/www.sorubak.com</cp:keywords>
  <dc:description>https://www.sorubak.com/</dc:description>
  <cp:lastModifiedBy>SERKAN DEMİR</cp:lastModifiedBy>
  <cp:revision>https://www.sorubak.com/</cp:revision>
  <dcterms:created xsi:type="dcterms:W3CDTF">2020-12-05T09:12:01Z</dcterms:created>
  <dcterms:modified xsi:type="dcterms:W3CDTF">2021-11-27T10:04:18Z</dcterms:modified>
</cp:coreProperties>
</file>