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C72D82C-27B1-41C2-BE4D-6595D4675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EBEB614-6ED2-4091-96B3-5E01CCA8A4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1027729-CFCA-4213-BDD6-EC941285D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DFEA106-2F25-49E2-B8A8-A628DBAB0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82078A0-5F79-4BEC-BF36-973F3EF59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7587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F0A6524-3CFF-4221-A8FC-972ABD92F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E082CAAE-AA63-4644-AC8F-AA0E7C1B1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FCBD9B6-8271-49C3-B631-3E35A0977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08959CA-8E7F-4072-B43F-7135886B9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B8AB19D-4D6B-474D-8DF8-0690D8F6E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4115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BAD9910E-B740-4EB3-BF4D-DF2F629C77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91884161-0C3E-4856-84BE-A24B388E3A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DD83E83-5A46-4E8E-A3BF-578A0832E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6E8A055-6361-4A78-822B-7223F54C4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2A70418-492E-4D05-B6F5-6E6617109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7581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091752C-E5CD-4B73-B03F-543BADA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EBE570F-4124-4F2B-B7ED-130695B70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EE8263D-3EE5-4830-9974-2AC1F4A9D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D9641A2-C124-4A2B-A5D4-6E879EF86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A1EC2D1-E8CB-4F1B-8D23-121E535F2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0147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6BE0FE4-D678-4325-B5A3-749D42680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0ED3B9A-4F8D-41A1-9F69-41FF956032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51AC555-ACFF-4EB5-806E-A67379194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C52F645-D1F8-4729-B5E1-2E6B3614C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EDE255-89BB-4324-9616-703A01468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7692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0D345A3-89E3-4149-AB76-578B27101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C9A0296-0492-48CE-A894-4777542275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D6B20815-66B6-45D1-BEC8-65A7B84A8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8BECDE52-CB3C-48F8-BE76-7D013DF0E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B915631-A2F8-4838-8EEA-79E98357E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C35F16D-36DE-445C-8059-EE83BD3F7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489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ABDC7DC-DB49-408B-ACBD-7CBFC9948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CCA27FA-DD9F-4184-99F0-A51FFAD6D0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C021A80-6284-4E71-95D0-FC540A0E2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2A68C047-1AC3-4F18-AB5E-FDE7EB55DC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F3C83A4-4438-4D2E-AE21-3EDE122BB9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C06CEBEA-EA51-4963-8349-4AF69B4C5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EFA6BF9F-A2C7-484F-8265-8CC47CAFC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9EBE6C54-F764-4FA8-9563-DFE3D7694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3400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997DD1-FFB2-4B1A-9C5F-21569E122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6D599EB6-D447-4CE2-9BAB-4904D3C4A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C9B261DA-9321-4C33-8183-AB3369426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34C7560D-E549-4F95-82B7-E033D22AD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6368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6EE8C231-F3DC-4479-8015-593149A44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7F47E25D-0189-4FB5-A3F0-A623B2418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38FC999-0272-4942-8EAD-A19A4B604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6741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D891962-50F1-43EE-8D07-09EA72172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896002A-AC8B-4C93-BE91-B2E3989B4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39F26ED-3468-42ED-B1FC-49950B7BC4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219841D-9693-45BC-8A83-C6130D970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37C3518-16B5-4593-9413-9DDC6477A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B451EBE-F466-44B0-A9DF-CADFD30BF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2916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9CD81C9-1A5C-4918-B1EF-8ED9662F4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89C96DC0-9057-4FDE-A54D-858DD83309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859B67E-DB7C-4F23-8172-E5C7144E2F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232C10A0-3405-4579-AAFD-D6E535675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992F322-AA98-4C02-BCC1-0E243C479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2CE6AEC-163B-4DB5-B15C-675C699E4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364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540FC694-0D18-4336-929C-0D7D54CAD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3AE7D94-5276-4BC6-A0F4-CE83C77F4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F0855D0-9597-46CA-B434-149774957E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DEE61-EFB4-4925-8D87-454A11BFE416}" type="datetimeFigureOut">
              <a:rPr lang="tr-TR" smtClean="0"/>
              <a:pPr/>
              <a:t>17.02.2022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B4F0637-CF2B-40F0-94DE-81B246B6E0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F6EF352-B422-4292-ABE1-D3D158143E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2E919-A464-4A4B-B596-741C57E548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2943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3C89F8-0D2F-47FF-B903-151248265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C0ABFF70-6E67-437B-9E66-BA523F25A4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0430" y="583345"/>
            <a:ext cx="7160357" cy="4164820"/>
          </a:xfrm>
        </p:spPr>
        <p:txBody>
          <a:bodyPr anchor="t">
            <a:normAutofit/>
          </a:bodyPr>
          <a:lstStyle/>
          <a:p>
            <a:pPr algn="r"/>
            <a:r>
              <a:rPr lang="tr-TR" sz="8000" dirty="0">
                <a:solidFill>
                  <a:srgbClr val="FFFFFF"/>
                </a:solidFill>
              </a:rPr>
              <a:t>BİLİNÇLİ TÜKETİCİ  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EE1A9D83-8843-464C-88A8-F3FDA4E67A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8228" y="5972174"/>
            <a:ext cx="8578699" cy="504825"/>
          </a:xfrm>
        </p:spPr>
        <p:txBody>
          <a:bodyPr>
            <a:normAutofit/>
          </a:bodyPr>
          <a:lstStyle/>
          <a:p>
            <a:pPr algn="l"/>
            <a:r>
              <a:rPr lang="tr-TR" sz="2000" dirty="0">
                <a:solidFill>
                  <a:srgbClr val="FFFFFF"/>
                </a:solidFill>
              </a:rPr>
              <a:t>KONU  ANLATIMI </a:t>
            </a:r>
            <a:r>
              <a:rPr lang="tr-TR" sz="2000" dirty="0">
                <a:solidFill>
                  <a:srgbClr val="FFFFFF"/>
                </a:solidFill>
                <a:sym typeface="Wingdings" panose="05000000000000000000" pitchFamily="2" charset="2"/>
              </a:rPr>
              <a:t> Umarım beğenirsiniz.</a:t>
            </a:r>
            <a:endParaRPr lang="tr-TR" sz="2000" dirty="0">
              <a:solidFill>
                <a:srgbClr val="FFFFFF"/>
              </a:solidFill>
            </a:endParaRPr>
          </a:p>
        </p:txBody>
      </p:sp>
      <p:sp>
        <p:nvSpPr>
          <p:cNvPr id="10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4359" y="583345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33139" y="8126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8819" y="1037066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36425" y="5636680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0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45175" y="609675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554288" y="6238029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0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EC4BA5E-F36E-45D9-81E3-F21E514F7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BİLİNÇLİ TÜKETİCİ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1D5C61C-6389-40B4-AC8A-C4F6DFC20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Baba: Sevgili ailem bu ay  faturamız çok fazla geldi.  Lütfen kaynaklarımızı harcarken daha dikkatli olalım.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Anne:  Haklısın, bu arada evde bulaşık yıkarken diş fırçalarken su çok fazla gidiyor. Bu da su israfını oluşturuyor.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Kız Çocuk:  Evet anne ayrıca biz abimle beraber televizyon izlerken oyunda oynamak istiyoruz. Bu yüzden elektrik faturası biraz fazla gelmiş olabilir.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976582" y="350982"/>
            <a:ext cx="1934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www.sorubak.com</a:t>
            </a:r>
          </a:p>
        </p:txBody>
      </p:sp>
    </p:spTree>
    <p:extLst>
      <p:ext uri="{BB962C8B-B14F-4D97-AF65-F5344CB8AC3E}">
        <p14:creationId xmlns:p14="http://schemas.microsoft.com/office/powerpoint/2010/main" val="4232835571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143EBC-70F2-4718-87DB-083F34A51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BİLİNÇLİ TÜKETİCİ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BF1B156-7EA1-4426-ACF7-00FF4E59F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Hayatımızın devam etmesi için bir takım ihtiyaçlarımız vardır. Bu ihtiyaçlar yemek, giyinmek, ısınmak gibi ihtiyaçlarımızdır.  İhtiyaçlarımızı karşılarken çeşitli kaynaklardan yararlanırız. 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Tasarruf</a:t>
            </a:r>
            <a:r>
              <a:rPr lang="tr-TR" dirty="0"/>
              <a:t>, bu kaynakları yerinde, zamanında ve gerektiği kadar kullanmaktır. Bilinçli tüketiciler her zaman kaynaklarımızı tasarruflu kullanırlar.</a:t>
            </a:r>
          </a:p>
        </p:txBody>
      </p:sp>
    </p:spTree>
    <p:extLst>
      <p:ext uri="{BB962C8B-B14F-4D97-AF65-F5344CB8AC3E}">
        <p14:creationId xmlns:p14="http://schemas.microsoft.com/office/powerpoint/2010/main" val="65937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14EB84A-DD50-4D96-843F-6DBB6A5E6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BİLİNÇLİ TÜKETİCİ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A0503D5-055F-49AF-A382-891E61A9AB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Bilinçli bir tüketici kaynakların sınırlı olduğunu ve onları tasarruflu kullanması gerektiğini bilmelidir. Okulda, evde ya da sokakta nerede olursa olsun kaynaklarını tasarruflu kullanmalıdır.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50B94FD6-146E-4903-9787-9B261A3729A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75" y="3140075"/>
            <a:ext cx="50292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76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6537DFA-4BBA-44F7-92EA-7BA15BCE6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BİLİNÇLİ TÜKETİCİ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3DA05C7-C7AA-4AF0-B7FA-1A5EFA193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Bilinçli bir tüketici önce ihtiyaçlarını daha sonra ise isteklerini karşılar.</a:t>
            </a:r>
          </a:p>
          <a:p>
            <a:pPr marL="0" indent="0">
              <a:buNone/>
            </a:pPr>
            <a:r>
              <a:rPr lang="tr-TR" dirty="0"/>
              <a:t>Alışverişe çıkmadan önce mutlaka alışveriş listesi hazırlar.</a:t>
            </a:r>
          </a:p>
          <a:p>
            <a:pPr marL="0" indent="0">
              <a:buNone/>
            </a:pPr>
            <a:r>
              <a:rPr lang="tr-TR" dirty="0"/>
              <a:t>Kaliteli, ucuz ve bilinen ürünleri alır.</a:t>
            </a:r>
          </a:p>
          <a:p>
            <a:pPr marL="0" indent="0">
              <a:buNone/>
            </a:pPr>
            <a:r>
              <a:rPr lang="tr-TR" dirty="0"/>
              <a:t> 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           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3CB5C6D1-DDFB-4BC8-A267-D802D1794D2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0562" y="3586162"/>
            <a:ext cx="2314575" cy="223837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1F2D25E7-4329-4149-AFAC-F9FE3D70F49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1425" y="3700462"/>
            <a:ext cx="2314575" cy="231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5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A13CC5C-616F-43C0-80D1-F3EE3BB4B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BİLİNÇLİ TÜKETİCİ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53FEE2C-D01C-4C60-A416-FCBCFEDDDC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Bilinçli bir tüketici açık kalan muslukları kapatır.</a:t>
            </a:r>
          </a:p>
          <a:p>
            <a:pPr marL="0" indent="0">
              <a:buNone/>
            </a:pPr>
            <a:r>
              <a:rPr lang="tr-TR" dirty="0"/>
              <a:t>Bilinçli bir tüketici bozuk muslukları kapatır.</a:t>
            </a:r>
          </a:p>
          <a:p>
            <a:pPr marL="0" indent="0">
              <a:buNone/>
            </a:pPr>
            <a:r>
              <a:rPr lang="tr-TR" dirty="0"/>
              <a:t>Gereksiz yere fazla su harcamaz.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B4B846B4-8363-4CC4-9C68-AD5DDC8DB1E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581400"/>
            <a:ext cx="3924300" cy="2084246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73455A21-C29E-461F-ACF2-9430CC8E659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15237" y="2054225"/>
            <a:ext cx="4481513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81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0DBA7D1-5FDF-4E4B-B3FF-EDFF30DE8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	BİLİNÇLİ TÜKETİCİ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60642F1-44E5-4526-BD93-07F85B6556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Bilinçli bir tüketici, açık kalan lambaları kapatır.</a:t>
            </a:r>
          </a:p>
          <a:p>
            <a:pPr marL="0" indent="0">
              <a:buNone/>
            </a:pPr>
            <a:r>
              <a:rPr lang="tr-TR" dirty="0"/>
              <a:t>Ampul alırken tasarruflu olanını tercih eder.</a:t>
            </a:r>
          </a:p>
          <a:p>
            <a:pPr marL="0" indent="0">
              <a:buNone/>
            </a:pPr>
            <a:r>
              <a:rPr lang="tr-TR" dirty="0"/>
              <a:t>Tam dolmadan makine çalıştırmaz.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EF5CF91C-9840-4964-BF50-92DCCA6A06C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" y="3362324"/>
            <a:ext cx="5248275" cy="327342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D6723A5B-A414-4071-8356-F012BAC9D72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48525" y="2327275"/>
            <a:ext cx="4686300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155658"/>
      </p:ext>
    </p:extLst>
  </p:cSld>
  <p:clrMapOvr>
    <a:masterClrMapping/>
  </p:clrMapOvr>
  <p:transition spd="slow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4784E3-C280-4FD4-9220-EB2E09BA1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BİLİNÇLİ TÜKETİCİ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B762B55-D76B-45C7-80E5-EBFD33E85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Bilinçli bir tüketici tabağına yiyebileceği kadar yemek alır.</a:t>
            </a:r>
          </a:p>
          <a:p>
            <a:pPr marL="0" indent="0">
              <a:buNone/>
            </a:pPr>
            <a:r>
              <a:rPr lang="tr-TR" dirty="0"/>
              <a:t>Artan yemekleri çöpe atmak yerine sokak hayvanları ile paylaşır.</a:t>
            </a:r>
          </a:p>
          <a:p>
            <a:pPr marL="0" indent="0">
              <a:buNone/>
            </a:pPr>
            <a:r>
              <a:rPr lang="tr-TR" dirty="0"/>
              <a:t>Gıdaları uygun şekilde saklar. 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80585D3-B887-49C5-B07F-57B1931DCB4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2125" y="3295650"/>
            <a:ext cx="4419600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75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7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3B7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BA099499-306C-485C-A56F-9B1A74A19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BİLİNÇLİ TÜKETİCİ</a:t>
            </a:r>
          </a:p>
        </p:txBody>
      </p:sp>
      <p:pic>
        <p:nvPicPr>
          <p:cNvPr id="4" name="İçerik Yer Tutucusu 3" descr="metin, yatak odası içeren bir resim&#10;&#10;Açıklama otomatik olarak oluşturuldu">
            <a:extLst>
              <a:ext uri="{FF2B5EF4-FFF2-40B4-BE49-F238E27FC236}">
                <a16:creationId xmlns:a16="http://schemas.microsoft.com/office/drawing/2014/main" id="{7D5FDEA8-1F55-4BC7-B245-E0BB2ABE09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38600" y="1082156"/>
            <a:ext cx="7188199" cy="469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7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260</Words>
  <Application>Microsoft Office PowerPoint</Application>
  <PresentationFormat>Geniş ekran</PresentationFormat>
  <Paragraphs>36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Teması</vt:lpstr>
      <vt:lpstr>BİLİNÇLİ TÜKETİCİ  </vt:lpstr>
      <vt:lpstr>BİLİNÇLİ TÜKETİCİ </vt:lpstr>
      <vt:lpstr>BİLİNÇLİ TÜKETİCİ </vt:lpstr>
      <vt:lpstr>BİLİNÇLİ TÜKETİCİ </vt:lpstr>
      <vt:lpstr>BİLİNÇLİ TÜKETİCİ</vt:lpstr>
      <vt:lpstr>BİLİNÇLİ TÜKETİCİ</vt:lpstr>
      <vt:lpstr> BİLİNÇLİ TÜKETİCİ</vt:lpstr>
      <vt:lpstr>BİLİNÇLİ TÜKETİCİ</vt:lpstr>
      <vt:lpstr>BİLİNÇLİ TÜKETİCİ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BİLİNÇLİ TÜKETİCİ</dc:title>
  <dc:creator>FUNDA ÇİFTÇİ</dc:creator>
  <cp:lastModifiedBy>SERKAN DEMİR</cp:lastModifiedBy>
  <cp:revision>6</cp:revision>
  <dcterms:created xsi:type="dcterms:W3CDTF">2021-05-11T08:10:06Z</dcterms:created>
  <dcterms:modified xsi:type="dcterms:W3CDTF">2022-02-17T10:58:51Z</dcterms:modified>
</cp:coreProperties>
</file>