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8" r:id="rId1"/>
  </p:sldMasterIdLst>
  <p:notesMasterIdLst>
    <p:notesMasterId r:id="rId52"/>
  </p:notesMasterIdLst>
  <p:sldIdLst>
    <p:sldId id="316" r:id="rId2"/>
    <p:sldId id="343" r:id="rId3"/>
    <p:sldId id="264" r:id="rId4"/>
    <p:sldId id="265" r:id="rId5"/>
    <p:sldId id="272" r:id="rId6"/>
    <p:sldId id="317" r:id="rId7"/>
    <p:sldId id="318" r:id="rId8"/>
    <p:sldId id="319" r:id="rId9"/>
    <p:sldId id="293" r:id="rId10"/>
    <p:sldId id="320" r:id="rId11"/>
    <p:sldId id="321" r:id="rId12"/>
    <p:sldId id="322" r:id="rId13"/>
    <p:sldId id="277" r:id="rId14"/>
    <p:sldId id="268" r:id="rId15"/>
    <p:sldId id="323" r:id="rId16"/>
    <p:sldId id="275" r:id="rId17"/>
    <p:sldId id="270" r:id="rId18"/>
    <p:sldId id="281" r:id="rId19"/>
    <p:sldId id="283" r:id="rId20"/>
    <p:sldId id="284" r:id="rId21"/>
    <p:sldId id="285" r:id="rId22"/>
    <p:sldId id="286" r:id="rId23"/>
    <p:sldId id="287" r:id="rId24"/>
    <p:sldId id="289" r:id="rId25"/>
    <p:sldId id="290" r:id="rId26"/>
    <p:sldId id="291" r:id="rId27"/>
    <p:sldId id="292" r:id="rId28"/>
    <p:sldId id="302" r:id="rId29"/>
    <p:sldId id="306" r:id="rId30"/>
    <p:sldId id="303" r:id="rId31"/>
    <p:sldId id="296" r:id="rId32"/>
    <p:sldId id="301" r:id="rId33"/>
    <p:sldId id="304" r:id="rId34"/>
    <p:sldId id="305" r:id="rId35"/>
    <p:sldId id="298" r:id="rId36"/>
    <p:sldId id="339" r:id="rId37"/>
    <p:sldId id="340" r:id="rId38"/>
    <p:sldId id="341" r:id="rId39"/>
    <p:sldId id="297" r:id="rId40"/>
    <p:sldId id="342" r:id="rId41"/>
    <p:sldId id="308" r:id="rId42"/>
    <p:sldId id="328" r:id="rId43"/>
    <p:sldId id="325" r:id="rId44"/>
    <p:sldId id="332" r:id="rId45"/>
    <p:sldId id="333" r:id="rId46"/>
    <p:sldId id="334" r:id="rId47"/>
    <p:sldId id="335" r:id="rId48"/>
    <p:sldId id="336" r:id="rId49"/>
    <p:sldId id="280" r:id="rId50"/>
    <p:sldId id="344" r:id="rId51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3969" autoAdjust="0"/>
  </p:normalViewPr>
  <p:slideViewPr>
    <p:cSldViewPr>
      <p:cViewPr varScale="1">
        <p:scale>
          <a:sx n="64" d="100"/>
          <a:sy n="64" d="100"/>
        </p:scale>
        <p:origin x="1566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DE9C0D7-6AC0-43E7-8C57-3BAE138954E2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/>
              <a:t>Asıl metin stillerini düzenle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BF32E6-2C71-475E-A045-E97D3578E635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222652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3" Type="http://schemas.openxmlformats.org/officeDocument/2006/relationships/hyperlink" Target="http://www.egitimhane.com/" TargetMode="External"/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3063202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42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528486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855797719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50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4840248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1499212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11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7359615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16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95733113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20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04756867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25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5849156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29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71004040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32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25671744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BF32E6-2C71-475E-A045-E97D3578E635}" type="slidenum">
              <a:rPr lang="tr-TR" smtClean="0"/>
              <a:t>38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519362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609601"/>
            <a:ext cx="7772400" cy="4267200"/>
          </a:xfrm>
        </p:spPr>
        <p:txBody>
          <a:bodyPr anchor="b">
            <a:noAutofit/>
          </a:bodyPr>
          <a:lstStyle>
            <a:lvl1pPr>
              <a:lnSpc>
                <a:spcPct val="100000"/>
              </a:lnSpc>
              <a:defRPr sz="800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953000"/>
            <a:ext cx="6400800" cy="1219200"/>
          </a:xfrm>
        </p:spPr>
        <p:txBody>
          <a:bodyPr>
            <a:normAutofit/>
          </a:bodyPr>
          <a:lstStyle>
            <a:lvl1pPr marL="0" indent="0" algn="ct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/>
              <a:t>Asıl alt başlık stilini düzenlemek için tıklatın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tr-T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>
              <a:defRPr/>
            </a:lvl6pPr>
            <a:lvl7pPr>
              <a:defRPr/>
            </a:lvl7pPr>
            <a:lvl8pPr>
              <a:defRPr/>
            </a:lvl8pPr>
            <a:lvl9pPr>
              <a:buFont typeface="Arial" pitchFamily="34" charset="0"/>
              <a:buChar char="•"/>
              <a:defRPr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1371600"/>
            <a:ext cx="7772400" cy="2505075"/>
          </a:xfrm>
        </p:spPr>
        <p:txBody>
          <a:bodyPr anchor="b"/>
          <a:lstStyle>
            <a:lvl1pPr algn="ctr" defTabSz="914400" rtl="0" eaLnBrk="1" latinLnBrk="0" hangingPunct="1">
              <a:lnSpc>
                <a:spcPct val="100000"/>
              </a:lnSpc>
              <a:spcBef>
                <a:spcPct val="0"/>
              </a:spcBef>
              <a:buNone/>
              <a:defRPr lang="en-US" sz="4800" kern="1200" dirty="0" smtClean="0">
                <a:solidFill>
                  <a:schemeClr val="tx2"/>
                </a:solidFill>
                <a:effectLst>
                  <a:outerShdw blurRad="63500" dist="38100" dir="5400000" algn="t" rotWithShape="0">
                    <a:prstClr val="black">
                      <a:alpha val="25000"/>
                    </a:prstClr>
                  </a:outerShdw>
                </a:effectLst>
                <a:latin typeface="+mn-lt"/>
                <a:ea typeface="+mj-ea"/>
                <a:cs typeface="+mj-cs"/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4068763"/>
            <a:ext cx="7772400" cy="1131887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4495800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Oval 7"/>
          <p:cNvSpPr/>
          <p:nvPr/>
        </p:nvSpPr>
        <p:spPr>
          <a:xfrm>
            <a:off x="4695825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Oval 8"/>
          <p:cNvSpPr/>
          <p:nvPr/>
        </p:nvSpPr>
        <p:spPr>
          <a:xfrm>
            <a:off x="4296728" y="3924300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400"/>
            </a:lvl1pPr>
            <a:lvl2pPr>
              <a:defRPr sz="16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365760" y="1600200"/>
            <a:ext cx="4041648" cy="4526280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/>
              <a:t>Asıl başlık stili için tıklatın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4040188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8200" y="1600200"/>
            <a:ext cx="4041775" cy="609600"/>
          </a:xfrm>
        </p:spPr>
        <p:txBody>
          <a:bodyPr anchor="b">
            <a:noAutofit/>
          </a:bodyPr>
          <a:lstStyle>
            <a:lvl1pPr marL="0" indent="0" algn="ctr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457200" y="2212848"/>
            <a:ext cx="4041648" cy="3913632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72584" y="2212848"/>
            <a:ext cx="4041648" cy="3913187"/>
          </a:xfrm>
        </p:spPr>
        <p:txBody>
          <a:bodyPr/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907087" y="266700"/>
            <a:ext cx="3008313" cy="209550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>
                <a:effectLst>
                  <a:outerShdw blurRad="50800" dist="25400" dir="5400000" algn="t" rotWithShape="0">
                    <a:prstClr val="black">
                      <a:alpha val="25000"/>
                    </a:prstClr>
                  </a:outerShdw>
                </a:effectLst>
              </a:defRPr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719137" y="273050"/>
            <a:ext cx="4995863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907087" y="2438400"/>
            <a:ext cx="3008313" cy="3687763"/>
          </a:xfrm>
        </p:spPr>
        <p:txBody>
          <a:bodyPr>
            <a:normAutofit/>
          </a:bodyPr>
          <a:lstStyle>
            <a:lvl1pPr marL="0" indent="0" algn="ctr">
              <a:lnSpc>
                <a:spcPct val="125000"/>
              </a:lnSpc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679576" y="228600"/>
            <a:ext cx="5711824" cy="895350"/>
          </a:xfrm>
        </p:spPr>
        <p:txBody>
          <a:bodyPr anchor="b"/>
          <a:lstStyle>
            <a:lvl1pPr algn="ctr">
              <a:lnSpc>
                <a:spcPct val="100000"/>
              </a:lnSpc>
              <a:defRPr sz="2800" b="0"/>
            </a:lvl1pPr>
          </a:lstStyle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508126" y="1143000"/>
            <a:ext cx="6054724" cy="4541044"/>
          </a:xfrm>
          <a:ln w="76200">
            <a:solidFill>
              <a:schemeClr val="bg1"/>
            </a:solidFill>
          </a:ln>
          <a:effectLst>
            <a:outerShdw blurRad="88900" dist="50800" dir="5400000" algn="ctr" rotWithShape="0">
              <a:srgbClr val="000000">
                <a:alpha val="25000"/>
              </a:srgbClr>
            </a:outerShdw>
          </a:effectLst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tr-TR"/>
              <a:t>Resim eklemek için simgeyi tıklatın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679576" y="5810250"/>
            <a:ext cx="5711824" cy="533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/>
              <a:t>Asıl metin stillerini düzenlemek için tıklatın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1600200"/>
          </a:xfrm>
          <a:prstGeom prst="rect">
            <a:avLst/>
          </a:prstGeom>
        </p:spPr>
        <p:txBody>
          <a:bodyPr vert="horz" lIns="91440" tIns="45720" rIns="91440" bIns="45720" rtlCol="0" anchor="b">
            <a:noAutofit/>
          </a:bodyPr>
          <a:lstStyle/>
          <a:p>
            <a:r>
              <a:rPr lang="tr-TR"/>
              <a:t>Asıl başlık stili için tıklatın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/>
              <a:t>Asıl metin stillerini düzenlemek için tıklatın</a:t>
            </a:r>
          </a:p>
          <a:p>
            <a:pPr lvl="1"/>
            <a:r>
              <a:rPr lang="tr-TR"/>
              <a:t>İkinci düzey</a:t>
            </a:r>
          </a:p>
          <a:p>
            <a:pPr lvl="2"/>
            <a:r>
              <a:rPr lang="tr-TR"/>
              <a:t>Üçüncü düzey</a:t>
            </a:r>
          </a:p>
          <a:p>
            <a:pPr lvl="3"/>
            <a:r>
              <a:rPr lang="tr-TR"/>
              <a:t>Dördüncü düzey</a:t>
            </a:r>
          </a:p>
          <a:p>
            <a:pPr lvl="4"/>
            <a:r>
              <a:rPr lang="tr-TR"/>
              <a:t>Beşinci düzey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363347" y="6356350"/>
            <a:ext cx="2085975" cy="365125"/>
          </a:xfrm>
          <a:prstGeom prst="rect">
            <a:avLst/>
          </a:prstGeom>
        </p:spPr>
        <p:txBody>
          <a:bodyPr vert="horz" lIns="91440" tIns="45720" rIns="45720" bIns="45720" rtlCol="0" anchor="ctr"/>
          <a:lstStyle>
            <a:lvl1pPr algn="r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A23720DD-5B6D-40BF-8493-A6B52D484E6B}" type="datetimeFigureOut">
              <a:rPr lang="tr-TR" smtClean="0"/>
              <a:t>16.12.2021</a:t>
            </a:fld>
            <a:endParaRPr lang="tr-T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59165" y="6356350"/>
            <a:ext cx="2847975" cy="365125"/>
          </a:xfrm>
          <a:prstGeom prst="rect">
            <a:avLst/>
          </a:prstGeom>
        </p:spPr>
        <p:txBody>
          <a:bodyPr vert="horz" lIns="45720" tIns="45720" rIns="9144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endParaRPr lang="tr-T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543278" y="6356350"/>
            <a:ext cx="561975" cy="365125"/>
          </a:xfrm>
          <a:prstGeom prst="rect">
            <a:avLst/>
          </a:prstGeom>
        </p:spPr>
        <p:txBody>
          <a:bodyPr vert="horz" lIns="27432" tIns="45720" rIns="45720" bIns="45720" rtlCol="0" anchor="ctr"/>
          <a:lstStyle>
            <a:lvl1pPr algn="l">
              <a:defRPr sz="1200">
                <a:solidFill>
                  <a:schemeClr val="tx1">
                    <a:lumMod val="65000"/>
                    <a:lumOff val="35000"/>
                  </a:schemeClr>
                </a:solidFill>
                <a:latin typeface="Century Gothic" pitchFamily="34" charset="0"/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  <p:sp>
        <p:nvSpPr>
          <p:cNvPr id="7" name="Oval 6"/>
          <p:cNvSpPr/>
          <p:nvPr/>
        </p:nvSpPr>
        <p:spPr>
          <a:xfrm>
            <a:off x="8457760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defTabSz="914400" rtl="0" eaLnBrk="1" latinLnBrk="0" hangingPunct="1"/>
            <a:endParaRPr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Oval 7"/>
          <p:cNvSpPr/>
          <p:nvPr/>
        </p:nvSpPr>
        <p:spPr>
          <a:xfrm>
            <a:off x="569119" y="6499384"/>
            <a:ext cx="84772" cy="84772"/>
          </a:xfrm>
          <a:prstGeom prst="ellipse">
            <a:avLst/>
          </a:prstGeom>
          <a:solidFill>
            <a:schemeClr val="tx1">
              <a:lumMod val="50000"/>
              <a:lumOff val="50000"/>
            </a:schemeClr>
          </a:solidFill>
          <a:ln w="12700"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ctr" defTabSz="914400" rtl="0" eaLnBrk="1" latinLnBrk="0" hangingPunct="1">
        <a:lnSpc>
          <a:spcPts val="5800"/>
        </a:lnSpc>
        <a:spcBef>
          <a:spcPct val="0"/>
        </a:spcBef>
        <a:buNone/>
        <a:defRPr sz="5400" kern="1200">
          <a:solidFill>
            <a:schemeClr val="tx2"/>
          </a:solidFill>
          <a:effectLst>
            <a:outerShdw blurRad="63500" dist="38100" dir="5400000" algn="t" rotWithShape="0">
              <a:prstClr val="black">
                <a:alpha val="25000"/>
              </a:prstClr>
            </a:outerShdw>
          </a:effectLst>
          <a:latin typeface="+mn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Courier New" pitchFamily="49" charset="0"/>
        <a:buChar char="o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1600" kern="1200">
          <a:solidFill>
            <a:schemeClr val="tx1">
              <a:lumMod val="50000"/>
              <a:lumOff val="50000"/>
            </a:schemeClr>
          </a:solidFill>
          <a:latin typeface="+mj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sorubak.com/" TargetMode="External"/><Relationship Id="rId2" Type="http://schemas.openxmlformats.org/officeDocument/2006/relationships/image" Target="../media/image2.gif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6.png"/><Relationship Id="rId4" Type="http://schemas.openxmlformats.org/officeDocument/2006/relationships/image" Target="../media/image2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1.png"/><Relationship Id="rId5" Type="http://schemas.openxmlformats.org/officeDocument/2006/relationships/image" Target="../media/image30.png"/><Relationship Id="rId4" Type="http://schemas.openxmlformats.org/officeDocument/2006/relationships/image" Target="../media/image29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8.png"/><Relationship Id="rId3" Type="http://schemas.openxmlformats.org/officeDocument/2006/relationships/image" Target="../media/image33.png"/><Relationship Id="rId7" Type="http://schemas.openxmlformats.org/officeDocument/2006/relationships/image" Target="../media/image37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5.png"/><Relationship Id="rId10" Type="http://schemas.openxmlformats.org/officeDocument/2006/relationships/image" Target="../media/image40.png"/><Relationship Id="rId4" Type="http://schemas.openxmlformats.org/officeDocument/2006/relationships/image" Target="../media/image34.png"/><Relationship Id="rId9" Type="http://schemas.openxmlformats.org/officeDocument/2006/relationships/image" Target="../media/image39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png"/><Relationship Id="rId3" Type="http://schemas.openxmlformats.org/officeDocument/2006/relationships/image" Target="../media/image42.png"/><Relationship Id="rId7" Type="http://schemas.openxmlformats.org/officeDocument/2006/relationships/image" Target="../media/image46.png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png"/><Relationship Id="rId4" Type="http://schemas.openxmlformats.org/officeDocument/2006/relationships/image" Target="../media/image43.png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3" Type="http://schemas.openxmlformats.org/officeDocument/2006/relationships/image" Target="../media/image49.png"/><Relationship Id="rId7" Type="http://schemas.openxmlformats.org/officeDocument/2006/relationships/image" Target="../media/image53.png"/><Relationship Id="rId2" Type="http://schemas.openxmlformats.org/officeDocument/2006/relationships/image" Target="../media/image4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2.png"/><Relationship Id="rId5" Type="http://schemas.openxmlformats.org/officeDocument/2006/relationships/image" Target="../media/image51.png"/><Relationship Id="rId10" Type="http://schemas.openxmlformats.org/officeDocument/2006/relationships/image" Target="../media/image55.png"/><Relationship Id="rId4" Type="http://schemas.openxmlformats.org/officeDocument/2006/relationships/image" Target="../media/image50.png"/><Relationship Id="rId9" Type="http://schemas.openxmlformats.org/officeDocument/2006/relationships/image" Target="../media/image54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1.png"/><Relationship Id="rId3" Type="http://schemas.openxmlformats.org/officeDocument/2006/relationships/image" Target="../media/image56.png"/><Relationship Id="rId7" Type="http://schemas.openxmlformats.org/officeDocument/2006/relationships/image" Target="../media/image60.png"/><Relationship Id="rId12" Type="http://schemas.openxmlformats.org/officeDocument/2006/relationships/image" Target="../media/image3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9.png"/><Relationship Id="rId11" Type="http://schemas.openxmlformats.org/officeDocument/2006/relationships/image" Target="../media/image64.png"/><Relationship Id="rId5" Type="http://schemas.openxmlformats.org/officeDocument/2006/relationships/image" Target="../media/image58.png"/><Relationship Id="rId10" Type="http://schemas.openxmlformats.org/officeDocument/2006/relationships/image" Target="../media/image63.png"/><Relationship Id="rId4" Type="http://schemas.openxmlformats.org/officeDocument/2006/relationships/image" Target="../media/image57.png"/><Relationship Id="rId9" Type="http://schemas.openxmlformats.org/officeDocument/2006/relationships/image" Target="../media/image6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65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7.png"/><Relationship Id="rId2" Type="http://schemas.openxmlformats.org/officeDocument/2006/relationships/image" Target="../media/image66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png"/><Relationship Id="rId2" Type="http://schemas.openxmlformats.org/officeDocument/2006/relationships/image" Target="../media/image6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png"/><Relationship Id="rId2" Type="http://schemas.openxmlformats.org/officeDocument/2006/relationships/image" Target="../media/image72.pn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7.png"/><Relationship Id="rId2" Type="http://schemas.openxmlformats.org/officeDocument/2006/relationships/image" Target="../media/image76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png"/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1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png"/><Relationship Id="rId2" Type="http://schemas.openxmlformats.org/officeDocument/2006/relationships/image" Target="../media/image82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5.png"/><Relationship Id="rId2" Type="http://schemas.openxmlformats.org/officeDocument/2006/relationships/image" Target="../media/image84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png"/><Relationship Id="rId2" Type="http://schemas.openxmlformats.org/officeDocument/2006/relationships/image" Target="../media/image86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9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png"/><Relationship Id="rId2" Type="http://schemas.openxmlformats.org/officeDocument/2006/relationships/image" Target="../media/image9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3.png"/><Relationship Id="rId2" Type="http://schemas.openxmlformats.org/officeDocument/2006/relationships/image" Target="../media/image9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5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7.png"/><Relationship Id="rId2" Type="http://schemas.openxmlformats.org/officeDocument/2006/relationships/image" Target="../media/image9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9.png"/><Relationship Id="rId2" Type="http://schemas.openxmlformats.org/officeDocument/2006/relationships/image" Target="../media/image98.pn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1.pn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1.png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2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3.png"/><Relationship Id="rId4" Type="http://schemas.openxmlformats.org/officeDocument/2006/relationships/image" Target="../media/image86.png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5.png"/><Relationship Id="rId2" Type="http://schemas.openxmlformats.org/officeDocument/2006/relationships/image" Target="../media/image10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6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6.png"/><Relationship Id="rId2" Type="http://schemas.openxmlformats.org/officeDocument/2006/relationships/image" Target="../media/image100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7.png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9.png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0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1.pn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3.png"/><Relationship Id="rId2" Type="http://schemas.openxmlformats.org/officeDocument/2006/relationships/image" Target="../media/image112.pn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5.png"/><Relationship Id="rId2" Type="http://schemas.openxmlformats.org/officeDocument/2006/relationships/image" Target="../media/image114.pn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7.png"/><Relationship Id="rId2" Type="http://schemas.openxmlformats.org/officeDocument/2006/relationships/image" Target="../media/image116.pn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png"/><Relationship Id="rId2" Type="http://schemas.openxmlformats.org/officeDocument/2006/relationships/image" Target="../media/image118.pn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0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1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png"/><Relationship Id="rId2" Type="http://schemas.openxmlformats.org/officeDocument/2006/relationships/image" Target="../media/image122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png"/><Relationship Id="rId2" Type="http://schemas.openxmlformats.org/officeDocument/2006/relationships/image" Target="../media/image12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5.gif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1.png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8229600" cy="1600200"/>
          </a:xfrm>
        </p:spPr>
        <p:txBody>
          <a:bodyPr/>
          <a:lstStyle/>
          <a:p>
            <a:r>
              <a:rPr lang="tr-TR" sz="8000" dirty="0">
                <a:solidFill>
                  <a:srgbClr val="FFFF00"/>
                </a:solidFill>
              </a:rPr>
              <a:t>KESİRLER</a:t>
            </a:r>
          </a:p>
        </p:txBody>
      </p:sp>
      <p:sp>
        <p:nvSpPr>
          <p:cNvPr id="4" name="Metin kutusu 3"/>
          <p:cNvSpPr txBox="1"/>
          <p:nvPr/>
        </p:nvSpPr>
        <p:spPr>
          <a:xfrm>
            <a:off x="3059832" y="5808585"/>
            <a:ext cx="33843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800" dirty="0">
                <a:ln>
                  <a:solidFill>
                    <a:srgbClr val="FFFF00"/>
                  </a:solidFill>
                </a:ln>
                <a:latin typeface="Monotype Corsiva" panose="03010101010201010101" pitchFamily="66" charset="0"/>
              </a:rPr>
              <a:t>MAHMUT  ŞİMŞEK</a:t>
            </a:r>
          </a:p>
        </p:txBody>
      </p:sp>
      <p:pic>
        <p:nvPicPr>
          <p:cNvPr id="5" name="Picture 2" descr="[​IMG]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63688" y="2276872"/>
            <a:ext cx="5616624" cy="3263345"/>
          </a:xfrm>
          <a:prstGeom prst="rect">
            <a:avLst/>
          </a:prstGeom>
          <a:noFill/>
        </p:spPr>
      </p:pic>
      <p:sp>
        <p:nvSpPr>
          <p:cNvPr id="3" name="Dikdörtgen 2"/>
          <p:cNvSpPr/>
          <p:nvPr/>
        </p:nvSpPr>
        <p:spPr>
          <a:xfrm>
            <a:off x="3330365" y="6415507"/>
            <a:ext cx="312136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  <a:hlinkClick r:id="rId3"/>
              </a:rPr>
              <a:t>https://www.sorubak.com/</a:t>
            </a:r>
            <a:r>
              <a:rPr lang="tr-TR" u="sng" dirty="0">
                <a:solidFill>
                  <a:srgbClr val="0563C1"/>
                </a:solidFill>
                <a:latin typeface="Comic Sans MS" panose="030F0702030302020204" pitchFamily="66" charset="0"/>
                <a:ea typeface="Calibri" panose="020F0502020204030204" pitchFamily="34" charset="0"/>
                <a:cs typeface="Times New Roman" panose="02020603050405020304" pitchFamily="18" charset="0"/>
              </a:rPr>
              <a:t> 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47168046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3095836" y="1268760"/>
            <a:ext cx="3168352" cy="28803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900718" y="332656"/>
            <a:ext cx="55585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</a:rPr>
              <a:t>Bütün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900718" y="4293096"/>
                <a:ext cx="5558588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 Bütün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718" y="4293096"/>
                <a:ext cx="5558588" cy="12886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Düz Bağlayıcı 5"/>
          <p:cNvCxnSpPr/>
          <p:nvPr/>
        </p:nvCxnSpPr>
        <p:spPr>
          <a:xfrm>
            <a:off x="5182628" y="4997696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4331373" y="2131037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373" y="2131037"/>
                <a:ext cx="697278" cy="11557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499499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Dikdörtgen 9"/>
          <p:cNvSpPr/>
          <p:nvPr/>
        </p:nvSpPr>
        <p:spPr>
          <a:xfrm>
            <a:off x="2865512" y="1255986"/>
            <a:ext cx="3168352" cy="2880320"/>
          </a:xfrm>
          <a:prstGeom prst="rect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" name="Düz Bağlayıcı 3"/>
          <p:cNvCxnSpPr>
            <a:endCxn id="10" idx="2"/>
          </p:cNvCxnSpPr>
          <p:nvPr/>
        </p:nvCxnSpPr>
        <p:spPr>
          <a:xfrm flipH="1">
            <a:off x="4449688" y="1255986"/>
            <a:ext cx="3509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Dikdörtgen 2"/>
              <p:cNvSpPr/>
              <p:nvPr/>
            </p:nvSpPr>
            <p:spPr>
              <a:xfrm>
                <a:off x="3408471" y="2348880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3" name="Dikdörtgen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08471" y="2348880"/>
                <a:ext cx="697278" cy="11557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5004048" y="2348880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004048" y="2348880"/>
                <a:ext cx="697278" cy="11557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Dikdörtgen 11"/>
              <p:cNvSpPr/>
              <p:nvPr/>
            </p:nvSpPr>
            <p:spPr>
              <a:xfrm>
                <a:off x="1018719" y="438060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2" name="Dikdörtgen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18719" y="4380601"/>
                <a:ext cx="6523710" cy="1288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Düz Bağlayıcı 12"/>
          <p:cNvCxnSpPr/>
          <p:nvPr/>
        </p:nvCxnSpPr>
        <p:spPr>
          <a:xfrm>
            <a:off x="5127902" y="507312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222712" y="188640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>
            <a:off x="2195736" y="3848274"/>
            <a:ext cx="885800" cy="80486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550077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>
          <a:xfrm>
            <a:off x="2878088" y="1484784"/>
            <a:ext cx="3168352" cy="288032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Bağlayıcı 13"/>
          <p:cNvCxnSpPr/>
          <p:nvPr/>
        </p:nvCxnSpPr>
        <p:spPr>
          <a:xfrm>
            <a:off x="4455988" y="1520788"/>
            <a:ext cx="0" cy="2808312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>
            <a:endCxn id="13" idx="3"/>
          </p:cNvCxnSpPr>
          <p:nvPr/>
        </p:nvCxnSpPr>
        <p:spPr>
          <a:xfrm>
            <a:off x="2878088" y="2924944"/>
            <a:ext cx="316835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Dikdörtgen 7"/>
              <p:cNvSpPr/>
              <p:nvPr/>
            </p:nvSpPr>
            <p:spPr>
              <a:xfrm>
                <a:off x="3275856" y="1772816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8" name="Dikdörtgen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1772816"/>
                <a:ext cx="697278" cy="9785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4987093" y="1772816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7093" y="1772816"/>
                <a:ext cx="697278" cy="9785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Dikdörtgen 9"/>
              <p:cNvSpPr/>
              <p:nvPr/>
            </p:nvSpPr>
            <p:spPr>
              <a:xfrm>
                <a:off x="3275856" y="3144024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10" name="Dikdörtgen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75856" y="3144024"/>
                <a:ext cx="697278" cy="9785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Dikdörtgen 10"/>
              <p:cNvSpPr/>
              <p:nvPr/>
            </p:nvSpPr>
            <p:spPr>
              <a:xfrm>
                <a:off x="4987093" y="3138466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11" name="Dikdörtgen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87093" y="3138466"/>
                <a:ext cx="697278" cy="9785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ikdörtgen 15"/>
              <p:cNvSpPr/>
              <p:nvPr/>
            </p:nvSpPr>
            <p:spPr>
              <a:xfrm>
                <a:off x="827584" y="4653136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6" name="Dikdörtgen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653136"/>
                <a:ext cx="6523710" cy="1288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Düz Bağlayıcı 16"/>
          <p:cNvCxnSpPr/>
          <p:nvPr/>
        </p:nvCxnSpPr>
        <p:spPr>
          <a:xfrm>
            <a:off x="4936767" y="5345664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4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 flipH="1">
            <a:off x="2051720" y="4095429"/>
            <a:ext cx="1042392" cy="701723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14495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878088" y="1484784"/>
            <a:ext cx="3168352" cy="2880320"/>
          </a:xfrm>
          <a:prstGeom prst="rect">
            <a:avLst/>
          </a:prstGeom>
          <a:solidFill>
            <a:srgbClr val="FF0000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3" name="Düz Bağlayıcı 2"/>
          <p:cNvCxnSpPr>
            <a:stCxn id="2" idx="0"/>
            <a:endCxn id="2" idx="2"/>
          </p:cNvCxnSpPr>
          <p:nvPr/>
        </p:nvCxnSpPr>
        <p:spPr>
          <a:xfrm>
            <a:off x="4462264" y="1484784"/>
            <a:ext cx="0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" name="Düz Bağlayıcı 3"/>
          <p:cNvCxnSpPr>
            <a:endCxn id="2" idx="3"/>
          </p:cNvCxnSpPr>
          <p:nvPr/>
        </p:nvCxnSpPr>
        <p:spPr>
          <a:xfrm>
            <a:off x="2878088" y="2924944"/>
            <a:ext cx="316835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Bağlayıcı 4"/>
          <p:cNvCxnSpPr/>
          <p:nvPr/>
        </p:nvCxnSpPr>
        <p:spPr>
          <a:xfrm>
            <a:off x="2878088" y="1484784"/>
            <a:ext cx="3162076" cy="2844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 flipV="1">
            <a:off x="2878088" y="1520788"/>
            <a:ext cx="3168352" cy="284431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Dikdörtgen 7"/>
          <p:cNvSpPr/>
          <p:nvPr/>
        </p:nvSpPr>
        <p:spPr>
          <a:xfrm>
            <a:off x="334415" y="476672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8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Dikdörtgen 11"/>
              <p:cNvSpPr/>
              <p:nvPr/>
            </p:nvSpPr>
            <p:spPr>
              <a:xfrm>
                <a:off x="827584" y="4653136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2" name="Dikdörtgen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27584" y="4653136"/>
                <a:ext cx="6523710" cy="12886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Düz Bağlayıcı 12"/>
          <p:cNvCxnSpPr/>
          <p:nvPr/>
        </p:nvCxnSpPr>
        <p:spPr>
          <a:xfrm>
            <a:off x="4936767" y="5345664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4" name="Dikdörtgen 13"/>
              <p:cNvSpPr/>
              <p:nvPr/>
            </p:nvSpPr>
            <p:spPr>
              <a:xfrm>
                <a:off x="2886197" y="1979592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14" name="Dikdörtgen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6197" y="1979592"/>
                <a:ext cx="697278" cy="89274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Dikdörtgen 14"/>
              <p:cNvSpPr/>
              <p:nvPr/>
            </p:nvSpPr>
            <p:spPr>
              <a:xfrm>
                <a:off x="3735875" y="1561670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15" name="Dikdörtgen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35875" y="1561670"/>
                <a:ext cx="697278" cy="89274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ikdörtgen 15"/>
              <p:cNvSpPr/>
              <p:nvPr/>
            </p:nvSpPr>
            <p:spPr>
              <a:xfrm>
                <a:off x="4527521" y="1561669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16" name="Dikdörtgen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27521" y="1561669"/>
                <a:ext cx="697278" cy="892745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ikdörtgen 16"/>
              <p:cNvSpPr/>
              <p:nvPr/>
            </p:nvSpPr>
            <p:spPr>
              <a:xfrm>
                <a:off x="5362123" y="1997563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17" name="Dikdörtgen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62123" y="1997563"/>
                <a:ext cx="697278" cy="892745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Dikdörtgen 17"/>
              <p:cNvSpPr/>
              <p:nvPr/>
            </p:nvSpPr>
            <p:spPr>
              <a:xfrm>
                <a:off x="5342886" y="3016583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18" name="Dikdörtgen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42886" y="3016583"/>
                <a:ext cx="697278" cy="892745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Dikdörtgen 18"/>
              <p:cNvSpPr/>
              <p:nvPr/>
            </p:nvSpPr>
            <p:spPr>
              <a:xfrm>
                <a:off x="4459024" y="3436355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19" name="Dikdörtgen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59024" y="3436355"/>
                <a:ext cx="697278" cy="892745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0" name="Dikdörtgen 19"/>
              <p:cNvSpPr/>
              <p:nvPr/>
            </p:nvSpPr>
            <p:spPr>
              <a:xfrm>
                <a:off x="3764986" y="3438079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20" name="Dikdörtgen 1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764986" y="3438079"/>
                <a:ext cx="697278" cy="892745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1" name="Dikdörtgen 20"/>
              <p:cNvSpPr/>
              <p:nvPr/>
            </p:nvSpPr>
            <p:spPr>
              <a:xfrm>
                <a:off x="2899158" y="3014647"/>
                <a:ext cx="697278" cy="89274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36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6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36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endParaRPr lang="tr-TR" sz="3600" dirty="0"/>
              </a:p>
            </p:txBody>
          </p:sp>
        </mc:Choice>
        <mc:Fallback xmlns="">
          <p:sp>
            <p:nvSpPr>
              <p:cNvPr id="21" name="Dikdörtgen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99158" y="3014647"/>
                <a:ext cx="697278" cy="892745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2" name="Düz Ok Bağlayıcısı 21"/>
          <p:cNvCxnSpPr/>
          <p:nvPr/>
        </p:nvCxnSpPr>
        <p:spPr>
          <a:xfrm flipH="1">
            <a:off x="2339752" y="4288837"/>
            <a:ext cx="1019730" cy="72433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76533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  <p:bldP spid="15" grpId="0"/>
      <p:bldP spid="16" grpId="0"/>
      <p:bldP spid="17" grpId="0"/>
      <p:bldP spid="18" grpId="0"/>
      <p:bldP spid="19" grpId="0"/>
      <p:bldP spid="20" grpId="0"/>
      <p:bldP spid="21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359024" y="346778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6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19672" y="1412776"/>
            <a:ext cx="5904656" cy="288032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n w="28575">
                <a:solidFill>
                  <a:schemeClr val="bg1"/>
                </a:solidFill>
              </a:ln>
              <a:solidFill>
                <a:srgbClr val="00B0F0"/>
              </a:solidFill>
            </a:endParaRPr>
          </a:p>
        </p:txBody>
      </p:sp>
      <p:cxnSp>
        <p:nvCxnSpPr>
          <p:cNvPr id="5" name="Düz Bağlayıcı 4"/>
          <p:cNvCxnSpPr/>
          <p:nvPr/>
        </p:nvCxnSpPr>
        <p:spPr>
          <a:xfrm>
            <a:off x="3509040" y="1412776"/>
            <a:ext cx="0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5652120" y="1412776"/>
            <a:ext cx="0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>
            <a:endCxn id="4" idx="3"/>
          </p:cNvCxnSpPr>
          <p:nvPr/>
        </p:nvCxnSpPr>
        <p:spPr>
          <a:xfrm>
            <a:off x="1619672" y="2852936"/>
            <a:ext cx="590465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Dikdörtgen 11"/>
              <p:cNvSpPr/>
              <p:nvPr/>
            </p:nvSpPr>
            <p:spPr>
              <a:xfrm>
                <a:off x="2339752" y="162880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chemeClr val="bg1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chemeClr val="bg1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2" name="Dikdörtgen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1628800"/>
                <a:ext cx="697278" cy="9785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ikdörtgen 12"/>
              <p:cNvSpPr/>
              <p:nvPr/>
            </p:nvSpPr>
            <p:spPr>
              <a:xfrm>
                <a:off x="4223361" y="1652816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chemeClr val="bg1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chemeClr val="bg1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3" name="Dikdörtgen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361" y="1652816"/>
                <a:ext cx="697278" cy="9785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Dikdörtgen 13"/>
              <p:cNvSpPr/>
              <p:nvPr/>
            </p:nvSpPr>
            <p:spPr>
              <a:xfrm>
                <a:off x="6156176" y="1652816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chemeClr val="bg1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chemeClr val="bg1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4" name="Dikdörtgen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1652816"/>
                <a:ext cx="697278" cy="9785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Dikdörtgen 14"/>
              <p:cNvSpPr/>
              <p:nvPr/>
            </p:nvSpPr>
            <p:spPr>
              <a:xfrm>
                <a:off x="6156176" y="306896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chemeClr val="bg1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chemeClr val="bg1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5" name="Dikdörtgen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156176" y="3068960"/>
                <a:ext cx="697278" cy="9785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ikdörtgen 15"/>
              <p:cNvSpPr/>
              <p:nvPr/>
            </p:nvSpPr>
            <p:spPr>
              <a:xfrm>
                <a:off x="4223361" y="306896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chemeClr val="bg1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chemeClr val="bg1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6" name="Dikdörtgen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23361" y="3068960"/>
                <a:ext cx="697278" cy="97853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ikdörtgen 16"/>
              <p:cNvSpPr/>
              <p:nvPr/>
            </p:nvSpPr>
            <p:spPr>
              <a:xfrm>
                <a:off x="2339752" y="306896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chemeClr val="bg1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chemeClr val="bg1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6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chemeClr val="bg1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7" name="Dikdörtgen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39752" y="3068960"/>
                <a:ext cx="697278" cy="97853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Dikdörtgen 17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8" name="Dikdörtgen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Düz Bağlayıcı 18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Ok Bağlayıcısı 19"/>
          <p:cNvCxnSpPr/>
          <p:nvPr/>
        </p:nvCxnSpPr>
        <p:spPr>
          <a:xfrm flipH="1">
            <a:off x="2339752" y="4229891"/>
            <a:ext cx="720080" cy="711277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5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204217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8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sp>
        <p:nvSpPr>
          <p:cNvPr id="4" name="Dikdörtgen 3"/>
          <p:cNvSpPr/>
          <p:nvPr/>
        </p:nvSpPr>
        <p:spPr>
          <a:xfrm>
            <a:off x="1619672" y="1412776"/>
            <a:ext cx="5904656" cy="288032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ln w="28575">
                <a:solidFill>
                  <a:schemeClr val="tx1"/>
                </a:solidFill>
              </a:ln>
              <a:solidFill>
                <a:srgbClr val="00B0F0"/>
              </a:solidFill>
            </a:endParaRPr>
          </a:p>
        </p:txBody>
      </p:sp>
      <p:cxnSp>
        <p:nvCxnSpPr>
          <p:cNvPr id="5" name="Düz Bağlayıcı 4"/>
          <p:cNvCxnSpPr/>
          <p:nvPr/>
        </p:nvCxnSpPr>
        <p:spPr>
          <a:xfrm>
            <a:off x="3059832" y="1393506"/>
            <a:ext cx="0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Düz Bağlayıcı 7"/>
          <p:cNvCxnSpPr/>
          <p:nvPr/>
        </p:nvCxnSpPr>
        <p:spPr>
          <a:xfrm>
            <a:off x="4571675" y="1412776"/>
            <a:ext cx="0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>
            <a:endCxn id="4" idx="3"/>
          </p:cNvCxnSpPr>
          <p:nvPr/>
        </p:nvCxnSpPr>
        <p:spPr>
          <a:xfrm>
            <a:off x="1619672" y="2852936"/>
            <a:ext cx="5904656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12" name="Dikdörtgen 11"/>
              <p:cNvSpPr/>
              <p:nvPr/>
            </p:nvSpPr>
            <p:spPr>
              <a:xfrm>
                <a:off x="1979712" y="1652816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2" name="Dikdörtgen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1652816"/>
                <a:ext cx="697278" cy="9785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ikdörtgen 12"/>
              <p:cNvSpPr/>
              <p:nvPr/>
            </p:nvSpPr>
            <p:spPr>
              <a:xfrm>
                <a:off x="3419872" y="1663445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3" name="Dikdörtgen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1663445"/>
                <a:ext cx="697278" cy="9785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Dikdörtgen 13"/>
              <p:cNvSpPr/>
              <p:nvPr/>
            </p:nvSpPr>
            <p:spPr>
              <a:xfrm>
                <a:off x="4860032" y="1652816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4" name="Dikdörtgen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1652816"/>
                <a:ext cx="697278" cy="9785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Dikdörtgen 14"/>
              <p:cNvSpPr/>
              <p:nvPr/>
            </p:nvSpPr>
            <p:spPr>
              <a:xfrm>
                <a:off x="4860032" y="306896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5" name="Dikdörtgen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60032" y="3068960"/>
                <a:ext cx="697278" cy="9785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ikdörtgen 15"/>
              <p:cNvSpPr/>
              <p:nvPr/>
            </p:nvSpPr>
            <p:spPr>
              <a:xfrm>
                <a:off x="3419872" y="306896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6" name="Dikdörtgen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9872" y="3068960"/>
                <a:ext cx="697278" cy="978538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ikdörtgen 16"/>
              <p:cNvSpPr/>
              <p:nvPr/>
            </p:nvSpPr>
            <p:spPr>
              <a:xfrm>
                <a:off x="1979712" y="306896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7" name="Dikdörtgen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79712" y="3068960"/>
                <a:ext cx="697278" cy="978538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Dikdörtgen 17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8" name="Dikdörtgen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9" name="Düz Bağlayıcı 18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Düz Bağlayıcı 19"/>
          <p:cNvCxnSpPr/>
          <p:nvPr/>
        </p:nvCxnSpPr>
        <p:spPr>
          <a:xfrm>
            <a:off x="5995392" y="1412776"/>
            <a:ext cx="0" cy="288032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21" name="Dikdörtgen 20"/>
              <p:cNvSpPr/>
              <p:nvPr/>
            </p:nvSpPr>
            <p:spPr>
              <a:xfrm>
                <a:off x="6300192" y="1672086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1" name="Dikdörtgen 2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1672086"/>
                <a:ext cx="697278" cy="978538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22" name="Dikdörtgen 21"/>
              <p:cNvSpPr/>
              <p:nvPr/>
            </p:nvSpPr>
            <p:spPr>
              <a:xfrm>
                <a:off x="6300192" y="3088230"/>
                <a:ext cx="697278" cy="978538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28575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i="1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0" i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4000" b="0" i="0" smtClean="0">
                            <a:ln w="28575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4000" dirty="0">
                  <a:ln w="28575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22" name="Dikdörtgen 2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00192" y="3088230"/>
                <a:ext cx="697278" cy="978538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3" name="Düz Ok Bağlayıcısı 22"/>
          <p:cNvCxnSpPr/>
          <p:nvPr/>
        </p:nvCxnSpPr>
        <p:spPr>
          <a:xfrm flipH="1">
            <a:off x="2328351" y="4077072"/>
            <a:ext cx="515457" cy="864096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204357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5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6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/>
      <p:bldP spid="21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8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5931" y="1172417"/>
            <a:ext cx="3322861" cy="3366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11" name="Dikdörtgen 10"/>
              <p:cNvSpPr/>
              <p:nvPr/>
            </p:nvSpPr>
            <p:spPr>
              <a:xfrm>
                <a:off x="2843808" y="2062709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1" name="Dikdörtgen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43808" y="2062709"/>
                <a:ext cx="697278" cy="790794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Dikdörtgen 11"/>
              <p:cNvSpPr/>
              <p:nvPr/>
            </p:nvSpPr>
            <p:spPr>
              <a:xfrm>
                <a:off x="3541086" y="1469304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2" name="Dikdörtgen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1086" y="1469304"/>
                <a:ext cx="697278" cy="790794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ikdörtgen 12"/>
              <p:cNvSpPr/>
              <p:nvPr/>
            </p:nvSpPr>
            <p:spPr>
              <a:xfrm>
                <a:off x="4267361" y="1469304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3" name="Dikdörtgen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67361" y="1469304"/>
                <a:ext cx="697278" cy="790794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4" name="Dikdörtgen 13"/>
              <p:cNvSpPr/>
              <p:nvPr/>
            </p:nvSpPr>
            <p:spPr>
              <a:xfrm>
                <a:off x="4964639" y="2064819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4" name="Dikdörtgen 1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64639" y="2064819"/>
                <a:ext cx="697278" cy="790794"/>
              </a:xfrm>
              <a:prstGeom prst="rect">
                <a:avLst/>
              </a:prstGeom>
              <a:blipFill rotWithShape="1">
                <a:blip r:embed="rId7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5" name="Dikdörtgen 14"/>
              <p:cNvSpPr/>
              <p:nvPr/>
            </p:nvSpPr>
            <p:spPr>
              <a:xfrm>
                <a:off x="4948274" y="2911555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5" name="Dikdörtgen 1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948274" y="2911555"/>
                <a:ext cx="697278" cy="790794"/>
              </a:xfrm>
              <a:prstGeom prst="rect">
                <a:avLst/>
              </a:prstGeom>
              <a:blipFill rotWithShape="1">
                <a:blip r:embed="rId8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ikdörtgen 15"/>
              <p:cNvSpPr/>
              <p:nvPr/>
            </p:nvSpPr>
            <p:spPr>
              <a:xfrm>
                <a:off x="4250996" y="3501008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6" name="Dikdörtgen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250996" y="3501008"/>
                <a:ext cx="697278" cy="790794"/>
              </a:xfrm>
              <a:prstGeom prst="rect">
                <a:avLst/>
              </a:prstGeom>
              <a:blipFill rotWithShape="1">
                <a:blip r:embed="rId9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7" name="Dikdörtgen 16"/>
              <p:cNvSpPr/>
              <p:nvPr/>
            </p:nvSpPr>
            <p:spPr>
              <a:xfrm>
                <a:off x="3541086" y="3501008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7" name="Dikdörtgen 16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41086" y="3501008"/>
                <a:ext cx="697278" cy="790794"/>
              </a:xfrm>
              <a:prstGeom prst="rect">
                <a:avLst/>
              </a:prstGeom>
              <a:blipFill rotWithShape="1">
                <a:blip r:embed="rId10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8" name="Dikdörtgen 17"/>
              <p:cNvSpPr/>
              <p:nvPr/>
            </p:nvSpPr>
            <p:spPr>
              <a:xfrm>
                <a:off x="2854620" y="2855613"/>
                <a:ext cx="697278" cy="790794"/>
              </a:xfrm>
              <a:prstGeom prst="rect">
                <a:avLst/>
              </a:prstGeom>
              <a:ln>
                <a:solidFill>
                  <a:srgbClr val="00B0F0"/>
                </a:solidFill>
              </a:ln>
            </p:spPr>
            <p:txBody>
              <a:bodyPr wrap="square">
                <a:spAutoFit/>
              </a:bodyPr>
              <a:lstStyle/>
              <a:p>
                <a:r>
                  <a:rPr lang="tr-TR" sz="3200" b="1" dirty="0">
                    <a:ln w="19050">
                      <a:solidFill>
                        <a:srgbClr val="0070C0"/>
                      </a:solidFill>
                    </a:ln>
                    <a:solidFill>
                      <a:srgbClr val="00B0F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3200" i="1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3200" b="0" i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1</m:t>
                        </m:r>
                      </m:num>
                      <m:den>
                        <m:r>
                          <a:rPr lang="tr-TR" sz="3200" b="0" i="0" smtClean="0">
                            <a:ln w="19050">
                              <a:solidFill>
                                <a:srgbClr val="0070C0"/>
                              </a:solidFill>
                            </a:ln>
                            <a:solidFill>
                              <a:srgbClr val="00B0F0"/>
                            </a:solidFill>
                            <a:latin typeface="Cambria Math"/>
                          </a:rPr>
                          <m:t>8</m:t>
                        </m:r>
                      </m:den>
                    </m:f>
                  </m:oMath>
                </a14:m>
                <a:endParaRPr lang="tr-TR" sz="3200" dirty="0">
                  <a:ln w="19050">
                    <a:solidFill>
                      <a:srgbClr val="0070C0"/>
                    </a:solidFill>
                  </a:ln>
                  <a:solidFill>
                    <a:srgbClr val="00B0F0"/>
                  </a:solidFill>
                </a:endParaRPr>
              </a:p>
            </p:txBody>
          </p:sp>
        </mc:Choice>
        <mc:Fallback xmlns="">
          <p:sp>
            <p:nvSpPr>
              <p:cNvPr id="18" name="Dikdörtgen 1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54620" y="2855613"/>
                <a:ext cx="697278" cy="790794"/>
              </a:xfrm>
              <a:prstGeom prst="rect">
                <a:avLst/>
              </a:prstGeom>
              <a:blipFill rotWithShape="1">
                <a:blip r:embed="rId11"/>
                <a:stretch>
                  <a:fillRect/>
                </a:stretch>
              </a:blipFill>
              <a:ln>
                <a:solidFill>
                  <a:srgbClr val="00B0F0"/>
                </a:solidFill>
              </a:ln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9" name="Dikdörtgen 18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9" name="Dikdörtgen 1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1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20" name="Düz Bağlayıcı 19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Düz Ok Bağlayıcısı 20"/>
          <p:cNvCxnSpPr/>
          <p:nvPr/>
        </p:nvCxnSpPr>
        <p:spPr>
          <a:xfrm flipH="1">
            <a:off x="2699792" y="4127367"/>
            <a:ext cx="719491" cy="885809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029724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3769" y="1260683"/>
            <a:ext cx="3672408" cy="345759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6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 flipH="1">
            <a:off x="2483768" y="3789040"/>
            <a:ext cx="792088" cy="929240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𝟔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7" name="Düz Bağlayıcı 6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225739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745911" y="1196752"/>
            <a:ext cx="3652177" cy="32403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20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4" name="Düz Ok Bağlayıcısı 3"/>
          <p:cNvCxnSpPr/>
          <p:nvPr/>
        </p:nvCxnSpPr>
        <p:spPr>
          <a:xfrm flipH="1">
            <a:off x="2710006" y="4149081"/>
            <a:ext cx="432048" cy="57606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Dikdörtgen 4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5" name="Dikdörtgen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Düz Bağlayıcı 5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57108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255150">
            <a:off x="2411761" y="1166087"/>
            <a:ext cx="3674516" cy="35812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3"/>
          <p:cNvSpPr txBox="1">
            <a:spLocks noChangeArrowheads="1"/>
          </p:cNvSpPr>
          <p:nvPr/>
        </p:nvSpPr>
        <p:spPr bwMode="auto">
          <a:xfrm>
            <a:off x="1295566" y="2036770"/>
            <a:ext cx="91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6000" b="1" dirty="0"/>
              <a:t>1</a:t>
            </a:r>
          </a:p>
        </p:txBody>
      </p:sp>
      <p:cxnSp>
        <p:nvCxnSpPr>
          <p:cNvPr id="3" name="AutoShape 5"/>
          <p:cNvCxnSpPr>
            <a:cxnSpLocks noChangeShapeType="1"/>
          </p:cNvCxnSpPr>
          <p:nvPr/>
        </p:nvCxnSpPr>
        <p:spPr bwMode="auto">
          <a:xfrm flipV="1">
            <a:off x="1106258" y="3134868"/>
            <a:ext cx="1509495" cy="1"/>
          </a:xfrm>
          <a:prstGeom prst="straightConnector1">
            <a:avLst/>
          </a:prstGeom>
          <a:noFill/>
          <a:ln w="76200">
            <a:solidFill>
              <a:srgbClr val="FFFF00"/>
            </a:solidFill>
            <a:round/>
            <a:headEnd/>
            <a:tailEnd/>
          </a:ln>
        </p:spPr>
      </p:cxnSp>
      <p:sp>
        <p:nvSpPr>
          <p:cNvPr id="5" name="Text Box 43"/>
          <p:cNvSpPr txBox="1">
            <a:spLocks noChangeArrowheads="1"/>
          </p:cNvSpPr>
          <p:nvPr/>
        </p:nvSpPr>
        <p:spPr bwMode="auto">
          <a:xfrm>
            <a:off x="1320190" y="3203434"/>
            <a:ext cx="914400" cy="10156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6000" b="1" dirty="0"/>
              <a:t>2</a:t>
            </a:r>
          </a:p>
        </p:txBody>
      </p:sp>
      <p:sp>
        <p:nvSpPr>
          <p:cNvPr id="6" name="Line 45"/>
          <p:cNvSpPr>
            <a:spLocks noChangeShapeType="1"/>
          </p:cNvSpPr>
          <p:nvPr/>
        </p:nvSpPr>
        <p:spPr bwMode="auto">
          <a:xfrm flipV="1">
            <a:off x="1961660" y="2144161"/>
            <a:ext cx="726102" cy="279037"/>
          </a:xfrm>
          <a:prstGeom prst="line">
            <a:avLst/>
          </a:prstGeom>
          <a:noFill/>
          <a:ln w="698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tr-TR"/>
          </a:p>
        </p:txBody>
      </p:sp>
      <p:sp>
        <p:nvSpPr>
          <p:cNvPr id="7" name="Text Box 48"/>
          <p:cNvSpPr txBox="1">
            <a:spLocks noChangeArrowheads="1"/>
          </p:cNvSpPr>
          <p:nvPr/>
        </p:nvSpPr>
        <p:spPr bwMode="auto">
          <a:xfrm>
            <a:off x="2687762" y="1621271"/>
            <a:ext cx="1211318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Calibri" pitchFamily="34" charset="0"/>
              </a:rPr>
              <a:t>pay</a:t>
            </a:r>
          </a:p>
        </p:txBody>
      </p:sp>
      <p:sp>
        <p:nvSpPr>
          <p:cNvPr id="8" name="Line 45"/>
          <p:cNvSpPr>
            <a:spLocks noChangeShapeType="1"/>
          </p:cNvSpPr>
          <p:nvPr/>
        </p:nvSpPr>
        <p:spPr bwMode="auto">
          <a:xfrm>
            <a:off x="2923355" y="3128844"/>
            <a:ext cx="700510" cy="6024"/>
          </a:xfrm>
          <a:prstGeom prst="line">
            <a:avLst/>
          </a:prstGeom>
          <a:noFill/>
          <a:ln w="698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tr-TR"/>
          </a:p>
        </p:txBody>
      </p:sp>
      <p:sp>
        <p:nvSpPr>
          <p:cNvPr id="9" name="Text Box 49"/>
          <p:cNvSpPr txBox="1">
            <a:spLocks noChangeArrowheads="1"/>
          </p:cNvSpPr>
          <p:nvPr/>
        </p:nvSpPr>
        <p:spPr bwMode="auto">
          <a:xfrm>
            <a:off x="3623865" y="2719369"/>
            <a:ext cx="301621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Calibri" pitchFamily="34" charset="0"/>
              </a:rPr>
              <a:t>kesir çizgisi</a:t>
            </a:r>
          </a:p>
        </p:txBody>
      </p:sp>
      <p:sp>
        <p:nvSpPr>
          <p:cNvPr id="10" name="Line 45"/>
          <p:cNvSpPr>
            <a:spLocks noChangeShapeType="1"/>
          </p:cNvSpPr>
          <p:nvPr/>
        </p:nvSpPr>
        <p:spPr bwMode="auto">
          <a:xfrm>
            <a:off x="2090071" y="3765077"/>
            <a:ext cx="684828" cy="361686"/>
          </a:xfrm>
          <a:prstGeom prst="line">
            <a:avLst/>
          </a:prstGeom>
          <a:noFill/>
          <a:ln w="69850">
            <a:solidFill>
              <a:srgbClr val="FF0000"/>
            </a:solidFill>
            <a:miter lim="800000"/>
            <a:headEnd/>
            <a:tailEnd type="triangle" w="med" len="med"/>
          </a:ln>
        </p:spPr>
        <p:txBody>
          <a:bodyPr wrap="none"/>
          <a:lstStyle/>
          <a:p>
            <a:endParaRPr lang="tr-TR"/>
          </a:p>
        </p:txBody>
      </p:sp>
      <p:sp>
        <p:nvSpPr>
          <p:cNvPr id="11" name="Text Box 48"/>
          <p:cNvSpPr txBox="1">
            <a:spLocks noChangeArrowheads="1"/>
          </p:cNvSpPr>
          <p:nvPr/>
        </p:nvSpPr>
        <p:spPr bwMode="auto">
          <a:xfrm>
            <a:off x="2774899" y="3765077"/>
            <a:ext cx="1821766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4800" b="1" dirty="0">
                <a:solidFill>
                  <a:srgbClr val="FF0000"/>
                </a:solidFill>
                <a:latin typeface="Calibri" pitchFamily="34" charset="0"/>
              </a:rPr>
              <a:t>payda</a:t>
            </a:r>
          </a:p>
        </p:txBody>
      </p:sp>
    </p:spTree>
    <p:extLst>
      <p:ext uri="{BB962C8B-B14F-4D97-AF65-F5344CB8AC3E}">
        <p14:creationId xmlns:p14="http://schemas.microsoft.com/office/powerpoint/2010/main" val="166526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utoUpdateAnimBg="0"/>
      <p:bldP spid="8" grpId="0" animBg="1"/>
      <p:bldP spid="9" grpId="0" autoUpdateAnimBg="0"/>
      <p:bldP spid="10" grpId="0" animBg="1"/>
      <p:bldP spid="11" grpId="0" autoUpdateAnimBg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483768" y="1355053"/>
            <a:ext cx="3492401" cy="35108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88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431422">
            <a:off x="2508271" y="1268760"/>
            <a:ext cx="3300189" cy="3181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929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3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9291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373123">
            <a:off x="2370299" y="1268760"/>
            <a:ext cx="3672408" cy="35011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345240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5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345240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4281167">
            <a:off x="2555776" y="1412776"/>
            <a:ext cx="3487638" cy="33392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929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8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9291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23728" y="1720937"/>
            <a:ext cx="4032449" cy="302485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5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9259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𝟓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925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1340768"/>
            <a:ext cx="3276377" cy="312035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8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9291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9291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417588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358210" y="1412776"/>
            <a:ext cx="3744416" cy="3174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42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683568" y="4701321"/>
                <a:ext cx="7150287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16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𝟏𝟔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dır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83568" y="4701321"/>
                <a:ext cx="7150287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7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8866" y="1340768"/>
            <a:ext cx="3384376" cy="33593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25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4701321"/>
                <a:ext cx="6523710" cy="1292598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8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𝟐𝟓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4701321"/>
                <a:ext cx="6523710" cy="129259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5393849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7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8" y="1563638"/>
            <a:ext cx="7941343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043608" y="3212976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43608" y="3212976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152791" y="3905504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>
            <a:off x="1072208" y="2248290"/>
            <a:ext cx="475456" cy="964686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8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1298" y="1556792"/>
            <a:ext cx="7976294" cy="1067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310145" y="3353407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310145" y="3353407"/>
                <a:ext cx="6523710" cy="1288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419328" y="4045935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8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11760" y="1556792"/>
            <a:ext cx="4536504" cy="23042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900718" y="476672"/>
            <a:ext cx="55585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</a:rPr>
              <a:t>Bütün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900718" y="4077072"/>
                <a:ext cx="5558588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 Bütün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718" y="4077072"/>
                <a:ext cx="5558588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Düz Bağlayıcı 5"/>
          <p:cNvCxnSpPr/>
          <p:nvPr/>
        </p:nvCxnSpPr>
        <p:spPr>
          <a:xfrm>
            <a:off x="5182628" y="4781672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4331373" y="2131037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31373" y="2131037"/>
                <a:ext cx="697278" cy="11557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5005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8" y="1594493"/>
            <a:ext cx="7941343" cy="8812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115616" y="3212976"/>
                <a:ext cx="6523710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212976"/>
                <a:ext cx="6523710" cy="12926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224799" y="3905504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038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9" y="1563638"/>
            <a:ext cx="7941342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115616" y="3212976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212976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7847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8" y="1563638"/>
            <a:ext cx="7941343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115616" y="3212976"/>
                <a:ext cx="6912768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3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dür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212976"/>
                <a:ext cx="6912768" cy="12926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8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28" y="1412776"/>
            <a:ext cx="7941343" cy="8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115616" y="3068960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4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068960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8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8746" y="1484784"/>
            <a:ext cx="7928742" cy="86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115616" y="3212976"/>
                <a:ext cx="6523710" cy="130503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5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3212976"/>
                <a:ext cx="6523710" cy="1305037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6038843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0088"/>
            <a:ext cx="8496300" cy="151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30" y="1594596"/>
            <a:ext cx="7380820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 flipV="1">
            <a:off x="1596174" y="2512635"/>
            <a:ext cx="0" cy="37633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4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115616" y="4653136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653136"/>
                <a:ext cx="6523710" cy="1288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Aşağı Bükülü Ok 3"/>
          <p:cNvSpPr/>
          <p:nvPr/>
        </p:nvSpPr>
        <p:spPr>
          <a:xfrm>
            <a:off x="899592" y="2780928"/>
            <a:ext cx="696582" cy="239671"/>
          </a:xfrm>
          <a:prstGeom prst="curved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0088"/>
            <a:ext cx="8496300" cy="151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30" y="1594596"/>
            <a:ext cx="7380820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 flipV="1">
            <a:off x="2339752" y="2512635"/>
            <a:ext cx="0" cy="37633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4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115616" y="4653136"/>
                <a:ext cx="6523710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653136"/>
                <a:ext cx="6523710" cy="12926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ikdörtgen 1"/>
          <p:cNvSpPr/>
          <p:nvPr/>
        </p:nvSpPr>
        <p:spPr>
          <a:xfrm>
            <a:off x="1594398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857630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Aşağı Bükülü Ok 8"/>
          <p:cNvSpPr/>
          <p:nvPr/>
        </p:nvSpPr>
        <p:spPr>
          <a:xfrm>
            <a:off x="899592" y="2700800"/>
            <a:ext cx="1414886" cy="319799"/>
          </a:xfrm>
          <a:prstGeom prst="curved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60008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0088"/>
            <a:ext cx="8496300" cy="151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30" y="1594596"/>
            <a:ext cx="7380820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 flipV="1">
            <a:off x="3059832" y="2512635"/>
            <a:ext cx="0" cy="37633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4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115616" y="4653136"/>
                <a:ext cx="6523710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3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653136"/>
                <a:ext cx="6523710" cy="12926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ikdörtgen 1"/>
          <p:cNvSpPr/>
          <p:nvPr/>
        </p:nvSpPr>
        <p:spPr>
          <a:xfrm>
            <a:off x="1594398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857630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339752" y="1671211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Bükülü Ok 9"/>
          <p:cNvSpPr/>
          <p:nvPr/>
        </p:nvSpPr>
        <p:spPr>
          <a:xfrm>
            <a:off x="899592" y="2700800"/>
            <a:ext cx="2160240" cy="319799"/>
          </a:xfrm>
          <a:prstGeom prst="curved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32453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0088"/>
            <a:ext cx="8496300" cy="151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30" y="1594596"/>
            <a:ext cx="7380820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 flipV="1">
            <a:off x="3769973" y="2512635"/>
            <a:ext cx="0" cy="37633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4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115616" y="4653136"/>
                <a:ext cx="6523710" cy="129048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4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653136"/>
                <a:ext cx="6523710" cy="1290481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ikdörtgen 1"/>
          <p:cNvSpPr/>
          <p:nvPr/>
        </p:nvSpPr>
        <p:spPr>
          <a:xfrm>
            <a:off x="1594398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857630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339752" y="1671211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3059832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Aşağı Bükülü Ok 10"/>
          <p:cNvSpPr/>
          <p:nvPr/>
        </p:nvSpPr>
        <p:spPr>
          <a:xfrm>
            <a:off x="899591" y="2700800"/>
            <a:ext cx="2870381" cy="319799"/>
          </a:xfrm>
          <a:prstGeom prst="curved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073003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269" y="1560601"/>
            <a:ext cx="7704856" cy="104059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47167" y="2601195"/>
            <a:ext cx="8964488" cy="179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5" name="Düz Ok Bağlayıcısı 4"/>
          <p:cNvCxnSpPr/>
          <p:nvPr/>
        </p:nvCxnSpPr>
        <p:spPr>
          <a:xfrm flipV="1">
            <a:off x="4451697" y="2568713"/>
            <a:ext cx="0" cy="37633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Dikdörtgen 7"/>
              <p:cNvSpPr/>
              <p:nvPr/>
            </p:nvSpPr>
            <p:spPr>
              <a:xfrm>
                <a:off x="1115616" y="4673186"/>
                <a:ext cx="6523710" cy="130503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5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8" name="Dikdörtgen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673186"/>
                <a:ext cx="6523710" cy="130503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Aşağı Bükülü Ok 8"/>
          <p:cNvSpPr/>
          <p:nvPr/>
        </p:nvSpPr>
        <p:spPr>
          <a:xfrm>
            <a:off x="599269" y="2756878"/>
            <a:ext cx="3852428" cy="548156"/>
          </a:xfrm>
          <a:prstGeom prst="curved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847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11760" y="1916832"/>
            <a:ext cx="4536504" cy="23042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" name="Düz Bağlayıcı 3"/>
          <p:cNvCxnSpPr>
            <a:stCxn id="2" idx="0"/>
            <a:endCxn id="2" idx="2"/>
          </p:cNvCxnSpPr>
          <p:nvPr/>
        </p:nvCxnSpPr>
        <p:spPr>
          <a:xfrm>
            <a:off x="4680012" y="1916832"/>
            <a:ext cx="0" cy="23042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Dikdörtgen 2"/>
              <p:cNvSpPr/>
              <p:nvPr/>
            </p:nvSpPr>
            <p:spPr>
              <a:xfrm>
                <a:off x="3059832" y="2491077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3" name="Dikdörtgen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2491077"/>
                <a:ext cx="697278" cy="115576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5516745" y="2491077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6745" y="2491077"/>
                <a:ext cx="697278" cy="11557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0" name="Dikdörtgen 9"/>
          <p:cNvSpPr/>
          <p:nvPr/>
        </p:nvSpPr>
        <p:spPr>
          <a:xfrm>
            <a:off x="286324" y="548680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1" name="Dikdörtgen 10"/>
              <p:cNvSpPr/>
              <p:nvPr/>
            </p:nvSpPr>
            <p:spPr>
              <a:xfrm>
                <a:off x="1418157" y="4437112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parçası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1" name="Dikdörtgen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157" y="4437112"/>
                <a:ext cx="6523710" cy="128868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2" name="Düz Bağlayıcı 11"/>
          <p:cNvCxnSpPr/>
          <p:nvPr/>
        </p:nvCxnSpPr>
        <p:spPr>
          <a:xfrm>
            <a:off x="5357684" y="5129640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Düz Ok Bağlayıcısı 13"/>
          <p:cNvCxnSpPr/>
          <p:nvPr/>
        </p:nvCxnSpPr>
        <p:spPr>
          <a:xfrm flipH="1">
            <a:off x="2411760" y="4077072"/>
            <a:ext cx="432048" cy="57606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00561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1" grpId="0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850" y="2490088"/>
            <a:ext cx="8496300" cy="1514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0930" y="1594596"/>
            <a:ext cx="7380820" cy="8966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7" name="Düz Ok Bağlayıcısı 6"/>
          <p:cNvCxnSpPr/>
          <p:nvPr/>
        </p:nvCxnSpPr>
        <p:spPr>
          <a:xfrm flipV="1">
            <a:off x="6679493" y="2551757"/>
            <a:ext cx="0" cy="376331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" name="Dikdörtgen 4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115616" y="4653136"/>
                <a:ext cx="6523710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8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𝟖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115616" y="4653136"/>
                <a:ext cx="6523710" cy="12926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Dikdörtgen 1"/>
          <p:cNvSpPr/>
          <p:nvPr/>
        </p:nvSpPr>
        <p:spPr>
          <a:xfrm>
            <a:off x="1594398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Dikdörtgen 7"/>
          <p:cNvSpPr/>
          <p:nvPr/>
        </p:nvSpPr>
        <p:spPr>
          <a:xfrm>
            <a:off x="857630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Dikdörtgen 8"/>
          <p:cNvSpPr/>
          <p:nvPr/>
        </p:nvSpPr>
        <p:spPr>
          <a:xfrm>
            <a:off x="2339752" y="1671211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Aşağı Bükülü Ok 9"/>
          <p:cNvSpPr/>
          <p:nvPr/>
        </p:nvSpPr>
        <p:spPr>
          <a:xfrm>
            <a:off x="899591" y="2700800"/>
            <a:ext cx="5779901" cy="319799"/>
          </a:xfrm>
          <a:prstGeom prst="curvedDownArrow">
            <a:avLst/>
          </a:prstGeom>
          <a:ln>
            <a:solidFill>
              <a:srgbClr val="FFFF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chemeClr val="tx1"/>
              </a:solidFill>
            </a:endParaRPr>
          </a:p>
        </p:txBody>
      </p:sp>
      <p:sp>
        <p:nvSpPr>
          <p:cNvPr id="11" name="Dikdörtgen 10"/>
          <p:cNvSpPr/>
          <p:nvPr/>
        </p:nvSpPr>
        <p:spPr>
          <a:xfrm>
            <a:off x="3012070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Dikdörtgen 11"/>
          <p:cNvSpPr/>
          <p:nvPr/>
        </p:nvSpPr>
        <p:spPr>
          <a:xfrm>
            <a:off x="3732150" y="1671211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Dikdörtgen 12"/>
          <p:cNvSpPr/>
          <p:nvPr/>
        </p:nvSpPr>
        <p:spPr>
          <a:xfrm>
            <a:off x="4471340" y="1666083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Dikdörtgen 13"/>
          <p:cNvSpPr/>
          <p:nvPr/>
        </p:nvSpPr>
        <p:spPr>
          <a:xfrm>
            <a:off x="5208718" y="1671211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5" name="Dikdörtgen 14"/>
          <p:cNvSpPr/>
          <p:nvPr/>
        </p:nvSpPr>
        <p:spPr>
          <a:xfrm>
            <a:off x="5959413" y="1671211"/>
            <a:ext cx="720080" cy="753702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0487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725" y="1747838"/>
            <a:ext cx="363855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Düz Ok Bağlayıcısı 2"/>
          <p:cNvCxnSpPr/>
          <p:nvPr/>
        </p:nvCxnSpPr>
        <p:spPr>
          <a:xfrm flipH="1">
            <a:off x="2339752" y="4941168"/>
            <a:ext cx="531377" cy="57606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" name="Dikdörtgen 3"/>
          <p:cNvSpPr/>
          <p:nvPr/>
        </p:nvSpPr>
        <p:spPr>
          <a:xfrm>
            <a:off x="179512" y="620688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Dikdörtgen 4"/>
              <p:cNvSpPr/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5" name="Dikdörtgen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8410075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725" y="1747838"/>
            <a:ext cx="3638550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204118" y="620688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Dikdörtgen 4"/>
              <p:cNvSpPr/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2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5" name="Dikdörtgen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48092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>
          <a:xfrm>
            <a:off x="57613" y="620688"/>
            <a:ext cx="911669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67013" y="1747838"/>
            <a:ext cx="36099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6" name="Dikdörtgen 5"/>
              <p:cNvSpPr/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3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𝟑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6" name="Dikdörtgen 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997989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7488" y="1757363"/>
            <a:ext cx="3629025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9756" y="764704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220388" y="5108322"/>
                <a:ext cx="7456067" cy="1344984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5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𝟓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344984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279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752600"/>
            <a:ext cx="36480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764704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10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279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7963" y="1717724"/>
            <a:ext cx="3648075" cy="3352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89756" y="692696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16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𝟏𝟔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279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52725" y="1556792"/>
            <a:ext cx="3638550" cy="3343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3448" y="532130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220388" y="5108322"/>
                <a:ext cx="7456067" cy="1305037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45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𝟒𝟓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305037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582793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4228" y="1556792"/>
            <a:ext cx="3648075" cy="336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87524" y="620688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220388" y="5108322"/>
                <a:ext cx="7456067" cy="1288751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73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𝟕𝟑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88751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542282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2123728" y="830997"/>
            <a:ext cx="4470916" cy="42733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0"/>
            <a:ext cx="8964488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100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14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𝟏𝟒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𝟏𝟎𝟎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dür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220388" y="5108322"/>
                <a:ext cx="7456067" cy="1292662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679777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>
          <a:xfrm>
            <a:off x="2411760" y="1988840"/>
            <a:ext cx="4536504" cy="2304256"/>
          </a:xfrm>
          <a:prstGeom prst="rect">
            <a:avLst/>
          </a:prstGeom>
          <a:solidFill>
            <a:schemeClr val="bg2">
              <a:lumMod val="20000"/>
              <a:lumOff val="8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" name="Düz Bağlayıcı 3"/>
          <p:cNvCxnSpPr>
            <a:stCxn id="2" idx="0"/>
            <a:endCxn id="2" idx="2"/>
          </p:cNvCxnSpPr>
          <p:nvPr/>
        </p:nvCxnSpPr>
        <p:spPr>
          <a:xfrm>
            <a:off x="4680012" y="1988840"/>
            <a:ext cx="0" cy="2304256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" name="Düz Bağlayıcı 4"/>
          <p:cNvCxnSpPr>
            <a:stCxn id="2" idx="1"/>
            <a:endCxn id="2" idx="3"/>
          </p:cNvCxnSpPr>
          <p:nvPr/>
        </p:nvCxnSpPr>
        <p:spPr>
          <a:xfrm>
            <a:off x="2411760" y="3140968"/>
            <a:ext cx="4536504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Dikdörtgen 7"/>
              <p:cNvSpPr/>
              <p:nvPr/>
            </p:nvSpPr>
            <p:spPr>
              <a:xfrm>
                <a:off x="3059832" y="1985202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8" name="Dikdörtgen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1985202"/>
                <a:ext cx="697278" cy="9785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5319504" y="2020199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19504" y="2020199"/>
                <a:ext cx="697278" cy="9785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Dikdörtgen 9"/>
              <p:cNvSpPr/>
              <p:nvPr/>
            </p:nvSpPr>
            <p:spPr>
              <a:xfrm>
                <a:off x="3059832" y="3175707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10" name="Dikdörtgen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59832" y="3175707"/>
                <a:ext cx="697278" cy="9785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Dikdörtgen 10"/>
              <p:cNvSpPr/>
              <p:nvPr/>
            </p:nvSpPr>
            <p:spPr>
              <a:xfrm>
                <a:off x="5332811" y="3175707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11" name="Dikdörtgen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32811" y="3175707"/>
                <a:ext cx="697278" cy="9785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3" name="Dikdörtgen 12"/>
              <p:cNvSpPr/>
              <p:nvPr/>
            </p:nvSpPr>
            <p:spPr>
              <a:xfrm>
                <a:off x="1418157" y="4485297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3" name="Dikdörtgen 1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418157" y="4485297"/>
                <a:ext cx="6523710" cy="1288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4" name="Düz Bağlayıcı 13"/>
          <p:cNvCxnSpPr/>
          <p:nvPr/>
        </p:nvCxnSpPr>
        <p:spPr>
          <a:xfrm>
            <a:off x="5527340" y="5177825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Dikdörtgen 14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4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16" name="Düz Ok Bağlayıcısı 15"/>
          <p:cNvCxnSpPr/>
          <p:nvPr/>
        </p:nvCxnSpPr>
        <p:spPr>
          <a:xfrm flipH="1">
            <a:off x="2411760" y="4077072"/>
            <a:ext cx="432048" cy="57606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2601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3" grpId="0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Nasrettin Hoca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03848" y="2276872"/>
            <a:ext cx="2894430" cy="316835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82284533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Oval 6"/>
          <p:cNvSpPr/>
          <p:nvPr/>
        </p:nvSpPr>
        <p:spPr>
          <a:xfrm>
            <a:off x="3275856" y="1304764"/>
            <a:ext cx="2808312" cy="280831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Dikdörtgen 2"/>
          <p:cNvSpPr/>
          <p:nvPr/>
        </p:nvSpPr>
        <p:spPr>
          <a:xfrm>
            <a:off x="1900718" y="396449"/>
            <a:ext cx="5558588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5400" b="1" cap="none" spc="0" dirty="0">
                <a:ln w="50800"/>
                <a:solidFill>
                  <a:srgbClr val="FFFF00"/>
                </a:solidFill>
                <a:effectLst/>
              </a:rPr>
              <a:t>Bütün</a:t>
            </a:r>
            <a:endParaRPr lang="tr-TR" sz="54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900718" y="4077072"/>
                <a:ext cx="5558588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 Bütün 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900718" y="4077072"/>
                <a:ext cx="5558588" cy="1288686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6" name="Düz Bağlayıcı 5"/>
          <p:cNvCxnSpPr/>
          <p:nvPr/>
        </p:nvCxnSpPr>
        <p:spPr>
          <a:xfrm>
            <a:off x="5182628" y="4781672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4484801" y="2129901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84801" y="2129901"/>
                <a:ext cx="697278" cy="11557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7457365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Oval 9"/>
          <p:cNvSpPr/>
          <p:nvPr/>
        </p:nvSpPr>
        <p:spPr>
          <a:xfrm>
            <a:off x="2843808" y="1412776"/>
            <a:ext cx="3168352" cy="280831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4" name="Düz Bağlayıcı 3"/>
          <p:cNvCxnSpPr>
            <a:endCxn id="10" idx="4"/>
          </p:cNvCxnSpPr>
          <p:nvPr/>
        </p:nvCxnSpPr>
        <p:spPr>
          <a:xfrm>
            <a:off x="4392305" y="1412776"/>
            <a:ext cx="35679" cy="2808312"/>
          </a:xfrm>
          <a:prstGeom prst="line">
            <a:avLst/>
          </a:prstGeom>
          <a:ln w="762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Dikdörtgen 2"/>
              <p:cNvSpPr/>
              <p:nvPr/>
            </p:nvSpPr>
            <p:spPr>
              <a:xfrm>
                <a:off x="3347864" y="2271382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3" name="Dikdörtgen 2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347864" y="2271382"/>
                <a:ext cx="697278" cy="115576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4854759" y="2239049"/>
                <a:ext cx="697278" cy="115576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8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endParaRPr lang="tr-TR" sz="48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854759" y="2239049"/>
                <a:ext cx="697278" cy="1155766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2" name="Dikdörtgen 11"/>
              <p:cNvSpPr/>
              <p:nvPr/>
            </p:nvSpPr>
            <p:spPr>
              <a:xfrm>
                <a:off x="899592" y="4406402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𝟐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2" name="Dikdörtgen 11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99592" y="4406402"/>
                <a:ext cx="6523710" cy="1288686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3" name="Düz Bağlayıcı 12"/>
          <p:cNvCxnSpPr/>
          <p:nvPr/>
        </p:nvCxnSpPr>
        <p:spPr>
          <a:xfrm>
            <a:off x="5008775" y="5098930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Dikdörtgen 13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2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15" name="Düz Ok Bağlayıcısı 14"/>
          <p:cNvCxnSpPr/>
          <p:nvPr/>
        </p:nvCxnSpPr>
        <p:spPr>
          <a:xfrm flipH="1">
            <a:off x="2555776" y="3830338"/>
            <a:ext cx="1008112" cy="678782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7514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9" grpId="0"/>
      <p:bldP spid="1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Oval 12"/>
          <p:cNvSpPr/>
          <p:nvPr/>
        </p:nvSpPr>
        <p:spPr>
          <a:xfrm>
            <a:off x="3059832" y="1772816"/>
            <a:ext cx="2808312" cy="2808312"/>
          </a:xfrm>
          <a:prstGeom prst="ellipse">
            <a:avLst/>
          </a:prstGeom>
          <a:solidFill>
            <a:srgbClr val="00B0F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cxnSp>
        <p:nvCxnSpPr>
          <p:cNvPr id="14" name="Düz Bağlayıcı 13"/>
          <p:cNvCxnSpPr/>
          <p:nvPr/>
        </p:nvCxnSpPr>
        <p:spPr>
          <a:xfrm>
            <a:off x="4463988" y="1775575"/>
            <a:ext cx="0" cy="2808312"/>
          </a:xfrm>
          <a:prstGeom prst="line">
            <a:avLst/>
          </a:prstGeom>
          <a:ln w="571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Düz Bağlayıcı 14"/>
          <p:cNvCxnSpPr>
            <a:stCxn id="13" idx="2"/>
            <a:endCxn id="13" idx="6"/>
          </p:cNvCxnSpPr>
          <p:nvPr/>
        </p:nvCxnSpPr>
        <p:spPr>
          <a:xfrm>
            <a:off x="3059832" y="3176972"/>
            <a:ext cx="2808312" cy="0"/>
          </a:xfrm>
          <a:prstGeom prst="line">
            <a:avLst/>
          </a:prstGeom>
          <a:ln w="3810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Dikdörtgen 7"/>
              <p:cNvSpPr/>
              <p:nvPr/>
            </p:nvSpPr>
            <p:spPr>
              <a:xfrm>
                <a:off x="3428623" y="2020199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8" name="Dikdörtgen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28623" y="2020199"/>
                <a:ext cx="697278" cy="978538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9" name="Dikdörtgen 8"/>
              <p:cNvSpPr/>
              <p:nvPr/>
            </p:nvSpPr>
            <p:spPr>
              <a:xfrm>
                <a:off x="4696140" y="2020199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9" name="Dikdörtgen 8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96140" y="2020199"/>
                <a:ext cx="697278" cy="978538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0" name="Dikdörtgen 9"/>
              <p:cNvSpPr/>
              <p:nvPr/>
            </p:nvSpPr>
            <p:spPr>
              <a:xfrm>
                <a:off x="3416541" y="3242550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10" name="Dikdörtgen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416541" y="3242550"/>
                <a:ext cx="697278" cy="978538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Dikdörtgen 10"/>
              <p:cNvSpPr/>
              <p:nvPr/>
            </p:nvSpPr>
            <p:spPr>
              <a:xfrm>
                <a:off x="4675061" y="3263443"/>
                <a:ext cx="697278" cy="97853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r>
                  <a:rPr lang="tr-TR" sz="4000" b="1" dirty="0">
                    <a:ln w="50800"/>
                    <a:solidFill>
                      <a:srgbClr val="FFFF00"/>
                    </a:solidFill>
                  </a:rPr>
                  <a:t>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4000" b="1" i="1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4000" b="1" i="1" smtClean="0">
                            <a:ln w="50800"/>
                            <a:solidFill>
                              <a:srgbClr val="FFFF00"/>
                            </a:solidFill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endParaRPr lang="tr-TR" sz="4000" dirty="0"/>
              </a:p>
            </p:txBody>
          </p:sp>
        </mc:Choice>
        <mc:Fallback xmlns="">
          <p:sp>
            <p:nvSpPr>
              <p:cNvPr id="11" name="Dikdörtgen 10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75061" y="3263443"/>
                <a:ext cx="697278" cy="978538"/>
              </a:xfrm>
              <a:prstGeom prst="rect">
                <a:avLst/>
              </a:prstGeom>
              <a:blipFill rotWithShape="1"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6" name="Dikdörtgen 15"/>
              <p:cNvSpPr/>
              <p:nvPr/>
            </p:nvSpPr>
            <p:spPr>
              <a:xfrm>
                <a:off x="864046" y="4583887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16" name="Dikdörtgen 15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64046" y="4583887"/>
                <a:ext cx="6523710" cy="1288686"/>
              </a:xfrm>
              <a:prstGeom prst="rect">
                <a:avLst/>
              </a:prstGeom>
              <a:blipFill rotWithShape="1"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17" name="Düz Bağlayıcı 16"/>
          <p:cNvCxnSpPr/>
          <p:nvPr/>
        </p:nvCxnSpPr>
        <p:spPr>
          <a:xfrm>
            <a:off x="4973229" y="5276415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Dikdörtgen 17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4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p:cxnSp>
        <p:nvCxnSpPr>
          <p:cNvPr id="19" name="Düz Ok Bağlayıcısı 18"/>
          <p:cNvCxnSpPr/>
          <p:nvPr/>
        </p:nvCxnSpPr>
        <p:spPr>
          <a:xfrm flipH="1">
            <a:off x="2336421" y="3861048"/>
            <a:ext cx="1080120" cy="93610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28532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  <p:bldP spid="11" grpId="0"/>
      <p:bldP spid="16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2915816" y="1412776"/>
            <a:ext cx="2808312" cy="2808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Dikdörtgen 2"/>
          <p:cNvSpPr/>
          <p:nvPr/>
        </p:nvSpPr>
        <p:spPr>
          <a:xfrm>
            <a:off x="179512" y="332656"/>
            <a:ext cx="8784976" cy="83099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tr-TR" sz="4800" b="1" dirty="0">
                <a:ln w="50800"/>
                <a:solidFill>
                  <a:srgbClr val="FFFF00"/>
                </a:solidFill>
              </a:rPr>
              <a:t>B</a:t>
            </a:r>
            <a:r>
              <a:rPr lang="tr-TR" sz="4800" b="1" cap="none" spc="0" dirty="0">
                <a:ln w="50800"/>
                <a:solidFill>
                  <a:srgbClr val="FFFF00"/>
                </a:solidFill>
                <a:effectLst/>
              </a:rPr>
              <a:t>ütünü 4 eş parçaya bölelim.</a:t>
            </a:r>
            <a:endParaRPr lang="tr-TR" sz="4800" b="1" cap="none" spc="0" dirty="0">
              <a:ln w="50800"/>
              <a:solidFill>
                <a:schemeClr val="bg1">
                  <a:shade val="50000"/>
                </a:schemeClr>
              </a:solidFill>
              <a:effectLst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Dikdörtgen 3"/>
              <p:cNvSpPr/>
              <p:nvPr/>
            </p:nvSpPr>
            <p:spPr>
              <a:xfrm>
                <a:off x="1058117" y="4509120"/>
                <a:ext cx="6523710" cy="1288686"/>
              </a:xfrm>
              <a:prstGeom prst="rect">
                <a:avLst/>
              </a:prstGeom>
              <a:noFill/>
            </p:spPr>
            <p:txBody>
              <a:bodyPr wrap="square" lIns="91440" tIns="45720" rIns="91440" bIns="45720">
                <a:spAutoFit/>
                <a:scene3d>
                  <a:camera prst="orthographicFront"/>
                  <a:lightRig rig="balanced" dir="t">
                    <a:rot lat="0" lon="0" rev="2100000"/>
                  </a:lightRig>
                </a:scene3d>
                <a:sp3d extrusionH="57150" prstMaterial="metal">
                  <a:bevelT w="38100" h="25400"/>
                  <a:contourClr>
                    <a:schemeClr val="bg2"/>
                  </a:contourClr>
                </a:sp3d>
              </a:bodyPr>
              <a:lstStyle/>
              <a:p>
                <a:pPr algn="ctr"/>
                <a:r>
                  <a:rPr lang="tr-TR" sz="5400" b="1" dirty="0">
                    <a:ln w="50800"/>
                    <a:solidFill>
                      <a:srgbClr val="FFFF00"/>
                    </a:solidFill>
                  </a:rPr>
                  <a:t>1  parçası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=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𝟏</m:t>
                        </m:r>
                      </m:num>
                      <m:den>
                        <m:r>
                          <a:rPr lang="tr-TR" sz="5400" b="1" i="1" cap="none" spc="0" smtClean="0">
                            <a:ln w="50800"/>
                            <a:solidFill>
                              <a:srgbClr val="FFFF00"/>
                            </a:solidFill>
                            <a:effectLst/>
                            <a:latin typeface="Cambria Math"/>
                          </a:rPr>
                          <m:t>𝟒</m:t>
                        </m:r>
                      </m:den>
                    </m:f>
                  </m:oMath>
                </a14:m>
                <a:r>
                  <a:rPr lang="tr-TR" sz="5400" b="1" cap="none" spc="0" dirty="0">
                    <a:ln w="50800"/>
                    <a:solidFill>
                      <a:schemeClr val="bg1">
                        <a:shade val="50000"/>
                      </a:schemeClr>
                    </a:solidFill>
                    <a:effectLst/>
                    <a:latin typeface="ALFABET98" panose="00000400000000000000" pitchFamily="2" charset="0"/>
                  </a:rPr>
                  <a:t>   </a:t>
                </a:r>
                <a:r>
                  <a:rPr lang="tr-TR" sz="5400" b="1" cap="none" spc="0" dirty="0">
                    <a:ln w="50800"/>
                    <a:solidFill>
                      <a:srgbClr val="FFFF00"/>
                    </a:solidFill>
                    <a:effectLst/>
                  </a:rPr>
                  <a:t>dir</a:t>
                </a:r>
              </a:p>
            </p:txBody>
          </p:sp>
        </mc:Choice>
        <mc:Fallback xmlns="">
          <p:sp>
            <p:nvSpPr>
              <p:cNvPr id="4" name="Dikdörtgen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058117" y="4509120"/>
                <a:ext cx="6523710" cy="1288686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tr-TR">
                    <a:noFill/>
                  </a:rPr>
                  <a:t> </a:t>
                </a:r>
              </a:p>
            </p:txBody>
          </p:sp>
        </mc:Fallback>
      </mc:AlternateContent>
      <p:cxnSp>
        <p:nvCxnSpPr>
          <p:cNvPr id="5" name="Düz Bağlayıcı 4"/>
          <p:cNvCxnSpPr/>
          <p:nvPr/>
        </p:nvCxnSpPr>
        <p:spPr>
          <a:xfrm>
            <a:off x="5167300" y="5201648"/>
            <a:ext cx="576064" cy="0"/>
          </a:xfrm>
          <a:prstGeom prst="line">
            <a:avLst/>
          </a:prstGeom>
          <a:ln w="57150">
            <a:solidFill>
              <a:srgbClr val="FFFF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" name="Düz Ok Bağlayıcısı 5"/>
          <p:cNvCxnSpPr/>
          <p:nvPr/>
        </p:nvCxnSpPr>
        <p:spPr>
          <a:xfrm flipH="1">
            <a:off x="2483768" y="3573016"/>
            <a:ext cx="1080120" cy="936104"/>
          </a:xfrm>
          <a:prstGeom prst="straightConnector1">
            <a:avLst/>
          </a:prstGeom>
          <a:ln w="28575">
            <a:solidFill>
              <a:srgbClr val="FFFF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847301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Üst Düzey">
  <a:themeElements>
    <a:clrScheme name="Üst Düzey">
      <a:dk1>
        <a:sysClr val="windowText" lastClr="000000"/>
      </a:dk1>
      <a:lt1>
        <a:sysClr val="window" lastClr="FFFFFF"/>
      </a:lt1>
      <a:dk2>
        <a:srgbClr val="2F5897"/>
      </a:dk2>
      <a:lt2>
        <a:srgbClr val="E4E9EF"/>
      </a:lt2>
      <a:accent1>
        <a:srgbClr val="6076B4"/>
      </a:accent1>
      <a:accent2>
        <a:srgbClr val="9C5252"/>
      </a:accent2>
      <a:accent3>
        <a:srgbClr val="E68422"/>
      </a:accent3>
      <a:accent4>
        <a:srgbClr val="846648"/>
      </a:accent4>
      <a:accent5>
        <a:srgbClr val="63891F"/>
      </a:accent5>
      <a:accent6>
        <a:srgbClr val="758085"/>
      </a:accent6>
      <a:hlink>
        <a:srgbClr val="3399FF"/>
      </a:hlink>
      <a:folHlink>
        <a:srgbClr val="B2B2B2"/>
      </a:folHlink>
    </a:clrScheme>
    <a:fontScheme name="Üst Düzey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Palatino Linotype"/>
        <a:ea typeface=""/>
        <a:cs typeface=""/>
        <a:font script="Jpan" typeface="HGS明朝E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Üst Düzey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8575" cap="flat" cmpd="sng" algn="ctr">
          <a:solidFill>
            <a:schemeClr val="phClr"/>
          </a:solidFill>
          <a:prstDash val="solid"/>
        </a:ln>
        <a:ln w="50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50000">
              <a:schemeClr val="phClr">
                <a:tint val="80000"/>
                <a:satMod val="250000"/>
              </a:schemeClr>
            </a:gs>
            <a:gs pos="76000">
              <a:schemeClr val="phClr">
                <a:tint val="90000"/>
                <a:shade val="90000"/>
                <a:satMod val="200000"/>
              </a:schemeClr>
            </a:gs>
            <a:gs pos="92000">
              <a:schemeClr val="phClr">
                <a:tint val="90000"/>
                <a:shade val="70000"/>
                <a:satMod val="250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tint val="95000"/>
              </a:schemeClr>
              <a:schemeClr val="phClr">
                <a:shade val="9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eması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Executive</Template>
  <TotalTime>311</TotalTime>
  <Words>693</Words>
  <Application>Microsoft Office PowerPoint</Application>
  <PresentationFormat>Ekran Gösterisi (4:3)</PresentationFormat>
  <Paragraphs>177</Paragraphs>
  <Slides>50</Slides>
  <Notes>12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9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50</vt:i4>
      </vt:variant>
    </vt:vector>
  </HeadingPairs>
  <TitlesOfParts>
    <vt:vector size="60" baseType="lpstr">
      <vt:lpstr>ALFABET98</vt:lpstr>
      <vt:lpstr>Arial</vt:lpstr>
      <vt:lpstr>Calibri</vt:lpstr>
      <vt:lpstr>Cambria Math</vt:lpstr>
      <vt:lpstr>Century Gothic</vt:lpstr>
      <vt:lpstr>Comic Sans MS</vt:lpstr>
      <vt:lpstr>Courier New</vt:lpstr>
      <vt:lpstr>Monotype Corsiva</vt:lpstr>
      <vt:lpstr>Palatino Linotype</vt:lpstr>
      <vt:lpstr>Üst Düzey</vt:lpstr>
      <vt:lpstr>KESİRLER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Sunusu</dc:title>
  <dc:creator>ms</dc:creator>
  <cp:lastModifiedBy>SERKAN DEMİR</cp:lastModifiedBy>
  <cp:revision>49</cp:revision>
  <dcterms:created xsi:type="dcterms:W3CDTF">2020-08-21T16:18:49Z</dcterms:created>
  <dcterms:modified xsi:type="dcterms:W3CDTF">2021-12-16T13:46:01Z</dcterms:modified>
</cp:coreProperties>
</file>