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969" autoAdjust="0"/>
  </p:normalViewPr>
  <p:slideViewPr>
    <p:cSldViewPr snapToGrid="0">
      <p:cViewPr varScale="1">
        <p:scale>
          <a:sx n="64" d="100"/>
          <a:sy n="64" d="100"/>
        </p:scale>
        <p:origin x="94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CD8372-45F5-4B26-B083-3D559D31547C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6582C-310D-4D0D-B69C-A11C7186601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6018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6582C-310D-4D0D-B69C-A11C7186601A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9227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6582C-310D-4D0D-B69C-A11C7186601A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8254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6582C-310D-4D0D-B69C-A11C7186601A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9923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6582C-310D-4D0D-B69C-A11C7186601A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4863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747F555-55CC-4EAB-815D-7FDCCE3B14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29EF56B2-1CBB-4369-86BB-427E3B5BE3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AD9ED21-10B8-49C4-A087-566F9A3B6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A99EC89-0B1D-4A3B-925F-BFC0FCC5D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D21EEF8-1B56-4711-9996-9CCBC7429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7301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9C782D3-76ED-4E30-BAB3-404533F23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977AE272-AC51-46CD-9CBF-F948E1ABF5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0DE1883-99E5-43F7-BEA3-887B0F482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93570E3-603E-4348-A430-B81983570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56C83B0-91F0-40D4-A756-C88889C25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9871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BBB7EB6F-FDD7-4B6E-B90F-C12C5C39AD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20CC4289-BF64-4672-B5A7-461A7ED9F6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5CC0248-9709-4215-95AB-9D2EF98AD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C40F636-20AC-4F25-B69E-6BD8CE543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A2D864D-8BB7-41DE-91CB-A4118D076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8332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0682BF7-E98A-4743-96AA-30DE3A538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CDC4ADA-5952-477E-A65B-9C9B271648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FA41C73-5523-4C9E-A078-A65DFB0A1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23E593C-BAF8-40EC-98D5-26093A302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E2897EF-97D0-4941-A9AC-C47EC454E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4300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47ECE97-ECA8-4B50-83C9-84A62F4EB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2DF83E2-482D-470B-A1AD-E90CA57C0A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EF19153-3987-4FE5-8ADD-1C4E546FC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A1356A7-80B4-4C1C-AD43-4438EA84D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32C8D1B-A12D-4075-9162-07FB03728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4395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8A6D7B0-F33C-498D-A4FB-DADF0B3F3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EEC37DC-2F76-4569-ABF7-85175E0C2C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B724BE47-A8E3-4CA6-837C-37D963C91B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0B780607-69E3-4C21-A0BF-20A27BAA1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31C9B0D-900F-45DB-80C8-E68128162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D484117-67D2-4398-95D6-9CA6BBB55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591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F7BE2CA-1B76-47AE-AE3F-63A1E8044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AEF77B0-D9F1-42F5-BC4D-78494DB9B4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F90FE24-0792-4CC9-BB38-E8B683EB08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A1FA87A1-CE94-4D3E-BBE3-AB38FAF61A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FC785EC3-B5C9-4097-A689-DE9A74FA2C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3F4B3047-C900-4074-86AC-E02C53EAE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1170D727-D66E-4039-982A-7D002A6CC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E24BBBD8-B714-417B-AFEF-3FEEA3DB6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5219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D48ACA8-FCE1-4377-B4DA-063333094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317A064A-0CCC-45E3-B5B8-C8946C998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5A0ED292-BA03-4B0B-B5EE-9CCAA9BA0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CB846E10-6EC9-4E99-B15C-960ED219E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5696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00E52C3F-63B8-48B0-9129-EEF529A61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13E73EBA-CDCA-4105-A9D2-0B5B5CDEA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7D186EEC-8B99-4689-AB1C-5004E048B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0946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A0D8172-9304-4169-87A2-A220B06A3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F1D009D-8096-4E9A-8881-4373FBD4E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C296C66-B70D-4F15-86AC-BE70276E78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D69034F-F96F-4039-9E80-14D08F0FC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D5D68964-1DC7-42DC-B296-5ADFB4912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679BD71C-0DB7-4447-A602-A3BD1654E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6857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47DE435-65C5-414B-A787-74E5E8297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7D9E5080-1DAD-45D1-990D-3732AD0521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E811F1B-BC3C-4E0D-8EA3-755642C011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DD7EE9B0-3048-4519-95CE-2FF51803A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11CA5C11-FA6A-4595-8AC1-8C73AA81D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6E889CC2-45EB-49D8-98EF-1CDCA5C99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2392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B78F209B-A9DE-4694-8162-630FCEAAE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7AB6FEF-2C11-400A-B6B6-C9363D0F77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B18D39D-016C-4CCE-990A-691449B6F7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FAB4B9C-CD1E-4F6A-B336-5EF63BB316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C6A7C02-8B35-4672-8321-D6909F985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7434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A283CF47-4FB5-4742-8765-428AF5ABE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56316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1518356C-1877-48BD-9096-231FD0ADC14D}"/>
              </a:ext>
            </a:extLst>
          </p:cNvPr>
          <p:cNvSpPr txBox="1"/>
          <p:nvPr/>
        </p:nvSpPr>
        <p:spPr>
          <a:xfrm>
            <a:off x="0" y="1459684"/>
            <a:ext cx="1219199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500" dirty="0">
                <a:solidFill>
                  <a:srgbClr val="FF0000"/>
                </a:solidFill>
                <a:latin typeface="Arial Black" panose="020B0A04020102020204" pitchFamily="34" charset="0"/>
              </a:rPr>
              <a:t>BEDENİM NE ANLATIYOR</a:t>
            </a:r>
          </a:p>
        </p:txBody>
      </p:sp>
    </p:spTree>
    <p:extLst>
      <p:ext uri="{BB962C8B-B14F-4D97-AF65-F5344CB8AC3E}">
        <p14:creationId xmlns:p14="http://schemas.microsoft.com/office/powerpoint/2010/main" val="2815374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7E99A25-F9A8-4689-AD14-C4AAD74F22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012"/>
            <a:ext cx="12192000" cy="6787706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3D24BCEC-3559-44F1-95C6-C7138EEB9644}"/>
              </a:ext>
            </a:extLst>
          </p:cNvPr>
          <p:cNvSpPr txBox="1"/>
          <p:nvPr/>
        </p:nvSpPr>
        <p:spPr>
          <a:xfrm>
            <a:off x="2254541" y="4488001"/>
            <a:ext cx="96578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6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Rüya’nın mutlu olduğunu görüyorum.</a:t>
            </a:r>
            <a:endParaRPr lang="tr-TR" sz="36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F6EC53CE-2CF1-46D2-8309-212C57ED7AAF}"/>
              </a:ext>
            </a:extLst>
          </p:cNvPr>
          <p:cNvSpPr txBox="1"/>
          <p:nvPr/>
        </p:nvSpPr>
        <p:spPr>
          <a:xfrm>
            <a:off x="1893815" y="5637347"/>
            <a:ext cx="61533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Efe ise üzgün ve mutsuz.</a:t>
            </a:r>
            <a:endParaRPr lang="tr-TR" sz="36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883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751327B-E6EE-4A11-896F-7278159EB2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25DDA05-4162-4BC1-8991-63AC45548D6D}"/>
              </a:ext>
            </a:extLst>
          </p:cNvPr>
          <p:cNvSpPr txBox="1"/>
          <p:nvPr/>
        </p:nvSpPr>
        <p:spPr>
          <a:xfrm>
            <a:off x="8229600" y="5805182"/>
            <a:ext cx="27599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solidFill>
                  <a:srgbClr val="FF0000"/>
                </a:solidFill>
                <a:latin typeface="ALFABET98" panose="00000400000000000000" pitchFamily="2" charset="0"/>
              </a:rPr>
              <a:t>üzülürüm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7784784D-BE21-4638-B23F-506BF230CDEC}"/>
              </a:ext>
            </a:extLst>
          </p:cNvPr>
          <p:cNvSpPr txBox="1"/>
          <p:nvPr/>
        </p:nvSpPr>
        <p:spPr>
          <a:xfrm>
            <a:off x="6121167" y="5137085"/>
            <a:ext cx="36478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solidFill>
                  <a:srgbClr val="FF0000"/>
                </a:solidFill>
                <a:latin typeface="ALFABET98" panose="00000400000000000000" pitchFamily="2" charset="0"/>
              </a:rPr>
              <a:t>heyecanlanırım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3D5CDDEB-8620-478B-928E-CD4F18605A75}"/>
              </a:ext>
            </a:extLst>
          </p:cNvPr>
          <p:cNvSpPr txBox="1"/>
          <p:nvPr/>
        </p:nvSpPr>
        <p:spPr>
          <a:xfrm>
            <a:off x="1093364" y="4423794"/>
            <a:ext cx="23712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solidFill>
                  <a:srgbClr val="FF0000"/>
                </a:solidFill>
                <a:latin typeface="ALFABET98" panose="00000400000000000000" pitchFamily="2" charset="0"/>
              </a:rPr>
              <a:t>şaşırırım</a:t>
            </a:r>
          </a:p>
        </p:txBody>
      </p:sp>
    </p:spTree>
    <p:extLst>
      <p:ext uri="{BB962C8B-B14F-4D97-AF65-F5344CB8AC3E}">
        <p14:creationId xmlns:p14="http://schemas.microsoft.com/office/powerpoint/2010/main" val="51634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EC489B57-9383-4A8F-BD5F-320782BAD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536" y="0"/>
            <a:ext cx="65182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444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89B9891-CB7F-4B68-A246-44314B605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077" y="0"/>
            <a:ext cx="12231077" cy="4739779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5FA8A4C3-DAE0-4EA7-B50E-6F86CEAD5CD5}"/>
              </a:ext>
            </a:extLst>
          </p:cNvPr>
          <p:cNvSpPr txBox="1"/>
          <p:nvPr/>
        </p:nvSpPr>
        <p:spPr>
          <a:xfrm>
            <a:off x="436229" y="2800787"/>
            <a:ext cx="1175577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60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Beden dili ile ilgili şeyler anlatılıyor olabilir.</a:t>
            </a:r>
            <a:endParaRPr lang="tr-TR" sz="60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141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BAB6168-DE41-4956-A7E8-CE03088A35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6" y="880844"/>
            <a:ext cx="12135263" cy="4882393"/>
          </a:xfrm>
          <a:prstGeom prst="rect">
            <a:avLst/>
          </a:prstGeom>
        </p:spPr>
      </p:pic>
      <p:pic>
        <p:nvPicPr>
          <p:cNvPr id="4" name="1. Sınıf Türkçe Dersi Bedenim Ne Anlatıyor Dinleme Metni ( Meb Yayınları )">
            <a:hlinkClick r:id="" action="ppaction://media"/>
            <a:extLst>
              <a:ext uri="{FF2B5EF4-FFF2-40B4-BE49-F238E27FC236}">
                <a16:creationId xmlns:a16="http://schemas.microsoft.com/office/drawing/2014/main" id="{16BB340E-88BD-4167-A8DD-936F0003CD1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321" y="13463"/>
            <a:ext cx="12099357" cy="6844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314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5514943-C208-4CFD-8A42-363F6FAC8B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540" y="-15338"/>
            <a:ext cx="7940638" cy="6873337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C305AE01-31A2-46CC-A043-9B1BB213A893}"/>
              </a:ext>
            </a:extLst>
          </p:cNvPr>
          <p:cNvSpPr txBox="1"/>
          <p:nvPr/>
        </p:nvSpPr>
        <p:spPr>
          <a:xfrm>
            <a:off x="7046752" y="2860646"/>
            <a:ext cx="18539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solidFill>
                  <a:srgbClr val="FF0000"/>
                </a:solidFill>
                <a:latin typeface="ALFABET98" panose="00000400000000000000" pitchFamily="2" charset="0"/>
              </a:rPr>
              <a:t>mutlu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240CE3D-1C74-46DB-8F1E-5E176693AABE}"/>
              </a:ext>
            </a:extLst>
          </p:cNvPr>
          <p:cNvSpPr txBox="1"/>
          <p:nvPr/>
        </p:nvSpPr>
        <p:spPr>
          <a:xfrm>
            <a:off x="7046752" y="5715698"/>
            <a:ext cx="18539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solidFill>
                  <a:srgbClr val="FF0000"/>
                </a:solidFill>
                <a:latin typeface="ALFABET98" panose="00000400000000000000" pitchFamily="2" charset="0"/>
              </a:rPr>
              <a:t>üzgün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6F90046C-B127-4475-B568-C9A422B52C4B}"/>
              </a:ext>
            </a:extLst>
          </p:cNvPr>
          <p:cNvSpPr txBox="1"/>
          <p:nvPr/>
        </p:nvSpPr>
        <p:spPr>
          <a:xfrm>
            <a:off x="3442283" y="5715699"/>
            <a:ext cx="2102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solidFill>
                  <a:srgbClr val="FF0000"/>
                </a:solidFill>
                <a:latin typeface="ALFABET98" panose="00000400000000000000" pitchFamily="2" charset="0"/>
              </a:rPr>
              <a:t>korkmuş</a:t>
            </a:r>
          </a:p>
        </p:txBody>
      </p:sp>
    </p:spTree>
    <p:extLst>
      <p:ext uri="{BB962C8B-B14F-4D97-AF65-F5344CB8AC3E}">
        <p14:creationId xmlns:p14="http://schemas.microsoft.com/office/powerpoint/2010/main" val="111821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BB80B68-38FA-4BBF-B1C5-BAB902B6B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77" y="0"/>
            <a:ext cx="12206250" cy="6753137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EBA2744E-831C-489D-87B5-EE49D3369357}"/>
              </a:ext>
            </a:extLst>
          </p:cNvPr>
          <p:cNvSpPr txBox="1"/>
          <p:nvPr/>
        </p:nvSpPr>
        <p:spPr>
          <a:xfrm>
            <a:off x="538294" y="3842049"/>
            <a:ext cx="1111541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44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Mutluyken gülerim, konuşmayı severim, oyun oynarım.</a:t>
            </a:r>
            <a:endParaRPr lang="tr-TR" sz="4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61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B27EF75-220D-4094-9F72-BDCC79B32A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49843"/>
            <a:ext cx="12113703" cy="6822009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11D95409-16D5-4F9F-9F76-5FD03A84876C}"/>
              </a:ext>
            </a:extLst>
          </p:cNvPr>
          <p:cNvSpPr txBox="1"/>
          <p:nvPr/>
        </p:nvSpPr>
        <p:spPr>
          <a:xfrm>
            <a:off x="690693" y="2605056"/>
            <a:ext cx="1110702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44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Çok sevindiğimde yerimde duramam, içim içime sığmaz.</a:t>
            </a:r>
            <a:endParaRPr lang="tr-TR" sz="4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32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F8BFC7B-2177-4A51-8B5C-EDB26CC2A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366"/>
            <a:ext cx="12192000" cy="6861366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3F376FAF-397F-4922-B37E-D57190690649}"/>
              </a:ext>
            </a:extLst>
          </p:cNvPr>
          <p:cNvSpPr txBox="1"/>
          <p:nvPr/>
        </p:nvSpPr>
        <p:spPr>
          <a:xfrm>
            <a:off x="1011223" y="1224684"/>
            <a:ext cx="1016955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40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Sınıfta genellikle sıra arkadaşım soru soruyor.</a:t>
            </a:r>
            <a:endParaRPr lang="tr-TR" sz="40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32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2AD8058-BE17-4EEA-9898-6028FE32FA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635" y="0"/>
            <a:ext cx="7642371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BDE82BAA-7EB2-49C9-B9AB-ED07BBCEE113}"/>
              </a:ext>
            </a:extLst>
          </p:cNvPr>
          <p:cNvSpPr txBox="1"/>
          <p:nvPr/>
        </p:nvSpPr>
        <p:spPr>
          <a:xfrm>
            <a:off x="2491530" y="2726422"/>
            <a:ext cx="595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77D7E9B5-9D8C-4983-927C-C43352771F1D}"/>
              </a:ext>
            </a:extLst>
          </p:cNvPr>
          <p:cNvSpPr txBox="1"/>
          <p:nvPr/>
        </p:nvSpPr>
        <p:spPr>
          <a:xfrm>
            <a:off x="2484539" y="5806580"/>
            <a:ext cx="595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D330B0E9-C7F8-43D5-A10C-61F61B309458}"/>
              </a:ext>
            </a:extLst>
          </p:cNvPr>
          <p:cNvSpPr txBox="1"/>
          <p:nvPr/>
        </p:nvSpPr>
        <p:spPr>
          <a:xfrm>
            <a:off x="2484540" y="4207436"/>
            <a:ext cx="595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 Black" panose="020B0A040201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9057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80</Words>
  <Application>Microsoft Office PowerPoint</Application>
  <PresentationFormat>Geniş ekran</PresentationFormat>
  <Paragraphs>24</Paragraphs>
  <Slides>11</Slides>
  <Notes>4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ALFABET98</vt:lpstr>
      <vt:lpstr>Arial</vt:lpstr>
      <vt:lpstr>Arial Black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Yakup Akdağ</dc:creator>
  <cp:lastModifiedBy>SERKAN DEMİR</cp:lastModifiedBy>
  <cp:revision>6</cp:revision>
  <dcterms:created xsi:type="dcterms:W3CDTF">2021-11-28T19:44:23Z</dcterms:created>
  <dcterms:modified xsi:type="dcterms:W3CDTF">2022-02-07T16:16:03Z</dcterms:modified>
</cp:coreProperties>
</file>