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269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140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1684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8061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0635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54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341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954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8831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5808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2983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240E8-2D54-46D0-9BA0-C4DCC3F350B6}" type="datetimeFigureOut">
              <a:rPr lang="tr-TR" smtClean="0"/>
              <a:pPr/>
              <a:t>26.02.2022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C5DE-86AF-4E98-A757-55EC2F761B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7478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39" y="56332"/>
            <a:ext cx="2619375" cy="1638300"/>
          </a:xfrm>
          <a:prstGeom prst="homePlate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6" y="1694632"/>
            <a:ext cx="2619375" cy="1641765"/>
          </a:xfrm>
          <a:prstGeom prst="homePlate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6" y="5016601"/>
            <a:ext cx="2660507" cy="1638299"/>
          </a:xfrm>
          <a:prstGeom prst="homePlate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85190" y="870281"/>
            <a:ext cx="2619375" cy="1641767"/>
          </a:xfrm>
          <a:prstGeom prst="homePlate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931" y="48108"/>
            <a:ext cx="2620891" cy="1646524"/>
          </a:xfrm>
          <a:prstGeom prst="homePlate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006" y="1715331"/>
            <a:ext cx="2619375" cy="1631808"/>
          </a:xfrm>
          <a:prstGeom prst="homePlate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6" y="3332932"/>
            <a:ext cx="2619375" cy="1646522"/>
          </a:xfrm>
          <a:prstGeom prst="homePlate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68153" y="2532077"/>
            <a:ext cx="2636412" cy="1631585"/>
          </a:xfrm>
          <a:prstGeom prst="homePlate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464985" y="2488604"/>
            <a:ext cx="2636084" cy="1656482"/>
          </a:xfrm>
          <a:prstGeom prst="homePlate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75631" y="4180668"/>
            <a:ext cx="2640039" cy="1638299"/>
          </a:xfrm>
          <a:prstGeom prst="homePlate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21616" y="830087"/>
            <a:ext cx="2609688" cy="1638299"/>
          </a:xfrm>
          <a:prstGeom prst="homePlat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00" y="3372250"/>
            <a:ext cx="2609688" cy="1638299"/>
          </a:xfrm>
          <a:prstGeom prst="homePlate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236" y="5024757"/>
            <a:ext cx="2640039" cy="1638299"/>
          </a:xfrm>
          <a:prstGeom prst="homePlat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06441" y="4182639"/>
            <a:ext cx="2640039" cy="1632893"/>
          </a:xfrm>
          <a:prstGeom prst="homePlate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480" y="3361518"/>
            <a:ext cx="2640039" cy="1638300"/>
          </a:xfrm>
          <a:prstGeom prst="homePlate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129" y="64725"/>
            <a:ext cx="2640039" cy="1638299"/>
          </a:xfrm>
          <a:prstGeom prst="homePlate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480" y="1717727"/>
            <a:ext cx="2609688" cy="1630143"/>
          </a:xfrm>
          <a:prstGeom prst="homePlat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23" y="5024757"/>
            <a:ext cx="2622242" cy="1630143"/>
          </a:xfrm>
          <a:prstGeom prst="homePlat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5396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öşeli Çift Ayraç 3"/>
          <p:cNvSpPr/>
          <p:nvPr/>
        </p:nvSpPr>
        <p:spPr>
          <a:xfrm>
            <a:off x="8353014" y="2191003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TAHRAN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Köşeli Çift Ayraç 4"/>
          <p:cNvSpPr/>
          <p:nvPr/>
        </p:nvSpPr>
        <p:spPr>
          <a:xfrm>
            <a:off x="3708207" y="2162120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ROMA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Köşeli Çift Ayraç 5"/>
          <p:cNvSpPr/>
          <p:nvPr/>
        </p:nvSpPr>
        <p:spPr>
          <a:xfrm>
            <a:off x="4553725" y="2154931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MADRİT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Köşeli Çift Ayraç 6"/>
          <p:cNvSpPr/>
          <p:nvPr/>
        </p:nvSpPr>
        <p:spPr>
          <a:xfrm>
            <a:off x="5510766" y="2181689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tr-TR" sz="2200" b="1" dirty="0">
              <a:solidFill>
                <a:schemeClr val="tx1"/>
              </a:solidFill>
            </a:endParaRP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YENİ 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DELHİ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Köşeli Çift Ayraç 7"/>
          <p:cNvSpPr/>
          <p:nvPr/>
        </p:nvSpPr>
        <p:spPr>
          <a:xfrm>
            <a:off x="9549795" y="306004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ATİNA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Köşeli Çift Ayraç 8"/>
          <p:cNvSpPr/>
          <p:nvPr/>
        </p:nvSpPr>
        <p:spPr>
          <a:xfrm>
            <a:off x="8654339" y="298021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MOSKOVA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Köşeli Çift Ayraç 9"/>
          <p:cNvSpPr/>
          <p:nvPr/>
        </p:nvSpPr>
        <p:spPr>
          <a:xfrm>
            <a:off x="7743989" y="298020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OTTAVA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Köşeli Çift Ayraç 10"/>
          <p:cNvSpPr/>
          <p:nvPr/>
        </p:nvSpPr>
        <p:spPr>
          <a:xfrm>
            <a:off x="4154108" y="324427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PARİS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Köşeli Çift Ayraç 11"/>
          <p:cNvSpPr/>
          <p:nvPr/>
        </p:nvSpPr>
        <p:spPr>
          <a:xfrm>
            <a:off x="5934232" y="298019"/>
            <a:ext cx="1668929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BOUNES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AİRES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Köşeli Çift Ayraç 12"/>
          <p:cNvSpPr/>
          <p:nvPr/>
        </p:nvSpPr>
        <p:spPr>
          <a:xfrm>
            <a:off x="6866083" y="306004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TOKYO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Köşeli Çift Ayraç 13"/>
          <p:cNvSpPr/>
          <p:nvPr/>
        </p:nvSpPr>
        <p:spPr>
          <a:xfrm>
            <a:off x="273303" y="306001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PEKİN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" name="Köşeli Çift Ayraç 14"/>
          <p:cNvSpPr/>
          <p:nvPr/>
        </p:nvSpPr>
        <p:spPr>
          <a:xfrm>
            <a:off x="10442595" y="312597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MEKKE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6" name="Köşeli Çift Ayraç 15"/>
          <p:cNvSpPr/>
          <p:nvPr/>
        </p:nvSpPr>
        <p:spPr>
          <a:xfrm>
            <a:off x="6467807" y="2162121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CANBERRA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7" name="Köşeli Çift Ayraç 16"/>
          <p:cNvSpPr/>
          <p:nvPr/>
        </p:nvSpPr>
        <p:spPr>
          <a:xfrm>
            <a:off x="2819097" y="2158452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BAKÜ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8" name="Köşeli Çift Ayraç 17"/>
          <p:cNvSpPr/>
          <p:nvPr/>
        </p:nvSpPr>
        <p:spPr>
          <a:xfrm>
            <a:off x="1910762" y="2154931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BERLİN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9" name="Köşeli Çift Ayraç 18"/>
          <p:cNvSpPr/>
          <p:nvPr/>
        </p:nvSpPr>
        <p:spPr>
          <a:xfrm>
            <a:off x="943634" y="2109258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BRESİLİA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0" name="Köşeli Çift Ayraç 19"/>
          <p:cNvSpPr/>
          <p:nvPr/>
        </p:nvSpPr>
        <p:spPr>
          <a:xfrm>
            <a:off x="2162395" y="306002"/>
            <a:ext cx="1759601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1600" b="1" dirty="0">
                <a:solidFill>
                  <a:schemeClr val="tx1"/>
                </a:solidFill>
              </a:rPr>
              <a:t>WASHİNGTON</a:t>
            </a:r>
            <a:endParaRPr lang="tr-TR" sz="2200" b="1" dirty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1" name="Köşeli Çift Ayraç 20"/>
          <p:cNvSpPr/>
          <p:nvPr/>
        </p:nvSpPr>
        <p:spPr>
          <a:xfrm>
            <a:off x="1245424" y="306001"/>
            <a:ext cx="1641273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ANKARA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2" name="Köşeli Çift Ayraç 21"/>
          <p:cNvSpPr/>
          <p:nvPr/>
        </p:nvSpPr>
        <p:spPr>
          <a:xfrm>
            <a:off x="7398545" y="2171905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TÜRKİYE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3" name="Köşeli Çift Ayraç 22"/>
          <p:cNvSpPr/>
          <p:nvPr/>
        </p:nvSpPr>
        <p:spPr>
          <a:xfrm>
            <a:off x="9223484" y="2231130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A.B.D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4" name="Köşeli Çift Ayraç 23"/>
          <p:cNvSpPr/>
          <p:nvPr/>
        </p:nvSpPr>
        <p:spPr>
          <a:xfrm>
            <a:off x="3217333" y="306003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1900" b="1" dirty="0">
                <a:solidFill>
                  <a:schemeClr val="tx1"/>
                </a:solidFill>
              </a:rPr>
              <a:t>ARJANTİN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5" name="Köşeli Çift Ayraç 24"/>
          <p:cNvSpPr/>
          <p:nvPr/>
        </p:nvSpPr>
        <p:spPr>
          <a:xfrm>
            <a:off x="2101414" y="3869429"/>
            <a:ext cx="1643304" cy="162486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100" b="1" dirty="0">
                <a:solidFill>
                  <a:schemeClr val="tx1"/>
                </a:solidFill>
              </a:rPr>
              <a:t>BREZİLYA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6" name="Köşeli Çift Ayraç 25"/>
          <p:cNvSpPr/>
          <p:nvPr/>
        </p:nvSpPr>
        <p:spPr>
          <a:xfrm>
            <a:off x="17329" y="2106785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ALMANYA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7" name="Köşeli Çift Ayraç 26"/>
          <p:cNvSpPr/>
          <p:nvPr/>
        </p:nvSpPr>
        <p:spPr>
          <a:xfrm>
            <a:off x="281988" y="3819988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AVUSTRALYA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8" name="Köşeli Çift Ayraç 27"/>
          <p:cNvSpPr/>
          <p:nvPr/>
        </p:nvSpPr>
        <p:spPr>
          <a:xfrm>
            <a:off x="1198966" y="3846746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AZERBAYCAN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9" name="Köşeli Çift Ayraç 28"/>
          <p:cNvSpPr/>
          <p:nvPr/>
        </p:nvSpPr>
        <p:spPr>
          <a:xfrm>
            <a:off x="10121870" y="2224537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JAPONYA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0" name="Köşeli Çift Ayraç 29"/>
          <p:cNvSpPr/>
          <p:nvPr/>
        </p:nvSpPr>
        <p:spPr>
          <a:xfrm>
            <a:off x="3021371" y="3874491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RUSYA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1" name="Köşeli Çift Ayraç 30"/>
          <p:cNvSpPr/>
          <p:nvPr/>
        </p:nvSpPr>
        <p:spPr>
          <a:xfrm>
            <a:off x="3949198" y="3895285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YUNANİSTAN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2" name="Köşeli Çift Ayraç 31"/>
          <p:cNvSpPr/>
          <p:nvPr/>
        </p:nvSpPr>
        <p:spPr>
          <a:xfrm>
            <a:off x="4901662" y="3921389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İSPANYA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3" name="Köşeli Çift Ayraç 32"/>
          <p:cNvSpPr/>
          <p:nvPr/>
        </p:nvSpPr>
        <p:spPr>
          <a:xfrm>
            <a:off x="5874844" y="3885038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1900" b="1" dirty="0">
                <a:solidFill>
                  <a:schemeClr val="tx1"/>
                </a:solidFill>
              </a:rPr>
              <a:t>SUUDİ</a:t>
            </a:r>
          </a:p>
          <a:p>
            <a:pPr algn="ctr"/>
            <a:r>
              <a:rPr lang="tr-TR" sz="1900" b="1" dirty="0">
                <a:solidFill>
                  <a:schemeClr val="tx1"/>
                </a:solidFill>
              </a:rPr>
              <a:t>ARABİSTAN</a:t>
            </a:r>
          </a:p>
          <a:p>
            <a:pPr algn="ctr"/>
            <a:endParaRPr lang="tr-TR" sz="1900" b="1" dirty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4" name="Köşeli Çift Ayraç 33"/>
          <p:cNvSpPr/>
          <p:nvPr/>
        </p:nvSpPr>
        <p:spPr>
          <a:xfrm>
            <a:off x="6900547" y="3903266"/>
            <a:ext cx="1595310" cy="1638300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İRAN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5" name="Köşeli Çift Ayraç 34"/>
          <p:cNvSpPr/>
          <p:nvPr/>
        </p:nvSpPr>
        <p:spPr>
          <a:xfrm>
            <a:off x="7839952" y="3895284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ÇİN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6" name="Köşeli Çift Ayraç 35"/>
          <p:cNvSpPr/>
          <p:nvPr/>
        </p:nvSpPr>
        <p:spPr>
          <a:xfrm>
            <a:off x="8748635" y="3911423"/>
            <a:ext cx="1628774" cy="1630143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200" b="1" dirty="0">
                <a:solidFill>
                  <a:schemeClr val="tx1"/>
                </a:solidFill>
              </a:rPr>
              <a:t>KANADA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7" name="Köşeli Çift Ayraç 36"/>
          <p:cNvSpPr/>
          <p:nvPr/>
        </p:nvSpPr>
        <p:spPr>
          <a:xfrm>
            <a:off x="9668680" y="3921784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FRANSA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8" name="Köşeli Çift Ayraç 37"/>
          <p:cNvSpPr/>
          <p:nvPr/>
        </p:nvSpPr>
        <p:spPr>
          <a:xfrm>
            <a:off x="10588725" y="3961652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1900" b="1" dirty="0">
                <a:solidFill>
                  <a:schemeClr val="tx1"/>
                </a:solidFill>
              </a:rPr>
              <a:t>HİNDİSTAN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9" name="Köşeli Çift Ayraç 38"/>
          <p:cNvSpPr/>
          <p:nvPr/>
        </p:nvSpPr>
        <p:spPr>
          <a:xfrm>
            <a:off x="5038776" y="306003"/>
            <a:ext cx="1628774" cy="1638299"/>
          </a:xfrm>
          <a:prstGeom prst="chevr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İTALYA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55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DEĞERLİ MESLEKTAŞIM, 4. sınıf sosyal bilgiler dersi küresel bağlantılar teması için şöyle bir oyun hazırladım.</a:t>
            </a:r>
          </a:p>
          <a:p>
            <a:r>
              <a:rPr lang="tr-TR" dirty="0"/>
              <a:t>Biz şöyle oynadık;</a:t>
            </a:r>
          </a:p>
          <a:p>
            <a:r>
              <a:rPr lang="tr-TR" dirty="0"/>
              <a:t>Her sayfa için iki adet çıktı alınız.</a:t>
            </a:r>
          </a:p>
          <a:p>
            <a:r>
              <a:rPr lang="tr-TR" dirty="0" err="1"/>
              <a:t>Bayrakları,üke</a:t>
            </a:r>
            <a:r>
              <a:rPr lang="tr-TR" dirty="0"/>
              <a:t> ve </a:t>
            </a:r>
            <a:r>
              <a:rPr lang="tr-TR" dirty="0" err="1"/>
              <a:t>başkne</a:t>
            </a:r>
            <a:r>
              <a:rPr lang="tr-TR" dirty="0"/>
              <a:t> isimlerini kesiniz.</a:t>
            </a:r>
          </a:p>
          <a:p>
            <a:r>
              <a:rPr lang="tr-TR" dirty="0"/>
              <a:t>Karşılıklı iki </a:t>
            </a:r>
            <a:r>
              <a:rPr lang="tr-TR" dirty="0" err="1"/>
              <a:t>öğrecinin</a:t>
            </a:r>
            <a:r>
              <a:rPr lang="tr-TR" dirty="0"/>
              <a:t> önüne hepsini olmasa da 5 </a:t>
            </a:r>
            <a:r>
              <a:rPr lang="tr-TR" dirty="0" err="1"/>
              <a:t>bayrak,ülke</a:t>
            </a:r>
            <a:r>
              <a:rPr lang="tr-TR" dirty="0"/>
              <a:t> ve başkent koyunuz.</a:t>
            </a:r>
          </a:p>
          <a:p>
            <a:r>
              <a:rPr lang="tr-TR" dirty="0"/>
              <a:t>İlk tamamlayan oyunu kazanır.</a:t>
            </a:r>
          </a:p>
          <a:p>
            <a:r>
              <a:rPr lang="tr-TR"/>
              <a:t>Teşekkürler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8947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102</Words>
  <Application>Microsoft Office PowerPoint</Application>
  <PresentationFormat>Geniş ekran</PresentationFormat>
  <Paragraphs>48</Paragraphs>
  <Slides>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Lenovo</dc:creator>
  <cp:lastModifiedBy>SERKAN DEMİR</cp:lastModifiedBy>
  <cp:revision>13</cp:revision>
  <cp:lastPrinted>2021-06-02T14:20:23Z</cp:lastPrinted>
  <dcterms:created xsi:type="dcterms:W3CDTF">2021-05-05T19:33:10Z</dcterms:created>
  <dcterms:modified xsi:type="dcterms:W3CDTF">2022-02-26T17:00:02Z</dcterms:modified>
</cp:coreProperties>
</file>