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3170783"/>
          </a:xfrm>
        </p:spPr>
        <p:txBody>
          <a:bodyPr>
            <a:noAutofit/>
          </a:bodyPr>
          <a:lstStyle/>
          <a:p>
            <a:r>
              <a:rPr lang="tr-TR" sz="9600" dirty="0"/>
              <a:t>ÇARPMA İŞLEMİ PROBLEMLERİ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2852936"/>
            <a:ext cx="8579296" cy="38164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9) </a:t>
            </a:r>
            <a:r>
              <a:rPr lang="tr-TR" sz="4000" dirty="0">
                <a:latin typeface="Kayra Aydin" pitchFamily="34" charset="0"/>
              </a:rPr>
              <a:t>Bir kolide 10 yumurta olursa 7 kolide toplam kaç yumurta olur?</a:t>
            </a:r>
          </a:p>
        </p:txBody>
      </p:sp>
      <p:pic>
        <p:nvPicPr>
          <p:cNvPr id="3075" name="Picture 3" descr="C:\Users\Acer pc\Desktop\indir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328592" cy="26506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60648"/>
            <a:ext cx="8229600" cy="363326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</a:rPr>
              <a:t>SORU 10) </a:t>
            </a:r>
            <a:r>
              <a:rPr lang="tr-TR" sz="4000" dirty="0"/>
              <a:t>Bir tanesi 9 lira olan defterlerden 4 tane alan Ali satıcıya ne kadar öder?</a:t>
            </a:r>
          </a:p>
        </p:txBody>
      </p:sp>
      <p:pic>
        <p:nvPicPr>
          <p:cNvPr id="4098" name="Picture 2" descr="C:\Users\Acer pc\Desktop\png-clipart-paper-drawing-notebook-notebook-miscellaneous-ang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5608" y="4149080"/>
            <a:ext cx="3528392" cy="2492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</a:rPr>
              <a:t>SORU 11) </a:t>
            </a:r>
            <a:r>
              <a:rPr lang="tr-TR" sz="4000" dirty="0"/>
              <a:t>Bir kurbağa bir sıçrayışında 5 metre zıplıyor. Bu kurbağa 7 sıçrayışta kaç metre zıplamış olur?</a:t>
            </a:r>
          </a:p>
        </p:txBody>
      </p:sp>
      <p:pic>
        <p:nvPicPr>
          <p:cNvPr id="5122" name="Picture 2" descr="C:\Users\Acer pc\Desktop\png-transparent-frog-drawing-frog-leaf-animals-vertebra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3501008"/>
            <a:ext cx="2478336" cy="27979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</a:rPr>
              <a:t>SORU 12) </a:t>
            </a:r>
            <a:r>
              <a:rPr lang="tr-TR" sz="4000" dirty="0"/>
              <a:t>Ceren her gün 7 sayfa kitap okuyor. Ceren 5 günün sonunda kaç sayfa kitap okumuş olur?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400" dirty="0">
                <a:solidFill>
                  <a:srgbClr val="FF0000"/>
                </a:solidFill>
              </a:rPr>
              <a:t>SORU 13) </a:t>
            </a:r>
            <a:r>
              <a:rPr lang="tr-TR" sz="4400" dirty="0"/>
              <a:t>9 sayısının 2 katı kaçtır?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14) </a:t>
            </a:r>
            <a:r>
              <a:rPr lang="tr-TR" sz="4000" dirty="0">
                <a:latin typeface="Kayra Aydin" pitchFamily="34" charset="0"/>
              </a:rPr>
              <a:t>Ahmet 6 yaşındadır. Ablası ise Ahmet’in yaşının 2 katıdır. Buna göre ablanın yaşı kaçtır?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42210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15) </a:t>
            </a:r>
            <a:r>
              <a:rPr lang="tr-TR" sz="4000" dirty="0">
                <a:latin typeface="Kayra Aydin" pitchFamily="34" charset="0"/>
              </a:rPr>
              <a:t>Her gün kumbarasına 3 TL atan Ali 8 günde kaç TL para biriktirmiş olur?</a:t>
            </a:r>
          </a:p>
        </p:txBody>
      </p:sp>
      <p:pic>
        <p:nvPicPr>
          <p:cNvPr id="6146" name="Picture 2" descr="C:\Users\Acer pc\Desktop\kiz-cocuklarina-ozel-kumbara-cocuklara-hediye-6297-30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382168" cy="2564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16) </a:t>
            </a:r>
            <a:r>
              <a:rPr lang="tr-TR" sz="4000" dirty="0">
                <a:latin typeface="Kayra Aydin" pitchFamily="34" charset="0"/>
              </a:rPr>
              <a:t>Bir servis aracı 10 öğrenci almaktadır. 8 servis aracı toplam kaç öğrenci alır?</a:t>
            </a:r>
          </a:p>
        </p:txBody>
      </p:sp>
      <p:pic>
        <p:nvPicPr>
          <p:cNvPr id="7170" name="Picture 2" descr="C:\Users\Acer pc\Desktop\okul-servis-soforu.jpg"/>
          <p:cNvPicPr>
            <a:picLocks noChangeAspect="1" noChangeArrowheads="1"/>
          </p:cNvPicPr>
          <p:nvPr/>
        </p:nvPicPr>
        <p:blipFill>
          <a:blip r:embed="rId2" cstate="print"/>
          <a:srcRect r="461" b="9855"/>
          <a:stretch>
            <a:fillRect/>
          </a:stretch>
        </p:blipFill>
        <p:spPr bwMode="auto">
          <a:xfrm>
            <a:off x="1403648" y="332656"/>
            <a:ext cx="5688632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 pc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2143125" cy="2143125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051720" y="476672"/>
            <a:ext cx="6768752" cy="564949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1) </a:t>
            </a:r>
            <a:r>
              <a:rPr lang="tr-TR" sz="4000" dirty="0">
                <a:latin typeface="Kayra Aydin" pitchFamily="34" charset="0"/>
              </a:rPr>
              <a:t>Bir tanesi 3 lira olan çikolatadan 3 tane alan Ali dükkancıya toplam ne kadar para öder?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771800" y="692696"/>
            <a:ext cx="5915000" cy="543346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2) </a:t>
            </a:r>
            <a:r>
              <a:rPr lang="tr-TR" sz="4000" dirty="0">
                <a:latin typeface="Kayra Aydin" pitchFamily="34" charset="0"/>
              </a:rPr>
              <a:t>8 tane tavuğun toplamda kaç tane ayağı vardır?</a:t>
            </a:r>
          </a:p>
        </p:txBody>
      </p:sp>
      <p:pic>
        <p:nvPicPr>
          <p:cNvPr id="2050" name="Picture 2" descr="C:\Users\Acer pc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2238375" cy="2047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339752" y="548680"/>
            <a:ext cx="6347048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3) </a:t>
            </a:r>
            <a:r>
              <a:rPr lang="tr-TR" sz="4000" dirty="0">
                <a:latin typeface="Kayra Aydin" pitchFamily="34" charset="0"/>
              </a:rPr>
              <a:t>4 tane kedi ile 5 tane kuşun toplam kaç ayağı vardır?</a:t>
            </a:r>
          </a:p>
        </p:txBody>
      </p:sp>
      <p:pic>
        <p:nvPicPr>
          <p:cNvPr id="3074" name="Picture 2" descr="C:\Users\Acer pc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1914526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620688"/>
            <a:ext cx="8568952" cy="546206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</a:rPr>
              <a:t>SORU 4) </a:t>
            </a:r>
            <a:r>
              <a:rPr lang="tr-TR" sz="4000" dirty="0"/>
              <a:t>Bir kutuda 5 bardak varsa 6 kutuda toplam kaç bardak olur?</a:t>
            </a:r>
          </a:p>
        </p:txBody>
      </p:sp>
      <p:pic>
        <p:nvPicPr>
          <p:cNvPr id="4098" name="Picture 2" descr="C:\Users\Acer pc\Desktop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7" y="2060848"/>
            <a:ext cx="2627784" cy="4797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700808"/>
            <a:ext cx="8424936" cy="56166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5) </a:t>
            </a:r>
            <a:r>
              <a:rPr lang="tr-TR" sz="4000" dirty="0">
                <a:latin typeface="Kayra Aydin" pitchFamily="34" charset="0"/>
              </a:rPr>
              <a:t>Bir aile bir günde 4 ekmek yerse bir haftada toplam kaç ekmek yer?</a:t>
            </a:r>
          </a:p>
        </p:txBody>
      </p:sp>
      <p:pic>
        <p:nvPicPr>
          <p:cNvPr id="1026" name="Picture 2" descr="C:\Users\Acer pc\Desktop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6"/>
            <a:ext cx="1907704" cy="1268760"/>
          </a:xfrm>
          <a:prstGeom prst="rect">
            <a:avLst/>
          </a:prstGeom>
          <a:noFill/>
        </p:spPr>
      </p:pic>
      <p:pic>
        <p:nvPicPr>
          <p:cNvPr id="4" name="Picture 2" descr="C:\Users\Acer pc\Desktop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32656"/>
            <a:ext cx="1907704" cy="1152128"/>
          </a:xfrm>
          <a:prstGeom prst="rect">
            <a:avLst/>
          </a:prstGeom>
          <a:noFill/>
        </p:spPr>
      </p:pic>
      <p:pic>
        <p:nvPicPr>
          <p:cNvPr id="5" name="Picture 2" descr="C:\Users\Acer pc\Desktop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60648"/>
            <a:ext cx="1907704" cy="1296144"/>
          </a:xfrm>
          <a:prstGeom prst="rect">
            <a:avLst/>
          </a:prstGeom>
          <a:noFill/>
        </p:spPr>
      </p:pic>
      <p:pic>
        <p:nvPicPr>
          <p:cNvPr id="6" name="Picture 2" descr="C:\Users\Acer pc\Desktop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1907704" cy="126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6) </a:t>
            </a:r>
            <a:r>
              <a:rPr lang="tr-TR" sz="4000" dirty="0">
                <a:latin typeface="Kayra Aydin" pitchFamily="34" charset="0"/>
              </a:rPr>
              <a:t>Merve bir günde 10 problem çözüyor. Merve 6 günde toplam kaç problem çözer?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7) </a:t>
            </a:r>
            <a:r>
              <a:rPr lang="tr-TR" sz="4000" dirty="0">
                <a:latin typeface="Kayra Aydin" pitchFamily="34" charset="0"/>
              </a:rPr>
              <a:t>Bir kasa patates 8 kilo geliyor. Buna göre 4 kasa domates kaç kilo gelir?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260648"/>
            <a:ext cx="3008313" cy="659735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Acer pc\Desktop\indir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3491880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03848" y="332656"/>
            <a:ext cx="5940152" cy="652534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8) </a:t>
            </a:r>
            <a:r>
              <a:rPr lang="tr-TR" sz="4000" dirty="0">
                <a:latin typeface="Kayra Aydin" pitchFamily="34" charset="0"/>
              </a:rPr>
              <a:t>6 kuzunun toplamda kaç ayağı vardır?</a:t>
            </a:r>
          </a:p>
        </p:txBody>
      </p:sp>
      <p:pic>
        <p:nvPicPr>
          <p:cNvPr id="2050" name="Picture 2" descr="C:\Users\Acer pc\Desktop\png-transparent-black-sheep-white-goat-lamb-outline-s-face-text-han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3024337" cy="4221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268</Words>
  <Application>Microsoft Office PowerPoint</Application>
  <PresentationFormat>Ekran Gösterisi (4:3)</PresentationFormat>
  <Paragraphs>17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1" baseType="lpstr">
      <vt:lpstr>Arial</vt:lpstr>
      <vt:lpstr>Calibri</vt:lpstr>
      <vt:lpstr>Kayra Aydin</vt:lpstr>
      <vt:lpstr>Ofis Teması</vt:lpstr>
      <vt:lpstr>ÇARPMA İŞLEMİ PROBLEMLERİ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ÇARPMA İŞLEMİ PROBLEMLERİ</dc:title>
  <dc:creator>Hp</dc:creator>
  <cp:lastModifiedBy>SERKAN DEMİR</cp:lastModifiedBy>
  <cp:revision>11</cp:revision>
  <dcterms:created xsi:type="dcterms:W3CDTF">2021-03-14T12:13:35Z</dcterms:created>
  <dcterms:modified xsi:type="dcterms:W3CDTF">2022-01-23T11:47:16Z</dcterms:modified>
</cp:coreProperties>
</file>