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84" r:id="rId20"/>
    <p:sldId id="285" r:id="rId21"/>
    <p:sldId id="286" r:id="rId22"/>
    <p:sldId id="287" r:id="rId23"/>
    <p:sldId id="288" r:id="rId24"/>
    <p:sldId id="289" r:id="rId25"/>
    <p:sldId id="292" r:id="rId26"/>
    <p:sldId id="293" r:id="rId27"/>
    <p:sldId id="294" r:id="rId28"/>
    <p:sldId id="297" r:id="rId29"/>
    <p:sldId id="298" r:id="rId30"/>
    <p:sldId id="299" r:id="rId31"/>
    <p:sldId id="300" r:id="rId32"/>
    <p:sldId id="301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69" d="100"/>
          <a:sy n="69" d="100"/>
        </p:scale>
        <p:origin x="73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12T18:27:37.39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734868EE-078A-4755-B0EC-8FC0404336E9}" emma:medium="tactile" emma:mode="ink">
          <msink:context xmlns:msink="http://schemas.microsoft.com/ink/2010/main" type="writingRegion" rotatedBoundingBox="16438,1010 16266,1848 15952,1784 16124,945"/>
        </emma:interpretation>
      </emma:emma>
    </inkml:annotationXML>
    <inkml:traceGroup>
      <inkml:annotationXML>
        <emma:emma xmlns:emma="http://www.w3.org/2003/04/emma" version="1.0">
          <emma:interpretation id="{FFEC00FF-D175-400B-879B-B6303ABF84E1}" emma:medium="tactile" emma:mode="ink">
            <msink:context xmlns:msink="http://schemas.microsoft.com/ink/2010/main" type="paragraph" rotatedBoundingBox="16438,1010 16266,1848 15952,1784 16124,94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39BA734-8544-4FA0-A6F1-7214285C29C1}" emma:medium="tactile" emma:mode="ink">
              <msink:context xmlns:msink="http://schemas.microsoft.com/ink/2010/main" type="line" rotatedBoundingBox="16438,1010 16266,1848 15952,1784 16124,945"/>
            </emma:interpretation>
          </emma:emma>
        </inkml:annotationXML>
        <inkml:traceGroup>
          <inkml:annotationXML>
            <emma:emma xmlns:emma="http://www.w3.org/2003/04/emma" version="1.0">
              <emma:interpretation id="{C3D796E2-6105-4BC3-BD22-79B97B3FD6E7}" emma:medium="tactile" emma:mode="ink">
                <msink:context xmlns:msink="http://schemas.microsoft.com/ink/2010/main" type="inkWord" rotatedBoundingBox="16438,1010 16266,1848 15952,1784 16124,945"/>
              </emma:interpretation>
              <emma:one-of disjunction-type="recognition" id="oneOf0">
                <emma:interpretation id="interp0" emma:lang="" emma:confidence="0">
                  <emma:literal>-a*</emma:literal>
                </emma:interpretation>
                <emma:interpretation id="interp1" emma:lang="" emma:confidence="0">
                  <emma:literal>Tası</emma:literal>
                </emma:interpretation>
                <emma:interpretation id="interp2" emma:lang="" emma:confidence="0">
                  <emma:literal>-o</emma:literal>
                </emma:interpretation>
                <emma:interpretation id="interp3" emma:lang="" emma:confidence="0">
                  <emma:literal>-o*</emma:literal>
                </emma:interpretation>
                <emma:interpretation id="interp4" emma:lang="" emma:confidence="0">
                  <emma:literal>Ta*</emma:literal>
                </emma:interpretation>
              </emma:one-of>
            </emma:emma>
          </inkml:annotationXML>
          <inkml:trace contextRef="#ctx0" brushRef="#br0">162 126 0,'-32'31'250,"32"1"-219,0-1 0,-31-31-15,31 31-1,0 1 17,0-1-17,-31-31 1,31 31-1,0 1 1,0-1 0,-32 0 31,32 1-32,0-1 16,0 1 1,0-1 15,-31 0-16,31 1 16,0-1 31,0 0-31,31-31 0,-31 32-32,32-32 32,-32 31-31,0 0 93,31-31-93,0 32 62,1-32 0,-32-32-62,31 32-1,0-31 16,1 0 1,-1-1-1,0 1 0,-31 0 0,0-1 16,0 1 0,0 0-16,0-1 1,0 1 30,-31 31 16,31-32-46,-31 32-1,-1 0 16,32 32-16,-31-32-31,0 0 47,31 31-47,-32-31 15,1 32 17,0-1 77,62-62-31,-31-1-62,31 1 15,-31-1 0,32 32-15,-1 0 15,-31-31-31,31 31 31,1 0 1,-1 0 46,-31 31-63,0 1 48,0-1-1,0 1-30,0-1 15,0 0-1,-31 1-14,31-1 15,-32-31 15,32 31-46,-31-31 15,0 32 16,-1-32 47,1-32-48,31 1 1,0 0-15,-31 31-32,62-32 15,-31 1 1,0 0-1,0-1 17,0 1-1,0-1 16,0 1-32,31 0 17,-31-1-17,0 1 17,0 0-1,0-1-16,32 32 1,-32-31 0,0 0 15,31-1 0,-31 1 16,31 31-47,-31-31 31,32 31-15,-1-32 31,0 32-16,1-31 32,-1 31-1,0-32 16,-62 32 78,31 32-156,-31-32 16,-1 0 15,32 31-15,-31-31-16,31 32 16,-31-32 15,31 31-16,-32-31 17,32 31-32,-31-31 31,0 32-31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12T18:27:50.14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EF79075D-1583-459F-ABD4-25251BCF07BD}" emma:medium="tactile" emma:mode="ink">
          <msink:context xmlns:msink="http://schemas.microsoft.com/ink/2010/main" type="writingRegion" rotatedBoundingBox="16029,1889 16138,1177 16511,1234 16402,1945"/>
        </emma:interpretation>
      </emma:emma>
    </inkml:annotationXML>
    <inkml:traceGroup>
      <inkml:annotationXML>
        <emma:emma xmlns:emma="http://www.w3.org/2003/04/emma" version="1.0">
          <emma:interpretation id="{83114712-F063-48D2-AF76-757D370110DF}" emma:medium="tactile" emma:mode="ink">
            <msink:context xmlns:msink="http://schemas.microsoft.com/ink/2010/main" type="paragraph" rotatedBoundingBox="16029,1889 16138,1177 16511,1234 16402,194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16F25AE-F798-4D7E-ABC3-A8D1FD043901}" emma:medium="tactile" emma:mode="ink">
              <msink:context xmlns:msink="http://schemas.microsoft.com/ink/2010/main" type="line" rotatedBoundingBox="16029,1889 16138,1177 16511,1234 16402,1945"/>
            </emma:interpretation>
          </emma:emma>
        </inkml:annotationXML>
        <inkml:traceGroup>
          <inkml:annotationXML>
            <emma:emma xmlns:emma="http://www.w3.org/2003/04/emma" version="1.0">
              <emma:interpretation id="{D070A1A8-8D49-4E8B-B2C1-088FDB06A807}" emma:medium="tactile" emma:mode="ink">
                <msink:context xmlns:msink="http://schemas.microsoft.com/ink/2010/main" type="inkWord" rotatedBoundingBox="16029,1889 16138,1177 16511,1234 16402,1945"/>
              </emma:interpretation>
              <emma:one-of disjunction-type="recognition" id="oneOf0">
                <emma:interpretation id="interp0" emma:lang="" emma:confidence="0">
                  <emma:literal>a</emma:literal>
                </emma:interpretation>
                <emma:interpretation id="interp1" emma:lang="" emma:confidence="0">
                  <emma:literal>*</emma:literal>
                </emma:interpretation>
                <emma:interpretation id="interp2" emma:lang="" emma:confidence="0">
                  <emma:literal>&amp;</emma:literal>
                </emma:interpretation>
                <emma:interpretation id="interp3" emma:lang="" emma:confidence="0">
                  <emma:literal>.</emma:literal>
                </emma:interpretation>
                <emma:interpretation id="interp4" emma:lang="" emma:confidence="0">
                  <emma:literal>x</emma:literal>
                </emma:interpretation>
              </emma:one-of>
            </emma:emma>
          </inkml:annotationXML>
          <inkml:trace contextRef="#ctx0" brushRef="#br0">202 125 0,'-31'0'31,"31"-31"-15,-31 31 62,31-31-78,-32 31 47,1 0 0,0 0-32,31 31 17,-32-31-17,32 31 16,0 1 1,0-1-1,32-31-15,-32 31-1,0 1 32,31-32-31,-31 31 31,31-31-32,1 0 16,-32 32-31,31-32 32,-31 31-17,31-31-15,1 0 32,-32 31-32,31-31 15,-31 32 1,31-32-1,-31 31 1,0 0 15,0 1 1,0-1-17,0 0 1,-31-31-1,31 32 1,0-1 0,-31-31 15,31 31-15,-32 1 30,1-32-30,0 0 31,-1 0-16,1 0-31,0-32 47,-1 32-16,32-31-15,0 0 31,0-1-16,32 32-31,-32-31 31,31 0-15,-31-1 15,31 32-15,-31-31-16,0 0 31,32 31-15,-32-32 15,31 32-15,-31-31-1,31 31 16,-31-31 1,32 31-17,-32-32 17,31 32-32,-31-31 31,31 31-31,-31-32 31,32 32-31,-32-31 16,31 31 15,-31-31-31,0-1 47,32 32-16,-32-31-15,0 0 46,-32 31-31,32-32-15,-31 1 62,-1 62-62,1-31-1,0 0 1,-1 0 0,1 32-1,0-1 1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12T18:28:00.03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36C3D691-432F-4B24-B7F4-AD9063C09EAE}" emma:medium="tactile" emma:mode="ink">
          <msink:context xmlns:msink="http://schemas.microsoft.com/ink/2010/main" type="writingRegion" rotatedBoundingBox="16425,1117 16452,1745 16071,1762 16044,1133"/>
        </emma:interpretation>
      </emma:emma>
    </inkml:annotationXML>
    <inkml:traceGroup>
      <inkml:annotationXML>
        <emma:emma xmlns:emma="http://www.w3.org/2003/04/emma" version="1.0">
          <emma:interpretation id="{5A064DCF-AFEA-4435-A191-12AF09B9DACB}" emma:medium="tactile" emma:mode="ink">
            <msink:context xmlns:msink="http://schemas.microsoft.com/ink/2010/main" type="paragraph" rotatedBoundingBox="16425,1117 16452,1745 16071,1762 16044,113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AF48D76-EDEA-4825-854C-CDD02A77AA2C}" emma:medium="tactile" emma:mode="ink">
              <msink:context xmlns:msink="http://schemas.microsoft.com/ink/2010/main" type="line" rotatedBoundingBox="16425,1117 16452,1745 16071,1762 16044,1133"/>
            </emma:interpretation>
          </emma:emma>
        </inkml:annotationXML>
        <inkml:traceGroup>
          <inkml:annotationXML>
            <emma:emma xmlns:emma="http://www.w3.org/2003/04/emma" version="1.0">
              <emma:interpretation id="{545DF75D-D406-4CA2-83B3-B4641407BE5A}" emma:medium="tactile" emma:mode="ink">
                <msink:context xmlns:msink="http://schemas.microsoft.com/ink/2010/main" type="inkWord" rotatedBoundingBox="16425,1117 16452,1745 16071,1762 16044,1133"/>
              </emma:interpretation>
              <emma:one-of disjunction-type="recognition" id="oneOf0">
                <emma:interpretation id="interp0" emma:lang="" emma:confidence="0">
                  <emma:literal>Q</emma:literal>
                </emma:interpretation>
                <emma:interpretation id="interp1" emma:lang="" emma:confidence="0">
                  <emma:literal>a</emma:literal>
                </emma:interpretation>
                <emma:interpretation id="interp2" emma:lang="" emma:confidence="0">
                  <emma:literal>@</emma:literal>
                </emma:interpretation>
                <emma:interpretation id="interp3" emma:lang="" emma:confidence="0">
                  <emma:literal>W</emma:literal>
                </emma:interpretation>
                <emma:interpretation id="interp4" emma:lang="" emma:confidence="0">
                  <emma:literal>9</emma:literal>
                </emma:interpretation>
              </emma:one-of>
            </emma:emma>
          </inkml:annotationXML>
          <inkml:trace contextRef="#ctx0" brushRef="#br0">316 76 0,'0'-32'47,"-31"32"-47,-1 0 32,1 0-1,31-31-31,-31 31 31,-1 0-15,1 0-1,31 31 1,-31-31 0,-1 0-1,32 32 1,-31-32-16,31 31 15,-31-31 1,31 31 0,0 1-1,0-1 17,0 0-17,0 1 16,31-1 1,0-31-1,1 0 0,-1 0-15,0 0-1,1-31 17,-1-1-1,-31 1 0,31 31-31,-31-31 31,0-1-15,0 1 0,0 0-1,0-1 17,32 32-17,-32-31 16,31 62 94,-31 1-109,31-32 0,-31 31-1,32 0 17,-32 1-17,0-1 16,0 0 1,0 1-17,0-1 1,0 0 0,0 1-16,0-1 15,0 1 1,-32-1-1,32 0 17,0 1-17,-31-1 1,0 0 15,-1 1 16,1-32-16,0 31 1,-1-62-17,1 31 16,0 0-15,31-32-16,-32 32 16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645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9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3129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5537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13591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033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254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628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492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986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7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167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510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29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681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602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48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sorubak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030" y="945268"/>
            <a:ext cx="7486650" cy="14001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952" y="3046764"/>
            <a:ext cx="4819650" cy="2638425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43934"/>
            <a:ext cx="28777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4"/>
              </a:rPr>
              <a:t>https://www.sorubak.com/</a:t>
            </a:r>
            <a:r>
              <a:rPr kumimoji="0" lang="tr-T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20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52" y="692678"/>
            <a:ext cx="11297004" cy="144092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44" y="3815467"/>
            <a:ext cx="10961512" cy="1501600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1117599" y="2235200"/>
            <a:ext cx="1332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5x3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3951111" y="2235200"/>
            <a:ext cx="13546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9x2</a:t>
            </a:r>
          </a:p>
          <a:p>
            <a:r>
              <a:rPr lang="tr-TR" sz="3600" dirty="0">
                <a:solidFill>
                  <a:srgbClr val="FF0000"/>
                </a:solidFill>
              </a:rPr>
              <a:t>6x3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5411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354" y="412220"/>
            <a:ext cx="11156068" cy="610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79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62" y="2890697"/>
            <a:ext cx="10711038" cy="114761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62" y="580318"/>
            <a:ext cx="10801350" cy="107549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2229" y="5273192"/>
            <a:ext cx="5188303" cy="12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14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48" y="872242"/>
            <a:ext cx="11240867" cy="565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70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4" y="2819076"/>
            <a:ext cx="10460919" cy="116358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24" y="247651"/>
            <a:ext cx="10539943" cy="119732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9252" y="5356754"/>
            <a:ext cx="4860925" cy="112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13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12" y="270934"/>
            <a:ext cx="11221155" cy="635253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Mürekkep 3"/>
              <p14:cNvContentPartPr/>
              <p14:nvPr/>
            </p14:nvContentPartPr>
            <p14:xfrm>
              <a:off x="5755596" y="361076"/>
              <a:ext cx="148680" cy="290880"/>
            </p14:xfrm>
          </p:contentPart>
        </mc:Choice>
        <mc:Fallback xmlns="">
          <p:pic>
            <p:nvPicPr>
              <p:cNvPr id="4" name="Mürekkep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43716" y="349196"/>
                <a:ext cx="172440" cy="314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9122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5092" y="93134"/>
            <a:ext cx="6610350" cy="85513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688" y="948267"/>
            <a:ext cx="11469511" cy="574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8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878" y="342721"/>
            <a:ext cx="10423878" cy="601715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Mürekkep 3"/>
              <p14:cNvContentPartPr/>
              <p14:nvPr/>
            </p14:nvContentPartPr>
            <p14:xfrm>
              <a:off x="5797356" y="440276"/>
              <a:ext cx="141120" cy="249480"/>
            </p14:xfrm>
          </p:contentPart>
        </mc:Choice>
        <mc:Fallback xmlns="">
          <p:pic>
            <p:nvPicPr>
              <p:cNvPr id="4" name="Mürekkep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85476" y="428396"/>
                <a:ext cx="164880" cy="273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6942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34" y="274989"/>
            <a:ext cx="11277600" cy="640257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Mürekkep 4"/>
              <p14:cNvContentPartPr/>
              <p14:nvPr/>
            </p14:nvContentPartPr>
            <p14:xfrm>
              <a:off x="5778996" y="401756"/>
              <a:ext cx="136800" cy="222840"/>
            </p14:xfrm>
          </p:contentPart>
        </mc:Choice>
        <mc:Fallback xmlns="">
          <p:pic>
            <p:nvPicPr>
              <p:cNvPr id="5" name="Mürekkep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67116" y="389876"/>
                <a:ext cx="160560" cy="246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835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86" y="0"/>
            <a:ext cx="11753850" cy="19812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8733" y="395640"/>
            <a:ext cx="1066800" cy="8286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118" y="3176940"/>
            <a:ext cx="10823291" cy="206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0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557" y="294746"/>
            <a:ext cx="9020175" cy="71437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07" y="1302632"/>
            <a:ext cx="7126513" cy="384333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977" y="5145970"/>
            <a:ext cx="6287911" cy="139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176" y="625651"/>
            <a:ext cx="11173002" cy="558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55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79" y="660929"/>
            <a:ext cx="11514666" cy="553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97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10" y="1011942"/>
            <a:ext cx="9473488" cy="43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08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89" y="124178"/>
            <a:ext cx="11571111" cy="398733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488" y="4184895"/>
            <a:ext cx="10783712" cy="267310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058" y="124178"/>
            <a:ext cx="8953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29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07" y="484539"/>
            <a:ext cx="11306882" cy="615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69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49" y="569911"/>
            <a:ext cx="11286419" cy="569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42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49" y="577144"/>
            <a:ext cx="10706807" cy="615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58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312" y="198261"/>
            <a:ext cx="11074400" cy="651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93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198" y="179564"/>
            <a:ext cx="9265179" cy="619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49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08001"/>
            <a:ext cx="11498063" cy="6152444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5350933" y="2122311"/>
            <a:ext cx="801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5350933" y="5317067"/>
            <a:ext cx="970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32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138311" y="6273225"/>
            <a:ext cx="733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17689" y="5317067"/>
            <a:ext cx="1049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54756" y="1799145"/>
            <a:ext cx="81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231942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41" y="995424"/>
            <a:ext cx="3609521" cy="370425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2948" y="1956122"/>
            <a:ext cx="3267175" cy="395078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0918" y="175682"/>
            <a:ext cx="4824060" cy="128058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32" y="4992511"/>
            <a:ext cx="4467225" cy="91440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1137" y="6199743"/>
            <a:ext cx="80676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19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02" y="352953"/>
            <a:ext cx="11081021" cy="625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18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870" y="378707"/>
            <a:ext cx="11100330" cy="593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07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97269" y="1680402"/>
            <a:ext cx="859107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Muammer TURAN</a:t>
            </a:r>
          </a:p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Mehmet Akif İnan İlkokulu</a:t>
            </a:r>
          </a:p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3.C Sınıfı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413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465" y="537740"/>
            <a:ext cx="10201275" cy="9906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692" y="2189113"/>
            <a:ext cx="3609145" cy="370668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2229" y="3378721"/>
            <a:ext cx="3069102" cy="184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30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476" y="863942"/>
            <a:ext cx="10201275" cy="11715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2292" y="2035517"/>
            <a:ext cx="3535976" cy="427483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1809" y="3641766"/>
            <a:ext cx="2719940" cy="153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81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911" y="135467"/>
            <a:ext cx="10453511" cy="506871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145" y="5466997"/>
            <a:ext cx="955357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9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18" y="3218568"/>
            <a:ext cx="11180854" cy="310321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623" y="225777"/>
            <a:ext cx="6468534" cy="263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3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34" y="1727729"/>
            <a:ext cx="11199828" cy="2291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11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450" y="534810"/>
            <a:ext cx="10406104" cy="586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5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Yüzeyler">
  <a:themeElements>
    <a:clrScheme name="Yüzeyler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Yüzeyler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Yüzeyler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TM02900688[[fn=Model]]</Template>
  <TotalTime>174</TotalTime>
  <Words>26</Words>
  <Application>Microsoft Office PowerPoint</Application>
  <PresentationFormat>Geniş ekran</PresentationFormat>
  <Paragraphs>12</Paragraphs>
  <Slides>32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6" baseType="lpstr">
      <vt:lpstr>Arial</vt:lpstr>
      <vt:lpstr>Trebuchet MS</vt:lpstr>
      <vt:lpstr>Wingdings 3</vt:lpstr>
      <vt:lpstr>Yüzeyler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User</dc:creator>
  <cp:lastModifiedBy>SERKAN DEMİR</cp:lastModifiedBy>
  <cp:revision>21</cp:revision>
  <dcterms:created xsi:type="dcterms:W3CDTF">2020-12-12T17:10:44Z</dcterms:created>
  <dcterms:modified xsi:type="dcterms:W3CDTF">2021-11-27T11:01:41Z</dcterms:modified>
</cp:coreProperties>
</file>