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5143500" type="screen16x9"/>
  <p:notesSz cx="6858000" cy="9144000"/>
  <p:embeddedFontLst>
    <p:embeddedFont>
      <p:font typeface="Amatic SC" panose="020B0604020202020204" pitchFamily="2" charset="-79"/>
      <p:regular r:id="rId17"/>
      <p:bold r:id="rId18"/>
    </p:embeddedFont>
    <p:embeddedFont>
      <p:font typeface="Comic Sans MS" panose="030F0702030302020204" pitchFamily="66" charset="0"/>
      <p:regular r:id="rId19"/>
      <p:bold r:id="rId20"/>
      <p:italic r:id="rId21"/>
      <p:boldItalic r:id="rId22"/>
    </p:embeddedFont>
    <p:embeddedFont>
      <p:font typeface="Georgia" panose="02040502050405020303" pitchFamily="18" charset="0"/>
      <p:regular r:id="rId23"/>
      <p:bold r:id="rId24"/>
      <p:italic r:id="rId25"/>
      <p:boldItalic r:id="rId26"/>
    </p:embeddedFont>
    <p:embeddedFont>
      <p:font typeface="Source Code Pro" panose="020B0509030403020204" pitchFamily="49" charset="0"/>
      <p:regular r:id="rId27"/>
      <p:bold r:id="rId28"/>
      <p:italic r:id="rId29"/>
      <p:boldItalic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966" y="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" name="Google Shape;5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a4943d5354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a4943d5354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a4943d5354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a4943d5354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9f8a5338dc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9f8a5338dc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9f8a5338dc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9f8a5338dc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b8fa69462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b8fa69462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a46678060a_0_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a46678060a_0_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a46678060a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a46678060a_0_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a46678060a_0_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a46678060a_0_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a46678060a_0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a46678060a_0_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a46678060a_0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a46678060a_0_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a46678060a_0_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a46678060a_0_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a4943d535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a4943d535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a4943d5354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a4943d5354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3429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311700" y="392150"/>
            <a:ext cx="8520600" cy="269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311700" y="3890400"/>
            <a:ext cx="8520600" cy="70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240275"/>
            <a:ext cx="8520600" cy="198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9pPr>
          </a:lstStyle>
          <a:p>
            <a:r>
              <a:t>xx%</a:t>
            </a:r>
          </a:p>
        </p:txBody>
      </p:sp>
      <p:sp>
        <p:nvSpPr>
          <p:cNvPr id="48" name="Google Shape;48;p11"/>
          <p:cNvSpPr txBox="1">
            <a:spLocks noGrp="1"/>
          </p:cNvSpPr>
          <p:nvPr>
            <p:ph type="body" idx="1"/>
          </p:nvPr>
        </p:nvSpPr>
        <p:spPr>
          <a:xfrm>
            <a:off x="311700" y="33046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9pPr>
          </a:lstStyle>
          <a:p>
            <a:endParaRPr/>
          </a:p>
        </p:txBody>
      </p:sp>
      <p:sp>
        <p:nvSpPr>
          <p:cNvPr id="49" name="Google Shape;49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>
            <a:spLocks noGrp="1"/>
          </p:cNvSpPr>
          <p:nvPr>
            <p:ph type="title"/>
          </p:nvPr>
        </p:nvSpPr>
        <p:spPr>
          <a:xfrm>
            <a:off x="2802750" y="802500"/>
            <a:ext cx="3538500" cy="3538500"/>
          </a:xfrm>
          <a:prstGeom prst="rect">
            <a:avLst/>
          </a:prstGeom>
          <a:solidFill>
            <a:srgbClr val="FFFFFF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body" idx="1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1"/>
          </p:nvPr>
        </p:nvSpPr>
        <p:spPr>
          <a:xfrm>
            <a:off x="311700" y="1228675"/>
            <a:ext cx="3999900" cy="33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body" idx="2"/>
          </p:nvPr>
        </p:nvSpPr>
        <p:spPr>
          <a:xfrm>
            <a:off x="4832400" y="1228675"/>
            <a:ext cx="3999900" cy="33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>
            <a:spLocks noGrp="1"/>
          </p:cNvSpPr>
          <p:nvPr>
            <p:ph type="title"/>
          </p:nvPr>
        </p:nvSpPr>
        <p:spPr>
          <a:xfrm>
            <a:off x="304800" y="309350"/>
            <a:ext cx="8537700" cy="74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2" name="Google Shape;32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4"/>
        </a:solid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5" name="Google Shape;35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8" name="Google Shape;38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9" name="Google Shape;39;p9"/>
          <p:cNvSpPr txBox="1">
            <a:spLocks noGrp="1"/>
          </p:cNvSpPr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1pPr>
            <a:lvl2pPr lvl="1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ubTitle" idx="1"/>
          </p:nvPr>
        </p:nvSpPr>
        <p:spPr>
          <a:xfrm>
            <a:off x="265500" y="2845223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0"/>
          <p:cNvSpPr txBox="1">
            <a:spLocks noGrp="1"/>
          </p:cNvSpPr>
          <p:nvPr>
            <p:ph type="body" idx="1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matic SC"/>
              <a:buNone/>
              <a:defRPr sz="24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</a:lstStyle>
          <a:p>
            <a:endParaRPr/>
          </a:p>
        </p:txBody>
      </p:sp>
      <p:sp>
        <p:nvSpPr>
          <p:cNvPr id="45" name="Google Shape;45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beach-day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Source Code Pro"/>
              <a:buChar char="●"/>
              <a:defRPr sz="18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3"/>
          <p:cNvSpPr txBox="1">
            <a:spLocks noGrp="1"/>
          </p:cNvSpPr>
          <p:nvPr>
            <p:ph type="ctrTitle"/>
          </p:nvPr>
        </p:nvSpPr>
        <p:spPr>
          <a:xfrm>
            <a:off x="311700" y="392150"/>
            <a:ext cx="8520600" cy="269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" sz="6700"/>
              <a:t>ingilizce unıt 2 yummy breakfast</a:t>
            </a:r>
            <a:endParaRPr sz="6700"/>
          </a:p>
        </p:txBody>
      </p:sp>
      <p:sp>
        <p:nvSpPr>
          <p:cNvPr id="57" name="Google Shape;57;p13"/>
          <p:cNvSpPr txBox="1">
            <a:spLocks noGrp="1"/>
          </p:cNvSpPr>
          <p:nvPr>
            <p:ph type="subTitle" idx="1"/>
          </p:nvPr>
        </p:nvSpPr>
        <p:spPr>
          <a:xfrm>
            <a:off x="311700" y="3890400"/>
            <a:ext cx="8520600" cy="7062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" sz="3300">
                <a:latin typeface="Comic Sans MS"/>
                <a:ea typeface="Comic Sans MS"/>
                <a:cs typeface="Comic Sans MS"/>
                <a:sym typeface="Comic Sans MS"/>
              </a:rPr>
              <a:t>YUMMY BREAKFAST</a:t>
            </a:r>
            <a:endParaRPr sz="33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2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" b="0">
                <a:latin typeface="Comic Sans MS"/>
                <a:ea typeface="Comic Sans MS"/>
                <a:cs typeface="Comic Sans MS"/>
                <a:sym typeface="Comic Sans MS"/>
              </a:rPr>
              <a:t>YUMMY BREKFAST</a:t>
            </a:r>
            <a:endParaRPr b="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19" name="Google Shape;119;p22"/>
          <p:cNvSpPr txBox="1">
            <a:spLocks noGrp="1"/>
          </p:cNvSpPr>
          <p:nvPr>
            <p:ph type="body" idx="1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" sz="28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Does Zeynep like omelette?</a:t>
            </a:r>
            <a:endParaRPr sz="28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tr" sz="28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Yes ,Zeynep like         Yes,Zeynep does</a:t>
            </a:r>
            <a:endParaRPr sz="28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tr" sz="28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No,Zeynep doestn like </a:t>
            </a:r>
            <a:endParaRPr sz="28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3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" b="0">
                <a:latin typeface="Comic Sans MS"/>
                <a:ea typeface="Comic Sans MS"/>
                <a:cs typeface="Comic Sans MS"/>
                <a:sym typeface="Comic Sans MS"/>
              </a:rPr>
              <a:t>YUMMY BREAKFAST</a:t>
            </a:r>
            <a:endParaRPr b="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25" name="Google Shape;125;p23"/>
          <p:cNvSpPr txBox="1">
            <a:spLocks noGrp="1"/>
          </p:cNvSpPr>
          <p:nvPr>
            <p:ph type="body" idx="1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" sz="28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What do you have for breakfast?</a:t>
            </a:r>
            <a:endParaRPr sz="28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tr" sz="28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I have egss and some bread</a:t>
            </a:r>
            <a:endParaRPr sz="28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tr" sz="28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I ‘v omelette and tea</a:t>
            </a:r>
            <a:endParaRPr sz="28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4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" b="0">
                <a:latin typeface="Comic Sans MS"/>
                <a:ea typeface="Comic Sans MS"/>
                <a:cs typeface="Comic Sans MS"/>
                <a:sym typeface="Comic Sans MS"/>
              </a:rPr>
              <a:t>YUMMY BREAKFAST</a:t>
            </a:r>
            <a:endParaRPr b="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31" name="Google Shape;131;p24"/>
          <p:cNvSpPr txBox="1">
            <a:spLocks noGrp="1"/>
          </p:cNvSpPr>
          <p:nvPr>
            <p:ph type="body" idx="1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" sz="28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What does susan have for breakfast?</a:t>
            </a:r>
            <a:endParaRPr sz="28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tr" sz="28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Susan has bread wiht butter and honey</a:t>
            </a:r>
            <a:endParaRPr sz="28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 sz="28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tr" sz="28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What is your favorite food?</a:t>
            </a:r>
            <a:endParaRPr sz="28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tr" sz="28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My favorite food is  hamburger</a:t>
            </a:r>
            <a:endParaRPr sz="28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5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" b="0">
                <a:latin typeface="Comic Sans MS"/>
                <a:ea typeface="Comic Sans MS"/>
                <a:cs typeface="Comic Sans MS"/>
                <a:sym typeface="Comic Sans MS"/>
              </a:rPr>
              <a:t>YUMMY BREAKFAST</a:t>
            </a:r>
            <a:endParaRPr b="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37" name="Google Shape;137;p25"/>
          <p:cNvSpPr txBox="1">
            <a:spLocks noGrp="1"/>
          </p:cNvSpPr>
          <p:nvPr>
            <p:ph type="body" idx="1"/>
          </p:nvPr>
        </p:nvSpPr>
        <p:spPr>
          <a:xfrm>
            <a:off x="311700" y="1275725"/>
            <a:ext cx="8520600" cy="33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" sz="2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Can I have some tea? Çay alabilirmiyim</a:t>
            </a:r>
            <a:endParaRPr sz="27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tr" sz="2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Can I have an egg and a crossint?yumurtalı kruvasan alabilirmiyim?</a:t>
            </a:r>
            <a:endParaRPr sz="27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tr" sz="2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Can I have soup please?çorba alabilirmiyim lütfen</a:t>
            </a:r>
            <a:endParaRPr sz="27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tr" sz="270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ALL GONE:HEPSİ BİTTİ</a:t>
            </a:r>
            <a:endParaRPr sz="2700">
              <a:solidFill>
                <a:srgbClr val="FF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6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"/>
              <a:t>izleyen herkese teşekkürler </a:t>
            </a:r>
            <a:endParaRPr/>
          </a:p>
        </p:txBody>
      </p:sp>
      <p:sp>
        <p:nvSpPr>
          <p:cNvPr id="143" name="Google Shape;143;p26"/>
          <p:cNvSpPr txBox="1">
            <a:spLocks noGrp="1"/>
          </p:cNvSpPr>
          <p:nvPr>
            <p:ph type="body" idx="1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tr" sz="3000">
                <a:solidFill>
                  <a:srgbClr val="9900FF"/>
                </a:solidFill>
                <a:latin typeface="Georgia"/>
                <a:ea typeface="Georgia"/>
                <a:cs typeface="Georgia"/>
                <a:sym typeface="Georgia"/>
              </a:rPr>
              <a:t>Hazırlayan:</a:t>
            </a:r>
            <a:r>
              <a:rPr lang="tr" sz="3000">
                <a:solidFill>
                  <a:srgbClr val="FF0000"/>
                </a:solidFill>
                <a:latin typeface="Georgia"/>
                <a:ea typeface="Georgia"/>
                <a:cs typeface="Georgia"/>
                <a:sym typeface="Georgia"/>
              </a:rPr>
              <a:t>Zeynep Yıldırım</a:t>
            </a:r>
            <a:endParaRPr sz="3000">
              <a:solidFill>
                <a:srgbClr val="FF00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" sz="3800" b="0">
                <a:latin typeface="Comic Sans MS"/>
                <a:ea typeface="Comic Sans MS"/>
                <a:cs typeface="Comic Sans MS"/>
                <a:sym typeface="Comic Sans MS"/>
              </a:rPr>
              <a:t>YUMMY BREAKFAST</a:t>
            </a:r>
            <a:endParaRPr sz="3800" b="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63" name="Google Shape;63;p14"/>
          <p:cNvSpPr txBox="1">
            <a:spLocks noGrp="1"/>
          </p:cNvSpPr>
          <p:nvPr>
            <p:ph type="body" idx="1"/>
          </p:nvPr>
        </p:nvSpPr>
        <p:spPr>
          <a:xfrm>
            <a:off x="311700" y="1228675"/>
            <a:ext cx="8520600" cy="374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64" name="Google Shape;64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979325"/>
            <a:ext cx="8445100" cy="4164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" sz="3900" b="0">
                <a:latin typeface="Comic Sans MS"/>
                <a:ea typeface="Comic Sans MS"/>
                <a:cs typeface="Comic Sans MS"/>
                <a:sym typeface="Comic Sans MS"/>
              </a:rPr>
              <a:t>YUMMY BREAKFAST</a:t>
            </a:r>
            <a:endParaRPr sz="3900" b="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0" name="Google Shape;70;p15"/>
          <p:cNvSpPr txBox="1">
            <a:spLocks noGrp="1"/>
          </p:cNvSpPr>
          <p:nvPr>
            <p:ph type="body" idx="1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9550" y="1228675"/>
            <a:ext cx="8642749" cy="3553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6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  <a:ln w="9525" cap="flat" cmpd="sng">
            <a:solidFill>
              <a:srgbClr val="00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" sz="4100" b="0">
                <a:highlight>
                  <a:srgbClr val="FFFFFF"/>
                </a:highlight>
                <a:latin typeface="Comic Sans MS"/>
                <a:ea typeface="Comic Sans MS"/>
                <a:cs typeface="Comic Sans MS"/>
                <a:sym typeface="Comic Sans MS"/>
              </a:rPr>
              <a:t>YUMMY BREAKFAST</a:t>
            </a:r>
            <a:endParaRPr sz="4100" b="0">
              <a:highlight>
                <a:srgbClr val="FFFFFF"/>
              </a:highlight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7" name="Google Shape;77;p16"/>
          <p:cNvSpPr txBox="1">
            <a:spLocks noGrp="1"/>
          </p:cNvSpPr>
          <p:nvPr>
            <p:ph type="body" idx="1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78" name="Google Shape;78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1238250"/>
            <a:ext cx="8520600" cy="378015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79" name="Google Shape;79;p16"/>
          <p:cNvSpPr txBox="1"/>
          <p:nvPr/>
        </p:nvSpPr>
        <p:spPr>
          <a:xfrm>
            <a:off x="311700" y="3188200"/>
            <a:ext cx="1234500" cy="4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sp>
        <p:nvSpPr>
          <p:cNvPr id="80" name="Google Shape;80;p16"/>
          <p:cNvSpPr txBox="1"/>
          <p:nvPr/>
        </p:nvSpPr>
        <p:spPr>
          <a:xfrm>
            <a:off x="1893525" y="3125075"/>
            <a:ext cx="741600" cy="3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sp>
        <p:nvSpPr>
          <p:cNvPr id="81" name="Google Shape;81;p16"/>
          <p:cNvSpPr txBox="1"/>
          <p:nvPr/>
        </p:nvSpPr>
        <p:spPr>
          <a:xfrm>
            <a:off x="3061075" y="3251300"/>
            <a:ext cx="962400" cy="3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sp>
        <p:nvSpPr>
          <p:cNvPr id="82" name="Google Shape;82;p16"/>
          <p:cNvSpPr txBox="1"/>
          <p:nvPr/>
        </p:nvSpPr>
        <p:spPr>
          <a:xfrm rot="10800000" flipH="1">
            <a:off x="5522375" y="3235325"/>
            <a:ext cx="63000" cy="2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83" name="Google Shape;83;p16"/>
          <p:cNvCxnSpPr/>
          <p:nvPr/>
        </p:nvCxnSpPr>
        <p:spPr>
          <a:xfrm>
            <a:off x="4717725" y="3393300"/>
            <a:ext cx="110400" cy="315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7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" sz="4100" b="0">
                <a:solidFill>
                  <a:srgbClr val="000000"/>
                </a:solidFill>
                <a:highlight>
                  <a:srgbClr val="FFFFFF"/>
                </a:highlight>
                <a:latin typeface="Comic Sans MS"/>
                <a:ea typeface="Comic Sans MS"/>
                <a:cs typeface="Comic Sans MS"/>
                <a:sym typeface="Comic Sans MS"/>
              </a:rPr>
              <a:t>YUMMY BREAKFAST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89" name="Google Shape;89;p17"/>
          <p:cNvSpPr txBox="1">
            <a:spLocks noGrp="1"/>
          </p:cNvSpPr>
          <p:nvPr>
            <p:ph type="body" idx="1"/>
          </p:nvPr>
        </p:nvSpPr>
        <p:spPr>
          <a:xfrm>
            <a:off x="311700" y="1228675"/>
            <a:ext cx="8832300" cy="380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" sz="29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1-Chesee=9        2-Honey=3    3-Jam=8</a:t>
            </a:r>
            <a:endParaRPr sz="29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tr" sz="29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4-Eggs=1           5-Olive=7      6-Bread=10</a:t>
            </a:r>
            <a:endParaRPr sz="29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tr" sz="29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7-Cereal=2        8-Milk=12      9-Coffe=11</a:t>
            </a:r>
            <a:endParaRPr sz="29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tr" sz="29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10-Crosiant=6   11-Muffin=4   12-Saugug=5</a:t>
            </a:r>
            <a:endParaRPr sz="29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8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" b="0">
                <a:latin typeface="Comic Sans MS"/>
                <a:ea typeface="Comic Sans MS"/>
                <a:cs typeface="Comic Sans MS"/>
                <a:sym typeface="Comic Sans MS"/>
              </a:rPr>
              <a:t>YUMMY BREAKFAST</a:t>
            </a:r>
            <a:endParaRPr b="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95" name="Google Shape;95;p18"/>
          <p:cNvSpPr txBox="1">
            <a:spLocks noGrp="1"/>
          </p:cNvSpPr>
          <p:nvPr>
            <p:ph type="body" idx="1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" sz="280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like:</a:t>
            </a:r>
            <a:r>
              <a:rPr lang="tr" sz="28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hoşlanmak</a:t>
            </a:r>
            <a:r>
              <a:rPr lang="tr" sz="280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              love:</a:t>
            </a:r>
            <a:r>
              <a:rPr lang="tr" sz="28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sevmek</a:t>
            </a:r>
            <a:endParaRPr sz="28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tr" sz="280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enjoy:  </a:t>
            </a:r>
            <a:r>
              <a:rPr lang="tr" sz="28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zevk almak</a:t>
            </a:r>
            <a:r>
              <a:rPr lang="tr" sz="280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        hate:</a:t>
            </a:r>
            <a:r>
              <a:rPr lang="tr" sz="28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nefret etmek</a:t>
            </a:r>
            <a:endParaRPr sz="28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tr" sz="280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             dislike:</a:t>
            </a:r>
            <a:r>
              <a:rPr lang="tr" sz="28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hoşlanmamak</a:t>
            </a:r>
            <a:endParaRPr sz="28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tr" sz="28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yummy breakfast ünitesinde en çok bunlar kullanılır.</a:t>
            </a:r>
            <a:endParaRPr sz="28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9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" b="0">
                <a:latin typeface="Comic Sans MS"/>
                <a:ea typeface="Comic Sans MS"/>
                <a:cs typeface="Comic Sans MS"/>
                <a:sym typeface="Comic Sans MS"/>
              </a:rPr>
              <a:t>YUMMY BREAKFAST</a:t>
            </a:r>
            <a:endParaRPr b="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01" name="Google Shape;101;p19"/>
          <p:cNvSpPr txBox="1">
            <a:spLocks noGrp="1"/>
          </p:cNvSpPr>
          <p:nvPr>
            <p:ph type="body" idx="1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" sz="2900">
                <a:solidFill>
                  <a:srgbClr val="000000"/>
                </a:solidFill>
              </a:rPr>
              <a:t>I </a:t>
            </a:r>
            <a:r>
              <a:rPr lang="tr" sz="29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like apple juice:ben elma suyu severim</a:t>
            </a:r>
            <a:endParaRPr sz="29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tr" sz="29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I like eating mushroom:ben mantar yemeyi severim.</a:t>
            </a:r>
            <a:endParaRPr sz="29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tr" sz="29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I enjoy eating hamburger:ben hamburger yemeği </a:t>
            </a:r>
            <a:endParaRPr sz="29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tr" sz="29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severim.</a:t>
            </a:r>
            <a:endParaRPr sz="29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0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" b="0">
                <a:latin typeface="Comic Sans MS"/>
                <a:ea typeface="Comic Sans MS"/>
                <a:cs typeface="Comic Sans MS"/>
                <a:sym typeface="Comic Sans MS"/>
              </a:rPr>
              <a:t>YUMMY BREAKFAST</a:t>
            </a:r>
            <a:endParaRPr b="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07" name="Google Shape;107;p20"/>
          <p:cNvSpPr txBox="1">
            <a:spLocks noGrp="1"/>
          </p:cNvSpPr>
          <p:nvPr>
            <p:ph type="body" idx="1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" sz="28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You have eating butter: tereyağı demekten nefret</a:t>
            </a:r>
            <a:endParaRPr sz="28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tr" sz="28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ederim.</a:t>
            </a:r>
            <a:endParaRPr sz="28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tr" sz="28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Tina like</a:t>
            </a:r>
            <a:r>
              <a:rPr lang="tr" sz="280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lang="tr" sz="28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eating butter:Tina terağı yemeği sever.</a:t>
            </a:r>
            <a:endParaRPr sz="28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tr" sz="28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She love</a:t>
            </a:r>
            <a:r>
              <a:rPr lang="tr" sz="280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lang="tr" sz="28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carrot:o havuç yemeği sever.</a:t>
            </a:r>
            <a:endParaRPr sz="28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1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" b="0">
                <a:latin typeface="Comic Sans MS"/>
                <a:ea typeface="Comic Sans MS"/>
                <a:cs typeface="Comic Sans MS"/>
                <a:sym typeface="Comic Sans MS"/>
              </a:rPr>
              <a:t>YUMMY BREAKFAST</a:t>
            </a:r>
            <a:endParaRPr b="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13" name="Google Shape;113;p21"/>
          <p:cNvSpPr txBox="1">
            <a:spLocks noGrp="1"/>
          </p:cNvSpPr>
          <p:nvPr>
            <p:ph type="body" idx="1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" sz="28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Do you like muffin?=Muffin sever misin?</a:t>
            </a:r>
            <a:endParaRPr sz="28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tr" sz="28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Yes,I like            Yes,I do</a:t>
            </a:r>
            <a:endParaRPr sz="28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tr" sz="28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No,I don’t like     No,I don’t</a:t>
            </a:r>
            <a:endParaRPr sz="28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each Day">
  <a:themeElements>
    <a:clrScheme name="Beach Day">
      <a:dk1>
        <a:srgbClr val="00FDC8"/>
      </a:dk1>
      <a:lt1>
        <a:srgbClr val="FFFFFF"/>
      </a:lt1>
      <a:dk2>
        <a:srgbClr val="666666"/>
      </a:dk2>
      <a:lt2>
        <a:srgbClr val="EEEEEE"/>
      </a:lt2>
      <a:accent1>
        <a:srgbClr val="212121"/>
      </a:accent1>
      <a:accent2>
        <a:srgbClr val="455A64"/>
      </a:accent2>
      <a:accent3>
        <a:srgbClr val="78909C"/>
      </a:accent3>
      <a:accent4>
        <a:srgbClr val="7C7CE0"/>
      </a:accent4>
      <a:accent5>
        <a:srgbClr val="DB4437"/>
      </a:accent5>
      <a:accent6>
        <a:srgbClr val="F6CD4C"/>
      </a:accent6>
      <a:hlink>
        <a:srgbClr val="DB4437"/>
      </a:hlink>
      <a:folHlink>
        <a:srgbClr val="DB443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281</Words>
  <Application>Microsoft Office PowerPoint</Application>
  <PresentationFormat>Ekran Gösterisi (16:9)</PresentationFormat>
  <Paragraphs>50</Paragraphs>
  <Slides>14</Slides>
  <Notes>14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20" baseType="lpstr">
      <vt:lpstr>Arial</vt:lpstr>
      <vt:lpstr>Source Code Pro</vt:lpstr>
      <vt:lpstr>Georgia</vt:lpstr>
      <vt:lpstr>Comic Sans MS</vt:lpstr>
      <vt:lpstr>Amatic SC</vt:lpstr>
      <vt:lpstr>Beach Day</vt:lpstr>
      <vt:lpstr>ingilizce unıt 2 yummy breakfast</vt:lpstr>
      <vt:lpstr>YUMMY BREAKFAST</vt:lpstr>
      <vt:lpstr>YUMMY BREAKFAST</vt:lpstr>
      <vt:lpstr>YUMMY BREAKFAST</vt:lpstr>
      <vt:lpstr>YUMMY BREAKFAST</vt:lpstr>
      <vt:lpstr>YUMMY BREAKFAST</vt:lpstr>
      <vt:lpstr>YUMMY BREAKFAST</vt:lpstr>
      <vt:lpstr>YUMMY BREAKFAST</vt:lpstr>
      <vt:lpstr>YUMMY BREAKFAST</vt:lpstr>
      <vt:lpstr>YUMMY BREKFAST</vt:lpstr>
      <vt:lpstr>YUMMY BREAKFAST</vt:lpstr>
      <vt:lpstr>YUMMY BREAKFAST</vt:lpstr>
      <vt:lpstr>YUMMY BREAKFAST</vt:lpstr>
      <vt:lpstr>izleyen herkese teşekkürler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ingilizce unıt 2 yummy breakfast</dc:title>
  <cp:lastModifiedBy>SERKAN DEMİR</cp:lastModifiedBy>
  <cp:revision>2</cp:revision>
  <dcterms:modified xsi:type="dcterms:W3CDTF">2022-01-09T16:58:40Z</dcterms:modified>
</cp:coreProperties>
</file>