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72" r:id="rId7"/>
    <p:sldId id="261" r:id="rId8"/>
    <p:sldId id="262" r:id="rId9"/>
    <p:sldId id="263" r:id="rId10"/>
    <p:sldId id="264" r:id="rId11"/>
    <p:sldId id="265" r:id="rId12"/>
    <p:sldId id="275" r:id="rId13"/>
    <p:sldId id="266" r:id="rId14"/>
    <p:sldId id="276" r:id="rId15"/>
    <p:sldId id="267" r:id="rId16"/>
    <p:sldId id="269" r:id="rId17"/>
    <p:sldId id="270" r:id="rId18"/>
    <p:sldId id="271" r:id="rId19"/>
    <p:sldId id="273" r:id="rId2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95" autoAdjust="0"/>
  </p:normalViewPr>
  <p:slideViewPr>
    <p:cSldViewPr snapToGrid="0">
      <p:cViewPr varScale="1">
        <p:scale>
          <a:sx n="64" d="100"/>
          <a:sy n="64" d="100"/>
        </p:scale>
        <p:origin x="94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80B3E3-C077-4C41-8CE3-BFAFEC1EBEB8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F99EA7-ECF3-4229-AE49-84306511BC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8727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F99EA7-ECF3-4229-AE49-84306511BC6D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2841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F99EA7-ECF3-4229-AE49-84306511BC6D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5968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F99EA7-ECF3-4229-AE49-84306511BC6D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18055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F99EA7-ECF3-4229-AE49-84306511BC6D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6478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747F555-55CC-4EAB-815D-7FDCCE3B14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29EF56B2-1CBB-4369-86BB-427E3B5BE3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AD9ED21-10B8-49C4-A087-566F9A3B6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A99EC89-0B1D-4A3B-925F-BFC0FCC5D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D21EEF8-1B56-4711-9996-9CCBC7429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7301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9C782D3-76ED-4E30-BAB3-404533F23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977AE272-AC51-46CD-9CBF-F948E1ABF5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10DE1883-99E5-43F7-BEA3-887B0F482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93570E3-603E-4348-A430-B81983570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56C83B0-91F0-40D4-A756-C88889C25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9871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BBB7EB6F-FDD7-4B6E-B90F-C12C5C39AD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20CC4289-BF64-4672-B5A7-461A7ED9F6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5CC0248-9709-4215-95AB-9D2EF98AD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C40F636-20AC-4F25-B69E-6BD8CE543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A2D864D-8BB7-41DE-91CB-A4118D076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08332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0682BF7-E98A-4743-96AA-30DE3A538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CDC4ADA-5952-477E-A65B-9C9B271648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FA41C73-5523-4C9E-A078-A65DFB0A1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23E593C-BAF8-40EC-98D5-26093A302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AE2897EF-97D0-4941-A9AC-C47EC454E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4300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47ECE97-ECA8-4B50-83C9-84A62F4EB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32DF83E2-482D-470B-A1AD-E90CA57C0A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EF19153-3987-4FE5-8ADD-1C4E546FC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A1356A7-80B4-4C1C-AD43-4438EA84D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32C8D1B-A12D-4075-9162-07FB03728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4395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8A6D7B0-F33C-498D-A4FB-DADF0B3F3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EEC37DC-2F76-4569-ABF7-85175E0C2C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B724BE47-A8E3-4CA6-837C-37D963C91B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0B780607-69E3-4C21-A0BF-20A27BAA1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31C9B0D-900F-45DB-80C8-E68128162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0D484117-67D2-4398-95D6-9CA6BBB55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591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F7BE2CA-1B76-47AE-AE3F-63A1E8044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CAEF77B0-D9F1-42F5-BC4D-78494DB9B4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3F90FE24-0792-4CC9-BB38-E8B683EB08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A1FA87A1-CE94-4D3E-BBE3-AB38FAF61A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FC785EC3-B5C9-4097-A689-DE9A74FA2C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3F4B3047-C900-4074-86AC-E02C53EAE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1170D727-D66E-4039-982A-7D002A6CC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E24BBBD8-B714-417B-AFEF-3FEEA3DB6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5219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D48ACA8-FCE1-4377-B4DA-063333094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317A064A-0CCC-45E3-B5B8-C8946C998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5A0ED292-BA03-4B0B-B5EE-9CCAA9BA0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CB846E10-6EC9-4E99-B15C-960ED219E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5696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00E52C3F-63B8-48B0-9129-EEF529A61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13E73EBA-CDCA-4105-A9D2-0B5B5CDEA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7D186EEC-8B99-4689-AB1C-5004E048B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0946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A0D8172-9304-4169-87A2-A220B06A3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F1D009D-8096-4E9A-8881-4373FBD4EF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C296C66-B70D-4F15-86AC-BE70276E78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4D69034F-F96F-4039-9E80-14D08F0FC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D5D68964-1DC7-42DC-B296-5ADFB4912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679BD71C-0DB7-4447-A602-A3BD1654E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6857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47DE435-65C5-414B-A787-74E5E8297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7D9E5080-1DAD-45D1-990D-3732AD0521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8E811F1B-BC3C-4E0D-8EA3-755642C011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DD7EE9B0-3048-4519-95CE-2FF51803A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11CA5C11-FA6A-4595-8AC1-8C73AA81D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6E889CC2-45EB-49D8-98EF-1CDCA5C99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52392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B78F209B-A9DE-4694-8162-630FCEAAE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7AB6FEF-2C11-400A-B6B6-C9363D0F77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B18D39D-016C-4CCE-990A-691449B6F7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31E19-67BA-4DE7-9BAF-B60C9BA68C8D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FAB4B9C-CD1E-4F6A-B336-5EF63BB316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C6A7C02-8B35-4672-8321-D6909F985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9F143-9522-4D3A-8F2D-6B3172DD535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7434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lina Boz koronavirüse yakalandı">
            <a:extLst>
              <a:ext uri="{FF2B5EF4-FFF2-40B4-BE49-F238E27FC236}">
                <a16:creationId xmlns:a16="http://schemas.microsoft.com/office/drawing/2014/main" id="{F0A0C4D7-DBEE-4BF8-B9D7-A7FABBA4B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61CE40A6-0CEA-431B-BCBF-B6E535D09B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4441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rof. Dr. Aydın Tüfekçioğlu anıt ağaçları anlattı; Türkiye&amp;#39;nin en yaşlı  ağaçları ve ağaçların önemi – Bilimma Bilim Haberleri">
            <a:extLst>
              <a:ext uri="{FF2B5EF4-FFF2-40B4-BE49-F238E27FC236}">
                <a16:creationId xmlns:a16="http://schemas.microsoft.com/office/drawing/2014/main" id="{BC7FC9E8-A666-4975-B737-DABE912A00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57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ormanlık alanlar | Nereye">
            <a:extLst>
              <a:ext uri="{FF2B5EF4-FFF2-40B4-BE49-F238E27FC236}">
                <a16:creationId xmlns:a16="http://schemas.microsoft.com/office/drawing/2014/main" id="{23A85508-79DF-4373-B31D-6FFD9BF78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08835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Ağaç Yol Patika Kanvas Tablo | ARTTABLO">
            <a:extLst>
              <a:ext uri="{FF2B5EF4-FFF2-40B4-BE49-F238E27FC236}">
                <a16:creationId xmlns:a16="http://schemas.microsoft.com/office/drawing/2014/main" id="{5092DEE3-8C63-46C5-9832-7A81AD768D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48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Türkiye&amp;#39;de ormanlık alanlar artıyor - Türkiye&amp;#39;nin Ekonomi Portalı Sondevir">
            <a:extLst>
              <a:ext uri="{FF2B5EF4-FFF2-40B4-BE49-F238E27FC236}">
                <a16:creationId xmlns:a16="http://schemas.microsoft.com/office/drawing/2014/main" id="{B37E6187-4A95-41FC-A445-08BD70F5E7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349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Μονοπάτια (Patika Yollar) – Seyyahça">
            <a:extLst>
              <a:ext uri="{FF2B5EF4-FFF2-40B4-BE49-F238E27FC236}">
                <a16:creationId xmlns:a16="http://schemas.microsoft.com/office/drawing/2014/main" id="{55FF2FC8-1ADD-4D3D-896F-C20301C2E1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458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İstanbul&amp;#39;un en iyi ormanları">
            <a:extLst>
              <a:ext uri="{FF2B5EF4-FFF2-40B4-BE49-F238E27FC236}">
                <a16:creationId xmlns:a16="http://schemas.microsoft.com/office/drawing/2014/main" id="{5C6861D6-5684-42AB-B13A-97F300092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97832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Ağaç İle İlgili Sözler - Haberso">
            <a:extLst>
              <a:ext uri="{FF2B5EF4-FFF2-40B4-BE49-F238E27FC236}">
                <a16:creationId xmlns:a16="http://schemas.microsoft.com/office/drawing/2014/main" id="{2F87CCCB-1A04-45A0-AB43-2AA459653B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61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Anıt Ağaçlar">
            <a:extLst>
              <a:ext uri="{FF2B5EF4-FFF2-40B4-BE49-F238E27FC236}">
                <a16:creationId xmlns:a16="http://schemas.microsoft.com/office/drawing/2014/main" id="{E776BE7D-A544-46BC-A9D1-14AC10FFDC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83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T.C. Muğla Büyükşehir Belediyesi">
            <a:extLst>
              <a:ext uri="{FF2B5EF4-FFF2-40B4-BE49-F238E27FC236}">
                <a16:creationId xmlns:a16="http://schemas.microsoft.com/office/drawing/2014/main" id="{E448CCF8-E252-4A01-8026-592135F8A1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26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Dünyanın En Görkemli Ağaçları – Yol Ve Macera">
            <a:extLst>
              <a:ext uri="{FF2B5EF4-FFF2-40B4-BE49-F238E27FC236}">
                <a16:creationId xmlns:a16="http://schemas.microsoft.com/office/drawing/2014/main" id="{6EF30955-1344-433D-83EF-F156B2E39A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0443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Ağaç ve İnsan - İnsan ve Hayat Dergisi">
            <a:extLst>
              <a:ext uri="{FF2B5EF4-FFF2-40B4-BE49-F238E27FC236}">
                <a16:creationId xmlns:a16="http://schemas.microsoft.com/office/drawing/2014/main" id="{4890C2A4-EE38-467C-BD47-CF55BBD09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C0CBAD6B-8628-45FA-81D3-22C2724419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177" y="0"/>
            <a:ext cx="108301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1415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artışmaların Aksine En Yaşlı Ağaçlar Bile Ölümsüz Değil - Arkeofili">
            <a:extLst>
              <a:ext uri="{FF2B5EF4-FFF2-40B4-BE49-F238E27FC236}">
                <a16:creationId xmlns:a16="http://schemas.microsoft.com/office/drawing/2014/main" id="{74C097DF-1FCF-4FE2-8B03-B40AE178A2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932D100B-E24A-4CA5-9FAC-A06ED680D1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77" y="1132514"/>
            <a:ext cx="12178778" cy="4588777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B800CEF0-3DB0-4C07-AEAC-9BE8999305A6}"/>
              </a:ext>
            </a:extLst>
          </p:cNvPr>
          <p:cNvSpPr txBox="1"/>
          <p:nvPr/>
        </p:nvSpPr>
        <p:spPr>
          <a:xfrm>
            <a:off x="1321264" y="4304487"/>
            <a:ext cx="1065821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4000" b="0" i="0" dirty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Bence ağaçları neden sevmemiz gerektiği anla-</a:t>
            </a:r>
            <a:endParaRPr lang="tr-TR" sz="40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51F2C8CB-9961-46D1-8F81-93A601331BB3}"/>
              </a:ext>
            </a:extLst>
          </p:cNvPr>
          <p:cNvSpPr txBox="1"/>
          <p:nvPr/>
        </p:nvSpPr>
        <p:spPr>
          <a:xfrm>
            <a:off x="766893" y="5012373"/>
            <a:ext cx="165752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4000" dirty="0" err="1">
                <a:solidFill>
                  <a:srgbClr val="FF0000"/>
                </a:solidFill>
                <a:latin typeface="ALFABET98" panose="00000400000000000000" pitchFamily="2" charset="0"/>
              </a:rPr>
              <a:t>tılıyor</a:t>
            </a:r>
            <a:r>
              <a:rPr lang="tr-TR" sz="4000" dirty="0">
                <a:solidFill>
                  <a:srgbClr val="FF0000"/>
                </a:solidFill>
                <a:latin typeface="ALFABET98" panose="000004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583148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Yaşam Bilgeliği Taşıyan Ağaçlar – Yol Ve Macera">
            <a:extLst>
              <a:ext uri="{FF2B5EF4-FFF2-40B4-BE49-F238E27FC236}">
                <a16:creationId xmlns:a16="http://schemas.microsoft.com/office/drawing/2014/main" id="{CEB2243C-A7D7-4C5D-BF8C-F9EAC686BE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02919DD1-3F68-47B9-BF27-E6FA5617D8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31" y="1786855"/>
            <a:ext cx="12151440" cy="3288483"/>
          </a:xfrm>
          <a:prstGeom prst="rect">
            <a:avLst/>
          </a:prstGeom>
        </p:spPr>
      </p:pic>
      <p:pic>
        <p:nvPicPr>
          <p:cNvPr id="4" name="🌳Ağaç Sevgisi🌳 - Dinleme İzleme Metni - 1. Sınıf Türkçe Ders Kitabı">
            <a:hlinkClick r:id="" action="ppaction://media"/>
            <a:extLst>
              <a:ext uri="{FF2B5EF4-FFF2-40B4-BE49-F238E27FC236}">
                <a16:creationId xmlns:a16="http://schemas.microsoft.com/office/drawing/2014/main" id="{7D55F5E1-3B84-4E85-ADAE-DA644B01B8E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" y="0"/>
            <a:ext cx="1217947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3749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Ben Bir Ağacım – Gündem Arşivi">
            <a:extLst>
              <a:ext uri="{FF2B5EF4-FFF2-40B4-BE49-F238E27FC236}">
                <a16:creationId xmlns:a16="http://schemas.microsoft.com/office/drawing/2014/main" id="{76A6A316-C478-4E34-84F7-DFACD8505D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3970274E-714C-412C-B23D-478AA4A41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B1A96992-5C72-4703-A1DD-871BA75A05E0}"/>
              </a:ext>
            </a:extLst>
          </p:cNvPr>
          <p:cNvSpPr txBox="1"/>
          <p:nvPr/>
        </p:nvSpPr>
        <p:spPr>
          <a:xfrm>
            <a:off x="658534" y="2341463"/>
            <a:ext cx="576743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4000" b="0" i="0" dirty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Çocuk gibi olan fidandır.</a:t>
            </a:r>
            <a:endParaRPr lang="tr-TR" sz="40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0F024E1A-4197-4610-925F-A1FFAF9EFAC6}"/>
              </a:ext>
            </a:extLst>
          </p:cNvPr>
          <p:cNvSpPr txBox="1"/>
          <p:nvPr/>
        </p:nvSpPr>
        <p:spPr>
          <a:xfrm>
            <a:off x="658534" y="3616590"/>
            <a:ext cx="1065821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4000" b="0" i="0" dirty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Ağaç gelişmeden yok olur.</a:t>
            </a:r>
            <a:endParaRPr lang="tr-TR" sz="40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A090DFBE-7926-4D29-B6B3-F2E367A82752}"/>
              </a:ext>
            </a:extLst>
          </p:cNvPr>
          <p:cNvSpPr txBox="1"/>
          <p:nvPr/>
        </p:nvSpPr>
        <p:spPr>
          <a:xfrm>
            <a:off x="766893" y="4682926"/>
            <a:ext cx="1065821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4000" b="0" i="0" dirty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Yeri göğü kaplayan ağaçtır.</a:t>
            </a:r>
            <a:endParaRPr lang="tr-TR" sz="40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9B2FCA8A-FD9F-4382-9E53-72854EF132E2}"/>
              </a:ext>
            </a:extLst>
          </p:cNvPr>
          <p:cNvSpPr txBox="1"/>
          <p:nvPr/>
        </p:nvSpPr>
        <p:spPr>
          <a:xfrm>
            <a:off x="658533" y="5749262"/>
            <a:ext cx="1065821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4000" b="0" i="0" dirty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Dikilecek her fidan ülkeye değer katar.</a:t>
            </a:r>
            <a:endParaRPr lang="tr-TR" sz="40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21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 descr="Rüyada Ağaç Dikmek Ne Anlama Gelir? - Diyadinnet Haber">
            <a:extLst>
              <a:ext uri="{FF2B5EF4-FFF2-40B4-BE49-F238E27FC236}">
                <a16:creationId xmlns:a16="http://schemas.microsoft.com/office/drawing/2014/main" id="{A1BF9B69-CF30-40E4-8D22-93E2A047F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DBA35393-A27A-4505-A07D-A36B42E286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4407966C-1D52-4882-B8BA-CC0923A17833}"/>
              </a:ext>
            </a:extLst>
          </p:cNvPr>
          <p:cNvSpPr txBox="1"/>
          <p:nvPr/>
        </p:nvSpPr>
        <p:spPr>
          <a:xfrm>
            <a:off x="2063692" y="3515922"/>
            <a:ext cx="840576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4000" b="0" i="0" dirty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Bu metinde fidan dikmenin, ağaçların </a:t>
            </a:r>
            <a:endParaRPr lang="tr-TR" sz="40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82AFF165-8198-4430-B3F9-E9C23D34D4D4}"/>
              </a:ext>
            </a:extLst>
          </p:cNvPr>
          <p:cNvSpPr txBox="1"/>
          <p:nvPr/>
        </p:nvSpPr>
        <p:spPr>
          <a:xfrm>
            <a:off x="1620474" y="4223808"/>
            <a:ext cx="840576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ALFABET98" panose="00000400000000000000" pitchFamily="2" charset="0"/>
              </a:rPr>
              <a:t>ve ormanın önemi anlatılıyor.</a:t>
            </a:r>
            <a:r>
              <a:rPr lang="tr-TR" sz="4000" b="0" i="0" dirty="0">
                <a:solidFill>
                  <a:srgbClr val="FF0000"/>
                </a:solidFill>
                <a:effectLst/>
                <a:latin typeface="ALFABET98" panose="00000400000000000000" pitchFamily="2" charset="0"/>
              </a:rPr>
              <a:t> </a:t>
            </a:r>
            <a:endParaRPr lang="tr-TR" sz="40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824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Göl Dağ Orman 9 Berrak Su Güzel Doğa Manzaraları Kanvas Tablo | ARTTABLO">
            <a:extLst>
              <a:ext uri="{FF2B5EF4-FFF2-40B4-BE49-F238E27FC236}">
                <a16:creationId xmlns:a16="http://schemas.microsoft.com/office/drawing/2014/main" id="{212566AE-743A-4D0A-A664-D733B3250B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792F9E57-308E-4235-B4D9-4139D8ABC2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6F1CC6B5-C314-4A12-93E5-85463820683C}"/>
              </a:ext>
            </a:extLst>
          </p:cNvPr>
          <p:cNvSpPr txBox="1"/>
          <p:nvPr/>
        </p:nvSpPr>
        <p:spPr>
          <a:xfrm>
            <a:off x="135622" y="68047"/>
            <a:ext cx="11920756" cy="230832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7200" dirty="0">
                <a:solidFill>
                  <a:srgbClr val="FF0000"/>
                </a:solidFill>
                <a:latin typeface="ALFABET98" panose="00000400000000000000" pitchFamily="2" charset="0"/>
              </a:rPr>
              <a:t>Resimde dalı kesilen bir ağacın çektiği acı anlatılıyor.</a:t>
            </a:r>
          </a:p>
        </p:txBody>
      </p:sp>
    </p:spTree>
    <p:extLst>
      <p:ext uri="{BB962C8B-B14F-4D97-AF65-F5344CB8AC3E}">
        <p14:creationId xmlns:p14="http://schemas.microsoft.com/office/powerpoint/2010/main" val="655617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Kadıköy&amp;#39;de ağaçlar sahipsiz değil!">
            <a:extLst>
              <a:ext uri="{FF2B5EF4-FFF2-40B4-BE49-F238E27FC236}">
                <a16:creationId xmlns:a16="http://schemas.microsoft.com/office/drawing/2014/main" id="{E29450D0-6185-4D22-9814-D18BD2828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B11F1BA6-BDB5-4C4E-99CA-621A977F67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422F21C6-73DF-4EE2-8C51-985F674B9776}"/>
              </a:ext>
            </a:extLst>
          </p:cNvPr>
          <p:cNvSpPr txBox="1"/>
          <p:nvPr/>
        </p:nvSpPr>
        <p:spPr>
          <a:xfrm>
            <a:off x="7050946" y="2481978"/>
            <a:ext cx="38799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ALFABET98" panose="00000400000000000000" pitchFamily="2" charset="0"/>
              </a:rPr>
              <a:t>Bahar gelince benim yap- 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3AACFC1D-15EB-42F2-A000-7FA683AA67E4}"/>
              </a:ext>
            </a:extLst>
          </p:cNvPr>
          <p:cNvSpPr txBox="1"/>
          <p:nvPr/>
        </p:nvSpPr>
        <p:spPr>
          <a:xfrm>
            <a:off x="6372135" y="2712811"/>
            <a:ext cx="38799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ALFABET98" panose="00000400000000000000" pitchFamily="2" charset="0"/>
              </a:rPr>
              <a:t> </a:t>
            </a:r>
            <a:r>
              <a:rPr lang="tr-TR" sz="2400" dirty="0" err="1">
                <a:solidFill>
                  <a:srgbClr val="FF0000"/>
                </a:solidFill>
                <a:latin typeface="ALFABET98" panose="00000400000000000000" pitchFamily="2" charset="0"/>
              </a:rPr>
              <a:t>raklarım</a:t>
            </a:r>
            <a:r>
              <a:rPr lang="tr-TR" sz="2400" dirty="0">
                <a:solidFill>
                  <a:srgbClr val="FF0000"/>
                </a:solidFill>
                <a:latin typeface="ALFABET98" panose="00000400000000000000" pitchFamily="2" charset="0"/>
              </a:rPr>
              <a:t> açar.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7703D5C9-3029-4A49-8550-2D9D730E5E87}"/>
              </a:ext>
            </a:extLst>
          </p:cNvPr>
          <p:cNvSpPr txBox="1"/>
          <p:nvPr/>
        </p:nvSpPr>
        <p:spPr>
          <a:xfrm>
            <a:off x="4920142" y="3843093"/>
            <a:ext cx="38799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ALFABET98" panose="00000400000000000000" pitchFamily="2" charset="0"/>
              </a:rPr>
              <a:t>Sen de benim gibi ileride 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15CDE8FA-E1FB-46D4-8613-EE8A99813608}"/>
              </a:ext>
            </a:extLst>
          </p:cNvPr>
          <p:cNvSpPr txBox="1"/>
          <p:nvPr/>
        </p:nvSpPr>
        <p:spPr>
          <a:xfrm>
            <a:off x="4676161" y="4109035"/>
            <a:ext cx="38799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ALFABET98" panose="00000400000000000000" pitchFamily="2" charset="0"/>
              </a:rPr>
              <a:t>büyük bir ağaç olacaksın.  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7753FDB7-8DCC-4E97-A10A-E88A57AEC8EB}"/>
              </a:ext>
            </a:extLst>
          </p:cNvPr>
          <p:cNvSpPr txBox="1"/>
          <p:nvPr/>
        </p:nvSpPr>
        <p:spPr>
          <a:xfrm>
            <a:off x="4735584" y="4963956"/>
            <a:ext cx="44419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ALFABET98" panose="00000400000000000000" pitchFamily="2" charset="0"/>
              </a:rPr>
              <a:t>Evet, ben de büyümek ve güzel 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1A96549C-EB96-4751-A475-FC6287619968}"/>
              </a:ext>
            </a:extLst>
          </p:cNvPr>
          <p:cNvSpPr txBox="1"/>
          <p:nvPr/>
        </p:nvSpPr>
        <p:spPr>
          <a:xfrm>
            <a:off x="4583882" y="5217575"/>
            <a:ext cx="38799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ALFABET98" panose="00000400000000000000" pitchFamily="2" charset="0"/>
              </a:rPr>
              <a:t>bir ağaç olmak istiyorum.  </a:t>
            </a:r>
          </a:p>
        </p:txBody>
      </p:sp>
    </p:spTree>
    <p:extLst>
      <p:ext uri="{BB962C8B-B14F-4D97-AF65-F5344CB8AC3E}">
        <p14:creationId xmlns:p14="http://schemas.microsoft.com/office/powerpoint/2010/main" val="213832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Ağaçlar birbirleriyle konuşabiliyor - Molatik Doğa">
            <a:extLst>
              <a:ext uri="{FF2B5EF4-FFF2-40B4-BE49-F238E27FC236}">
                <a16:creationId xmlns:a16="http://schemas.microsoft.com/office/drawing/2014/main" id="{BFD997DD-573F-4D41-A76C-68353F7ECB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32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104</Words>
  <Application>Microsoft Office PowerPoint</Application>
  <PresentationFormat>Geniş ekran</PresentationFormat>
  <Paragraphs>23</Paragraphs>
  <Slides>19</Slides>
  <Notes>4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4" baseType="lpstr">
      <vt:lpstr>ALFABET98</vt:lpstr>
      <vt:lpstr>Arial</vt:lpstr>
      <vt:lpstr>Calibri</vt:lpstr>
      <vt:lpstr>Calibri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Yakup Akdağ</dc:creator>
  <cp:lastModifiedBy>SERKAN DEMİR</cp:lastModifiedBy>
  <cp:revision>15</cp:revision>
  <dcterms:created xsi:type="dcterms:W3CDTF">2021-11-28T19:44:23Z</dcterms:created>
  <dcterms:modified xsi:type="dcterms:W3CDTF">2022-02-07T16:14:42Z</dcterms:modified>
</cp:coreProperties>
</file>