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71" r:id="rId4"/>
    <p:sldId id="261" r:id="rId5"/>
    <p:sldId id="275" r:id="rId6"/>
    <p:sldId id="262" r:id="rId7"/>
    <p:sldId id="276" r:id="rId8"/>
    <p:sldId id="263" r:id="rId9"/>
    <p:sldId id="269" r:id="rId1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A46"/>
    <a:srgbClr val="C4088E"/>
    <a:srgbClr val="EC0A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0D20-C820-475D-A03D-EC3B79FCF88E}" type="datetimeFigureOut">
              <a:rPr lang="tr-TR" smtClean="0"/>
              <a:pPr/>
              <a:t>7.03.2022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2ED81-432C-492B-AAA0-E1FAE9FBB96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29387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0D20-C820-475D-A03D-EC3B79FCF88E}" type="datetimeFigureOut">
              <a:rPr lang="tr-TR" smtClean="0"/>
              <a:pPr/>
              <a:t>7.03.2022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2ED81-432C-492B-AAA0-E1FAE9FBB96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0186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0D20-C820-475D-A03D-EC3B79FCF88E}" type="datetimeFigureOut">
              <a:rPr lang="tr-TR" smtClean="0"/>
              <a:pPr/>
              <a:t>7.03.2022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2ED81-432C-492B-AAA0-E1FAE9FBB96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4546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0D20-C820-475D-A03D-EC3B79FCF88E}" type="datetimeFigureOut">
              <a:rPr lang="tr-TR" smtClean="0"/>
              <a:pPr/>
              <a:t>7.03.2022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2ED81-432C-492B-AAA0-E1FAE9FBB96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70943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0D20-C820-475D-A03D-EC3B79FCF88E}" type="datetimeFigureOut">
              <a:rPr lang="tr-TR" smtClean="0"/>
              <a:pPr/>
              <a:t>7.03.2022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2ED81-432C-492B-AAA0-E1FAE9FBB96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28262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0D20-C820-475D-A03D-EC3B79FCF88E}" type="datetimeFigureOut">
              <a:rPr lang="tr-TR" smtClean="0"/>
              <a:pPr/>
              <a:t>7.03.2022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2ED81-432C-492B-AAA0-E1FAE9FBB96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62837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0D20-C820-475D-A03D-EC3B79FCF88E}" type="datetimeFigureOut">
              <a:rPr lang="tr-TR" smtClean="0"/>
              <a:pPr/>
              <a:t>7.03.2022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2ED81-432C-492B-AAA0-E1FAE9FBB96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54648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0D20-C820-475D-A03D-EC3B79FCF88E}" type="datetimeFigureOut">
              <a:rPr lang="tr-TR" smtClean="0"/>
              <a:pPr/>
              <a:t>7.03.2022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2ED81-432C-492B-AAA0-E1FAE9FBB96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41923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0D20-C820-475D-A03D-EC3B79FCF88E}" type="datetimeFigureOut">
              <a:rPr lang="tr-TR" smtClean="0"/>
              <a:pPr/>
              <a:t>7.03.2022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2ED81-432C-492B-AAA0-E1FAE9FBB96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02916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0D20-C820-475D-A03D-EC3B79FCF88E}" type="datetimeFigureOut">
              <a:rPr lang="tr-TR" smtClean="0"/>
              <a:pPr/>
              <a:t>7.03.2022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2ED81-432C-492B-AAA0-E1FAE9FBB96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23280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0D20-C820-475D-A03D-EC3B79FCF88E}" type="datetimeFigureOut">
              <a:rPr lang="tr-TR" smtClean="0"/>
              <a:pPr/>
              <a:t>7.03.2022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2ED81-432C-492B-AAA0-E1FAE9FBB96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44294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1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C0D20-C820-475D-A03D-EC3B79FCF88E}" type="datetimeFigureOut">
              <a:rPr lang="tr-TR" smtClean="0"/>
              <a:pPr/>
              <a:t>7.03.2022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92ED81-432C-492B-AAA0-E1FAE9FBB96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74162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microsoft.com/office/2007/relationships/hdphoto" Target="../media/hdphoto1.wdp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5.png"/><Relationship Id="rId5" Type="http://schemas.openxmlformats.org/officeDocument/2006/relationships/image" Target="../media/image8.png"/><Relationship Id="rId4" Type="http://schemas.openxmlformats.org/officeDocument/2006/relationships/image" Target="../media/image1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495" y="186947"/>
            <a:ext cx="4557011" cy="6484106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540" y="2992656"/>
            <a:ext cx="3165877" cy="3678397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28845" y="2992655"/>
            <a:ext cx="3245476" cy="3678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329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211" y="3080762"/>
            <a:ext cx="3807882" cy="352609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Resim 2"/>
          <p:cNvPicPr>
            <a:picLocks noChangeAspect="1"/>
          </p:cNvPicPr>
          <p:nvPr/>
        </p:nvPicPr>
        <p:blipFill rotWithShape="1">
          <a:blip r:embed="rId3" cstate="print"/>
          <a:srcRect l="1809" t="1054" r="3704" b="5711"/>
          <a:stretch/>
        </p:blipFill>
        <p:spPr>
          <a:xfrm>
            <a:off x="5885646" y="222159"/>
            <a:ext cx="4589757" cy="638470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10397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034" y="545004"/>
            <a:ext cx="8539295" cy="5813067"/>
          </a:xfrm>
          <a:prstGeom prst="rect">
            <a:avLst/>
          </a:prstGeom>
          <a:ln w="1270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Dikdörtgen 4"/>
          <p:cNvSpPr/>
          <p:nvPr/>
        </p:nvSpPr>
        <p:spPr>
          <a:xfrm>
            <a:off x="-1" y="545004"/>
            <a:ext cx="32760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1.Etkinlik</a:t>
            </a:r>
            <a:endParaRPr lang="tr-T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365" y="1930796"/>
            <a:ext cx="1791302" cy="1520741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4" name="Ağaç sevgis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31473" y="4308422"/>
            <a:ext cx="1013085" cy="101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945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5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0" y="197446"/>
            <a:ext cx="394811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tr-TR" sz="54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2. etkinliği </a:t>
            </a:r>
          </a:p>
          <a:p>
            <a:pPr algn="ctr"/>
            <a:r>
              <a:rPr lang="tr-TR" sz="54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yapalım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09881"/>
            <a:ext cx="3948119" cy="3948119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38000"/>
              </a:prstClr>
            </a:outerShdw>
          </a:effectLst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40126" y="227627"/>
            <a:ext cx="7467830" cy="640274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Metin kutusu 8"/>
          <p:cNvSpPr txBox="1"/>
          <p:nvPr/>
        </p:nvSpPr>
        <p:spPr>
          <a:xfrm>
            <a:off x="4919731" y="2524259"/>
            <a:ext cx="6555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TTKB Dik Temel Abece" pitchFamily="2" charset="-94"/>
              </a:rPr>
              <a:t>Çocuk gibi olan fidandır.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4896368" y="3690450"/>
            <a:ext cx="6555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TTKB Dik Temel Abece" pitchFamily="2" charset="-94"/>
              </a:rPr>
              <a:t>Gelişmeden yok olur.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4919731" y="4728126"/>
            <a:ext cx="6555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TTKB Dik Temel Abece" pitchFamily="2" charset="-94"/>
              </a:rPr>
              <a:t>Yeri göğü kaplayan ağaçtır.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4896368" y="5695535"/>
            <a:ext cx="6555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TTKB Dik Temel Abece" pitchFamily="2" charset="-94"/>
              </a:rPr>
              <a:t>Dikilen her fidan ülkeye değer katar.</a:t>
            </a:r>
          </a:p>
        </p:txBody>
      </p:sp>
    </p:spTree>
    <p:extLst>
      <p:ext uri="{BB962C8B-B14F-4D97-AF65-F5344CB8AC3E}">
        <p14:creationId xmlns:p14="http://schemas.microsoft.com/office/powerpoint/2010/main" val="247981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0"/>
            <a:ext cx="4507608" cy="1438141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3132428" y="448166"/>
            <a:ext cx="87376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tr-TR" sz="40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85000"/>
                    </a:prstClr>
                  </a:outerShdw>
                </a:effectLst>
                <a:latin typeface="TR Renfrew" panose="020B0500000000000000" pitchFamily="34" charset="0"/>
              </a:rPr>
              <a:t>Ağaçlarla ilgili şarkı bilir misiniz?</a:t>
            </a:r>
          </a:p>
        </p:txBody>
      </p:sp>
      <p:pic>
        <p:nvPicPr>
          <p:cNvPr id="4" name="Tohumlar Fidana-Alp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3275354" y="1475428"/>
            <a:ext cx="8435677" cy="474506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27" y="4427751"/>
            <a:ext cx="2067848" cy="2093642"/>
          </a:xfrm>
          <a:prstGeom prst="rect">
            <a:avLst/>
          </a:prstGeom>
          <a:effectLst>
            <a:innerShdw blurRad="63500" dist="50800" dir="54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171894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8298996" y="451719"/>
            <a:ext cx="389300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tr-TR" sz="54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3. etkinliği yapalım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9013" y="3694650"/>
            <a:ext cx="2492970" cy="2492970"/>
          </a:xfrm>
          <a:prstGeom prst="rect">
            <a:avLst/>
          </a:prstGeom>
        </p:spPr>
      </p:pic>
      <p:pic>
        <p:nvPicPr>
          <p:cNvPr id="8" name="Ağaç sevgis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738955" y="2392465"/>
            <a:ext cx="1013085" cy="101308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4704" y="710078"/>
            <a:ext cx="8050031" cy="437785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Metin kutusu 9"/>
          <p:cNvSpPr txBox="1"/>
          <p:nvPr/>
        </p:nvSpPr>
        <p:spPr>
          <a:xfrm>
            <a:off x="1743650" y="2873249"/>
            <a:ext cx="5635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latin typeface="TTKB Dik Temel Abece" pitchFamily="2" charset="-94"/>
              </a:rPr>
              <a:t>Fidan dikmenin, ağacın ve ormanın önemi anlatılıyor.</a:t>
            </a:r>
          </a:p>
        </p:txBody>
      </p:sp>
    </p:spTree>
    <p:extLst>
      <p:ext uri="{BB962C8B-B14F-4D97-AF65-F5344CB8AC3E}">
        <p14:creationId xmlns:p14="http://schemas.microsoft.com/office/powerpoint/2010/main" val="117076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853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828" y="545004"/>
            <a:ext cx="7285044" cy="5813067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Dikdörtgen 4"/>
          <p:cNvSpPr/>
          <p:nvPr/>
        </p:nvSpPr>
        <p:spPr>
          <a:xfrm>
            <a:off x="-1" y="545004"/>
            <a:ext cx="39031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Konuşalım</a:t>
            </a:r>
            <a:endParaRPr lang="tr-T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6" r="18215"/>
          <a:stretch/>
        </p:blipFill>
        <p:spPr>
          <a:xfrm>
            <a:off x="180734" y="2992144"/>
            <a:ext cx="3541690" cy="3365927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2330106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0" y="633151"/>
            <a:ext cx="666215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tr-TR" sz="54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4. etkinliği yapalım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3550" y="3078269"/>
            <a:ext cx="3615051" cy="361505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63500" dir="13500000" sy="23000" kx="1200000" algn="br" rotWithShape="0">
              <a:prstClr val="black">
                <a:alpha val="50000"/>
              </a:prstClr>
            </a:outerShdw>
          </a:effectLst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3" cstate="print"/>
          <a:srcRect l="8029" t="5499" r="8629" b="12209"/>
          <a:stretch/>
        </p:blipFill>
        <p:spPr>
          <a:xfrm>
            <a:off x="6662151" y="139261"/>
            <a:ext cx="4726546" cy="657947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Metin kutusu 5"/>
          <p:cNvSpPr txBox="1"/>
          <p:nvPr/>
        </p:nvSpPr>
        <p:spPr>
          <a:xfrm>
            <a:off x="9247032" y="2684166"/>
            <a:ext cx="16613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latin typeface="TTKB Dik Temel Abece" pitchFamily="2" charset="-94"/>
              </a:rPr>
              <a:t>Bahar gelince yeşerir benim yapraklarım.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8564452" y="4075084"/>
            <a:ext cx="1661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latin typeface="TTKB Dik Temel Abece" pitchFamily="2" charset="-94"/>
              </a:rPr>
              <a:t>Büyüyünce ne olacaksın?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8416344" y="5208425"/>
            <a:ext cx="18094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latin typeface="TTKB Dik Temel Abece" pitchFamily="2" charset="-94"/>
              </a:rPr>
              <a:t>Ben de senin gibi koca bir çınar olacağım.</a:t>
            </a:r>
          </a:p>
        </p:txBody>
      </p:sp>
    </p:spTree>
    <p:extLst>
      <p:ext uri="{BB962C8B-B14F-4D97-AF65-F5344CB8AC3E}">
        <p14:creationId xmlns:p14="http://schemas.microsoft.com/office/powerpoint/2010/main" val="3912259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908" y="1799015"/>
            <a:ext cx="4864185" cy="32599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64824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593</TotalTime>
  <Words>71</Words>
  <Application>Microsoft Office PowerPoint</Application>
  <PresentationFormat>Geniş ekran</PresentationFormat>
  <Paragraphs>15</Paragraphs>
  <Slides>9</Slides>
  <Notes>0</Notes>
  <HiddenSlides>0</HiddenSlides>
  <MMClips>3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TR Renfrew</vt:lpstr>
      <vt:lpstr>TTKB Dik Temel Abece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SolidShare.Net TEAM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Murat Kurtuluş</dc:creator>
  <cp:lastModifiedBy>SERKAN DEMİR</cp:lastModifiedBy>
  <cp:revision>54</cp:revision>
  <dcterms:created xsi:type="dcterms:W3CDTF">2018-02-10T20:52:16Z</dcterms:created>
  <dcterms:modified xsi:type="dcterms:W3CDTF">2022-03-07T09:25:54Z</dcterms:modified>
</cp:coreProperties>
</file>