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  <p:sldMasterId id="2147483720" r:id="rId2"/>
    <p:sldMasterId id="2147483723" r:id="rId3"/>
    <p:sldMasterId id="2147483728" r:id="rId4"/>
  </p:sldMasterIdLst>
  <p:notesMasterIdLst>
    <p:notesMasterId r:id="rId23"/>
  </p:notesMasterIdLst>
  <p:handoutMasterIdLst>
    <p:handoutMasterId r:id="rId24"/>
  </p:handoutMasterIdLst>
  <p:sldIdLst>
    <p:sldId id="257" r:id="rId5"/>
    <p:sldId id="258" r:id="rId6"/>
    <p:sldId id="262" r:id="rId7"/>
    <p:sldId id="264" r:id="rId8"/>
    <p:sldId id="269" r:id="rId9"/>
    <p:sldId id="270" r:id="rId10"/>
    <p:sldId id="274" r:id="rId11"/>
    <p:sldId id="268" r:id="rId12"/>
    <p:sldId id="275" r:id="rId13"/>
    <p:sldId id="276" r:id="rId14"/>
    <p:sldId id="277" r:id="rId15"/>
    <p:sldId id="278" r:id="rId16"/>
    <p:sldId id="279" r:id="rId17"/>
    <p:sldId id="280" r:id="rId18"/>
    <p:sldId id="284" r:id="rId19"/>
    <p:sldId id="282" r:id="rId20"/>
    <p:sldId id="283" r:id="rId21"/>
    <p:sldId id="263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URAT" initials="M" lastIdx="1" clrIdx="0">
    <p:extLst>
      <p:ext uri="{19B8F6BF-5375-455C-9EA6-DF929625EA0E}">
        <p15:presenceInfo xmlns:p15="http://schemas.microsoft.com/office/powerpoint/2012/main" userId="dd86d25b85129d6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FCFB"/>
    <a:srgbClr val="FAF6D6"/>
    <a:srgbClr val="FFFFFF"/>
    <a:srgbClr val="FFF9E4"/>
    <a:srgbClr val="FBF3F4"/>
    <a:srgbClr val="F0F8F7"/>
    <a:srgbClr val="FEF8E4"/>
    <a:srgbClr val="F0F8FD"/>
    <a:srgbClr val="F1F7F6"/>
    <a:srgbClr val="F9F2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0" autoAdjust="0"/>
    <p:restoredTop sz="95226" autoAdjust="0"/>
  </p:normalViewPr>
  <p:slideViewPr>
    <p:cSldViewPr snapToGrid="0">
      <p:cViewPr varScale="1">
        <p:scale>
          <a:sx n="64" d="100"/>
          <a:sy n="64" d="100"/>
        </p:scale>
        <p:origin x="90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7DD50EF-0894-4BEB-B758-DA2E10A71A1C}" type="doc">
      <dgm:prSet loTypeId="urn:microsoft.com/office/officeart/2005/8/layout/list1" loCatId="list" qsTypeId="urn:microsoft.com/office/officeart/2009/2/quickstyle/3d8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3BE05DD-5237-4699-9EA8-10FECCC157F3}">
      <dgm:prSet custT="1">
        <dgm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en-US" sz="3600" b="1" i="1" cap="none" spc="50" dirty="0">
              <a:ln w="0"/>
              <a:solidFill>
                <a:srgbClr val="FFC000"/>
              </a:solidFill>
              <a:effectLst/>
              <a:latin typeface="akaDylan Open" panose="04020A00000000020004" pitchFamily="82" charset="0"/>
            </a:rPr>
            <a:t>Hazırlayan: </a:t>
          </a:r>
        </a:p>
      </dgm:t>
    </dgm:pt>
    <dgm:pt modelId="{B5D21FCF-8B7D-4727-BF35-12FAB8FA4124}" type="parTrans" cxnId="{D3DC4BC2-56A7-4384-9EB4-9585475A6E0A}">
      <dgm:prSet/>
      <dgm:spPr/>
      <dgm:t>
        <a:bodyPr/>
        <a:lstStyle/>
        <a:p>
          <a:endParaRPr lang="en-US"/>
        </a:p>
      </dgm:t>
    </dgm:pt>
    <dgm:pt modelId="{E2279F97-933F-4FA3-B8AC-8684E74672EF}" type="sibTrans" cxnId="{D3DC4BC2-56A7-4384-9EB4-9585475A6E0A}">
      <dgm:prSet/>
      <dgm:spPr/>
      <dgm:t>
        <a:bodyPr/>
        <a:lstStyle/>
        <a:p>
          <a:endParaRPr lang="en-US"/>
        </a:p>
      </dgm:t>
    </dgm:pt>
    <dgm:pt modelId="{ED45542C-F949-4E30-9F6E-622DBCC7C0EE}">
      <dgm:prSet custT="1">
        <dgm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en-US" sz="4000" b="1" i="1" cap="none" spc="0" dirty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  <a:latin typeface="Segoe Print" panose="02000600000000000000" pitchFamily="2" charset="0"/>
            </a:rPr>
            <a:t>Murat KARABAŞ</a:t>
          </a:r>
        </a:p>
      </dgm:t>
    </dgm:pt>
    <dgm:pt modelId="{896FBC31-D808-48EE-906F-008E4E1F6505}" type="parTrans" cxnId="{84CA58FF-BF74-45BE-8863-5DFE8188BDB9}">
      <dgm:prSet/>
      <dgm:spPr/>
      <dgm:t>
        <a:bodyPr/>
        <a:lstStyle/>
        <a:p>
          <a:endParaRPr lang="en-US"/>
        </a:p>
      </dgm:t>
    </dgm:pt>
    <dgm:pt modelId="{1ED1A0F9-2B28-4EEB-9A79-5A163593898B}" type="sibTrans" cxnId="{84CA58FF-BF74-45BE-8863-5DFE8188BDB9}">
      <dgm:prSet/>
      <dgm:spPr/>
      <dgm:t>
        <a:bodyPr/>
        <a:lstStyle/>
        <a:p>
          <a:endParaRPr lang="en-US"/>
        </a:p>
      </dgm:t>
    </dgm:pt>
    <dgm:pt modelId="{5490B3AF-DCA9-4006-8FEB-6855750E9BCD}">
      <dgm:prSet custT="1">
        <dgm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dgm:style>
      </dgm:prSet>
      <dgm:spPr/>
      <dgm:t>
        <a:bodyPr/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b="1" i="1" kern="1200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n-ea"/>
              <a:cs typeface="+mn-cs"/>
            </a:rPr>
            <a:t>Yavaşlar</a:t>
          </a:r>
          <a:r>
            <a:rPr lang="en-US" sz="3600" b="1" i="1" kern="1200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  <a:latin typeface="Segoe Print" panose="02000600000000000000" pitchFamily="2" charset="0"/>
              <a:ea typeface="+mn-ea"/>
              <a:cs typeface="+mn-cs"/>
            </a:rPr>
            <a:t> </a:t>
          </a:r>
          <a:r>
            <a:rPr lang="en-US" sz="3600" b="1" i="1" kern="1200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n-ea"/>
              <a:cs typeface="+mn-cs"/>
            </a:rPr>
            <a:t>İlkokulu</a:t>
          </a:r>
        </a:p>
      </dgm:t>
    </dgm:pt>
    <dgm:pt modelId="{D681A2AF-D4AC-4D7D-992B-BDAF0DABD9B7}" type="parTrans" cxnId="{FBB6DE24-2BD3-45E0-99A6-9C42C19400ED}">
      <dgm:prSet/>
      <dgm:spPr/>
      <dgm:t>
        <a:bodyPr/>
        <a:lstStyle/>
        <a:p>
          <a:endParaRPr lang="en-US"/>
        </a:p>
      </dgm:t>
    </dgm:pt>
    <dgm:pt modelId="{FBC1D4B3-F424-4A4F-B356-487F512A421A}" type="sibTrans" cxnId="{FBB6DE24-2BD3-45E0-99A6-9C42C19400ED}">
      <dgm:prSet/>
      <dgm:spPr/>
      <dgm:t>
        <a:bodyPr/>
        <a:lstStyle/>
        <a:p>
          <a:endParaRPr lang="en-US"/>
        </a:p>
      </dgm:t>
    </dgm:pt>
    <dgm:pt modelId="{5F2FAD42-3038-49D0-8C89-234BF56A998C}" type="pres">
      <dgm:prSet presAssocID="{37DD50EF-0894-4BEB-B758-DA2E10A71A1C}" presName="linear" presStyleCnt="0">
        <dgm:presLayoutVars>
          <dgm:dir/>
          <dgm:animLvl val="lvl"/>
          <dgm:resizeHandles val="exact"/>
        </dgm:presLayoutVars>
      </dgm:prSet>
      <dgm:spPr/>
    </dgm:pt>
    <dgm:pt modelId="{18907706-DB18-435A-BA30-ED4FB01551E2}" type="pres">
      <dgm:prSet presAssocID="{33BE05DD-5237-4699-9EA8-10FECCC157F3}" presName="parentLin" presStyleCnt="0"/>
      <dgm:spPr/>
    </dgm:pt>
    <dgm:pt modelId="{117BD6E9-16D5-4DFD-A211-128874484353}" type="pres">
      <dgm:prSet presAssocID="{33BE05DD-5237-4699-9EA8-10FECCC157F3}" presName="parentLeftMargin" presStyleLbl="node1" presStyleIdx="0" presStyleCnt="3"/>
      <dgm:spPr/>
    </dgm:pt>
    <dgm:pt modelId="{E0BF614C-413B-4732-8075-A850B2FC96AD}" type="pres">
      <dgm:prSet presAssocID="{33BE05DD-5237-4699-9EA8-10FECCC157F3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3ECF7945-2B5C-4A7F-BDCF-A98EAC619D25}" type="pres">
      <dgm:prSet presAssocID="{33BE05DD-5237-4699-9EA8-10FECCC157F3}" presName="negativeSpace" presStyleCnt="0"/>
      <dgm:spPr/>
    </dgm:pt>
    <dgm:pt modelId="{38E942B3-07D1-4A35-AF33-E5235AF3C51B}" type="pres">
      <dgm:prSet presAssocID="{33BE05DD-5237-4699-9EA8-10FECCC157F3}" presName="childText" presStyleLbl="conFgAcc1" presStyleIdx="0" presStyleCnt="3">
        <dgm:presLayoutVars>
          <dgm:bulletEnabled val="1"/>
        </dgm:presLayoutVars>
      </dgm:prSet>
      <dgm:spPr/>
    </dgm:pt>
    <dgm:pt modelId="{40561D39-4CC7-4E78-9BD0-CA74E5124669}" type="pres">
      <dgm:prSet presAssocID="{E2279F97-933F-4FA3-B8AC-8684E74672EF}" presName="spaceBetweenRectangles" presStyleCnt="0"/>
      <dgm:spPr/>
    </dgm:pt>
    <dgm:pt modelId="{2F767BB0-96FA-4469-90A7-7B540C95AED6}" type="pres">
      <dgm:prSet presAssocID="{ED45542C-F949-4E30-9F6E-622DBCC7C0EE}" presName="parentLin" presStyleCnt="0"/>
      <dgm:spPr/>
    </dgm:pt>
    <dgm:pt modelId="{4F2E7A32-F1B7-45EE-86E5-FE0DD0D27CA8}" type="pres">
      <dgm:prSet presAssocID="{ED45542C-F949-4E30-9F6E-622DBCC7C0EE}" presName="parentLeftMargin" presStyleLbl="node1" presStyleIdx="0" presStyleCnt="3"/>
      <dgm:spPr/>
    </dgm:pt>
    <dgm:pt modelId="{775BAAA9-C6D1-49F6-8E48-C476FE7D1CC7}" type="pres">
      <dgm:prSet presAssocID="{ED45542C-F949-4E30-9F6E-622DBCC7C0EE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176F167A-8FA6-47AA-B3FC-847A6D3EBA94}" type="pres">
      <dgm:prSet presAssocID="{ED45542C-F949-4E30-9F6E-622DBCC7C0EE}" presName="negativeSpace" presStyleCnt="0"/>
      <dgm:spPr/>
    </dgm:pt>
    <dgm:pt modelId="{2AFDCB49-F222-4C2C-BC07-8F0FA7A24733}" type="pres">
      <dgm:prSet presAssocID="{ED45542C-F949-4E30-9F6E-622DBCC7C0EE}" presName="childText" presStyleLbl="conFgAcc1" presStyleIdx="1" presStyleCnt="3">
        <dgm:presLayoutVars>
          <dgm:bulletEnabled val="1"/>
        </dgm:presLayoutVars>
      </dgm:prSet>
      <dgm:spPr>
        <a:xfrm>
          <a:off x="0" y="1781644"/>
          <a:ext cx="5978072" cy="730800"/>
        </a:xfrm>
        <a:prstGeom prst="rect">
          <a:avLst/>
        </a:prstGeom>
      </dgm:spPr>
    </dgm:pt>
    <dgm:pt modelId="{7A128CBA-788D-417D-B1B6-50A5C9ACE53F}" type="pres">
      <dgm:prSet presAssocID="{1ED1A0F9-2B28-4EEB-9A79-5A163593898B}" presName="spaceBetweenRectangles" presStyleCnt="0"/>
      <dgm:spPr/>
    </dgm:pt>
    <dgm:pt modelId="{6E0113E0-B9C6-4BD7-8549-60590D25ED4D}" type="pres">
      <dgm:prSet presAssocID="{5490B3AF-DCA9-4006-8FEB-6855750E9BCD}" presName="parentLin" presStyleCnt="0"/>
      <dgm:spPr/>
    </dgm:pt>
    <dgm:pt modelId="{88151394-7D4C-4656-A6F6-84FA924AC456}" type="pres">
      <dgm:prSet presAssocID="{5490B3AF-DCA9-4006-8FEB-6855750E9BCD}" presName="parentLeftMargin" presStyleLbl="node1" presStyleIdx="1" presStyleCnt="3"/>
      <dgm:spPr/>
    </dgm:pt>
    <dgm:pt modelId="{54324DFC-C3AF-4BE9-8D37-2B5FC80630F6}" type="pres">
      <dgm:prSet presAssocID="{5490B3AF-DCA9-4006-8FEB-6855750E9BCD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E0709700-61D6-4964-B217-386A505A4CC7}" type="pres">
      <dgm:prSet presAssocID="{5490B3AF-DCA9-4006-8FEB-6855750E9BCD}" presName="negativeSpace" presStyleCnt="0"/>
      <dgm:spPr/>
    </dgm:pt>
    <dgm:pt modelId="{A16DFB4E-CF4B-4BE3-BA10-D601A64D7BDC}" type="pres">
      <dgm:prSet presAssocID="{5490B3AF-DCA9-4006-8FEB-6855750E9BCD}" presName="childText" presStyleLbl="conFgAcc1" presStyleIdx="2" presStyleCnt="3" custLinFactNeighborX="-2185" custLinFactNeighborY="17584">
        <dgm:presLayoutVars>
          <dgm:bulletEnabled val="1"/>
        </dgm:presLayoutVars>
      </dgm:prSet>
      <dgm:spPr/>
    </dgm:pt>
  </dgm:ptLst>
  <dgm:cxnLst>
    <dgm:cxn modelId="{15EEC20B-FCDC-45AF-93A6-31F03170C17B}" type="presOf" srcId="{ED45542C-F949-4E30-9F6E-622DBCC7C0EE}" destId="{4F2E7A32-F1B7-45EE-86E5-FE0DD0D27CA8}" srcOrd="0" destOrd="0" presId="urn:microsoft.com/office/officeart/2005/8/layout/list1"/>
    <dgm:cxn modelId="{6855D70E-D4C3-4EB5-972C-A431F12BF3AF}" type="presOf" srcId="{5490B3AF-DCA9-4006-8FEB-6855750E9BCD}" destId="{54324DFC-C3AF-4BE9-8D37-2B5FC80630F6}" srcOrd="1" destOrd="0" presId="urn:microsoft.com/office/officeart/2005/8/layout/list1"/>
    <dgm:cxn modelId="{3259C815-34D2-4918-BB6F-2B42D5EEF225}" type="presOf" srcId="{ED45542C-F949-4E30-9F6E-622DBCC7C0EE}" destId="{775BAAA9-C6D1-49F6-8E48-C476FE7D1CC7}" srcOrd="1" destOrd="0" presId="urn:microsoft.com/office/officeart/2005/8/layout/list1"/>
    <dgm:cxn modelId="{FBB6DE24-2BD3-45E0-99A6-9C42C19400ED}" srcId="{37DD50EF-0894-4BEB-B758-DA2E10A71A1C}" destId="{5490B3AF-DCA9-4006-8FEB-6855750E9BCD}" srcOrd="2" destOrd="0" parTransId="{D681A2AF-D4AC-4D7D-992B-BDAF0DABD9B7}" sibTransId="{FBC1D4B3-F424-4A4F-B356-487F512A421A}"/>
    <dgm:cxn modelId="{B93D5B2B-663F-4BD8-91D1-78B307940AD6}" type="presOf" srcId="{37DD50EF-0894-4BEB-B758-DA2E10A71A1C}" destId="{5F2FAD42-3038-49D0-8C89-234BF56A998C}" srcOrd="0" destOrd="0" presId="urn:microsoft.com/office/officeart/2005/8/layout/list1"/>
    <dgm:cxn modelId="{042E7732-30E9-4EBB-B75A-8C73512BF2F3}" type="presOf" srcId="{5490B3AF-DCA9-4006-8FEB-6855750E9BCD}" destId="{88151394-7D4C-4656-A6F6-84FA924AC456}" srcOrd="0" destOrd="0" presId="urn:microsoft.com/office/officeart/2005/8/layout/list1"/>
    <dgm:cxn modelId="{730B254A-10E9-4139-9E4C-1096E4C4B474}" type="presOf" srcId="{33BE05DD-5237-4699-9EA8-10FECCC157F3}" destId="{E0BF614C-413B-4732-8075-A850B2FC96AD}" srcOrd="1" destOrd="0" presId="urn:microsoft.com/office/officeart/2005/8/layout/list1"/>
    <dgm:cxn modelId="{D3DC4BC2-56A7-4384-9EB4-9585475A6E0A}" srcId="{37DD50EF-0894-4BEB-B758-DA2E10A71A1C}" destId="{33BE05DD-5237-4699-9EA8-10FECCC157F3}" srcOrd="0" destOrd="0" parTransId="{B5D21FCF-8B7D-4727-BF35-12FAB8FA4124}" sibTransId="{E2279F97-933F-4FA3-B8AC-8684E74672EF}"/>
    <dgm:cxn modelId="{9E8F1EFB-F227-4D62-AE8C-6A241D00DE68}" type="presOf" srcId="{33BE05DD-5237-4699-9EA8-10FECCC157F3}" destId="{117BD6E9-16D5-4DFD-A211-128874484353}" srcOrd="0" destOrd="0" presId="urn:microsoft.com/office/officeart/2005/8/layout/list1"/>
    <dgm:cxn modelId="{84CA58FF-BF74-45BE-8863-5DFE8188BDB9}" srcId="{37DD50EF-0894-4BEB-B758-DA2E10A71A1C}" destId="{ED45542C-F949-4E30-9F6E-622DBCC7C0EE}" srcOrd="1" destOrd="0" parTransId="{896FBC31-D808-48EE-906F-008E4E1F6505}" sibTransId="{1ED1A0F9-2B28-4EEB-9A79-5A163593898B}"/>
    <dgm:cxn modelId="{02BFEF17-D7A7-4E41-A185-42DD8D02D462}" type="presParOf" srcId="{5F2FAD42-3038-49D0-8C89-234BF56A998C}" destId="{18907706-DB18-435A-BA30-ED4FB01551E2}" srcOrd="0" destOrd="0" presId="urn:microsoft.com/office/officeart/2005/8/layout/list1"/>
    <dgm:cxn modelId="{C8226C76-011C-49E2-99CC-F1BD1241FD66}" type="presParOf" srcId="{18907706-DB18-435A-BA30-ED4FB01551E2}" destId="{117BD6E9-16D5-4DFD-A211-128874484353}" srcOrd="0" destOrd="0" presId="urn:microsoft.com/office/officeart/2005/8/layout/list1"/>
    <dgm:cxn modelId="{751CB512-5B70-4AEF-A44C-75713036B184}" type="presParOf" srcId="{18907706-DB18-435A-BA30-ED4FB01551E2}" destId="{E0BF614C-413B-4732-8075-A850B2FC96AD}" srcOrd="1" destOrd="0" presId="urn:microsoft.com/office/officeart/2005/8/layout/list1"/>
    <dgm:cxn modelId="{FA3B6371-2426-4CB8-B335-8A769BA84285}" type="presParOf" srcId="{5F2FAD42-3038-49D0-8C89-234BF56A998C}" destId="{3ECF7945-2B5C-4A7F-BDCF-A98EAC619D25}" srcOrd="1" destOrd="0" presId="urn:microsoft.com/office/officeart/2005/8/layout/list1"/>
    <dgm:cxn modelId="{C063167F-5AD7-427D-9147-89344017925C}" type="presParOf" srcId="{5F2FAD42-3038-49D0-8C89-234BF56A998C}" destId="{38E942B3-07D1-4A35-AF33-E5235AF3C51B}" srcOrd="2" destOrd="0" presId="urn:microsoft.com/office/officeart/2005/8/layout/list1"/>
    <dgm:cxn modelId="{9DA92536-35E9-4A5E-94B3-83711B5F6B9C}" type="presParOf" srcId="{5F2FAD42-3038-49D0-8C89-234BF56A998C}" destId="{40561D39-4CC7-4E78-9BD0-CA74E5124669}" srcOrd="3" destOrd="0" presId="urn:microsoft.com/office/officeart/2005/8/layout/list1"/>
    <dgm:cxn modelId="{ABE24D47-2C07-48FD-BCC4-D67DCDC257DE}" type="presParOf" srcId="{5F2FAD42-3038-49D0-8C89-234BF56A998C}" destId="{2F767BB0-96FA-4469-90A7-7B540C95AED6}" srcOrd="4" destOrd="0" presId="urn:microsoft.com/office/officeart/2005/8/layout/list1"/>
    <dgm:cxn modelId="{D3D5A991-56BE-4439-AF83-38FD73E90B33}" type="presParOf" srcId="{2F767BB0-96FA-4469-90A7-7B540C95AED6}" destId="{4F2E7A32-F1B7-45EE-86E5-FE0DD0D27CA8}" srcOrd="0" destOrd="0" presId="urn:microsoft.com/office/officeart/2005/8/layout/list1"/>
    <dgm:cxn modelId="{DBFC37A6-A3C7-4149-BB51-F257A0F0E3A7}" type="presParOf" srcId="{2F767BB0-96FA-4469-90A7-7B540C95AED6}" destId="{775BAAA9-C6D1-49F6-8E48-C476FE7D1CC7}" srcOrd="1" destOrd="0" presId="urn:microsoft.com/office/officeart/2005/8/layout/list1"/>
    <dgm:cxn modelId="{E05EB80D-3609-467E-BCA5-C946FA7388C2}" type="presParOf" srcId="{5F2FAD42-3038-49D0-8C89-234BF56A998C}" destId="{176F167A-8FA6-47AA-B3FC-847A6D3EBA94}" srcOrd="5" destOrd="0" presId="urn:microsoft.com/office/officeart/2005/8/layout/list1"/>
    <dgm:cxn modelId="{A8A1FE17-9750-4873-A034-86E4ED3D2FA0}" type="presParOf" srcId="{5F2FAD42-3038-49D0-8C89-234BF56A998C}" destId="{2AFDCB49-F222-4C2C-BC07-8F0FA7A24733}" srcOrd="6" destOrd="0" presId="urn:microsoft.com/office/officeart/2005/8/layout/list1"/>
    <dgm:cxn modelId="{D536C8F9-AE31-48A5-9E4A-6DDFDD993755}" type="presParOf" srcId="{5F2FAD42-3038-49D0-8C89-234BF56A998C}" destId="{7A128CBA-788D-417D-B1B6-50A5C9ACE53F}" srcOrd="7" destOrd="0" presId="urn:microsoft.com/office/officeart/2005/8/layout/list1"/>
    <dgm:cxn modelId="{AD787D64-7023-4A60-B658-262EA1EEC0FD}" type="presParOf" srcId="{5F2FAD42-3038-49D0-8C89-234BF56A998C}" destId="{6E0113E0-B9C6-4BD7-8549-60590D25ED4D}" srcOrd="8" destOrd="0" presId="urn:microsoft.com/office/officeart/2005/8/layout/list1"/>
    <dgm:cxn modelId="{C7B9F445-CFA3-451A-948E-5C1170E0B8DF}" type="presParOf" srcId="{6E0113E0-B9C6-4BD7-8549-60590D25ED4D}" destId="{88151394-7D4C-4656-A6F6-84FA924AC456}" srcOrd="0" destOrd="0" presId="urn:microsoft.com/office/officeart/2005/8/layout/list1"/>
    <dgm:cxn modelId="{5AF31A46-1682-408E-B839-20934D875973}" type="presParOf" srcId="{6E0113E0-B9C6-4BD7-8549-60590D25ED4D}" destId="{54324DFC-C3AF-4BE9-8D37-2B5FC80630F6}" srcOrd="1" destOrd="0" presId="urn:microsoft.com/office/officeart/2005/8/layout/list1"/>
    <dgm:cxn modelId="{A2C69480-2DDA-4577-AF9C-D5B5C9152347}" type="presParOf" srcId="{5F2FAD42-3038-49D0-8C89-234BF56A998C}" destId="{E0709700-61D6-4964-B217-386A505A4CC7}" srcOrd="9" destOrd="0" presId="urn:microsoft.com/office/officeart/2005/8/layout/list1"/>
    <dgm:cxn modelId="{3A3F4189-4B81-420B-8E77-58986992DFE6}" type="presParOf" srcId="{5F2FAD42-3038-49D0-8C89-234BF56A998C}" destId="{A16DFB4E-CF4B-4BE3-BA10-D601A64D7BDC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E942B3-07D1-4A35-AF33-E5235AF3C51B}">
      <dsp:nvSpPr>
        <dsp:cNvPr id="0" name=""/>
        <dsp:cNvSpPr/>
      </dsp:nvSpPr>
      <dsp:spPr>
        <a:xfrm>
          <a:off x="0" y="537398"/>
          <a:ext cx="7228114" cy="90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152400" extrusionH="63500" prstMaterial="matte">
          <a:bevelT w="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BF614C-413B-4732-8075-A850B2FC96AD}">
      <dsp:nvSpPr>
        <dsp:cNvPr id="0" name=""/>
        <dsp:cNvSpPr/>
      </dsp:nvSpPr>
      <dsp:spPr>
        <a:xfrm>
          <a:off x="361405" y="6038"/>
          <a:ext cx="5059679" cy="1062720"/>
        </a:xfrm>
        <a:prstGeom prst="roundRect">
          <a:avLst/>
        </a:prstGeom>
        <a:solidFill>
          <a:schemeClr val="dk1"/>
        </a:solidFill>
        <a:ln w="19050" cap="rnd" cmpd="sng" algn="ctr">
          <a:solidFill>
            <a:schemeClr val="dk1">
              <a:shade val="50000"/>
            </a:schemeClr>
          </a:solidFill>
          <a:prstDash val="solid"/>
        </a:ln>
        <a:effectLst/>
        <a:sp3d extrusionH="190500"/>
      </dsp:spPr>
      <dsp:style>
        <a:lnRef idx="2">
          <a:schemeClr val="dk1">
            <a:shade val="50000"/>
          </a:schemeClr>
        </a:lnRef>
        <a:fillRef idx="1">
          <a:schemeClr val="dk1"/>
        </a:fillRef>
        <a:effectRef idx="0">
          <a:schemeClr val="dk1"/>
        </a:effectRef>
        <a:fontRef idx="minor">
          <a:schemeClr val="lt1"/>
        </a:fontRef>
      </dsp:style>
      <dsp:txBody>
        <a:bodyPr spcFirstLastPara="0" vert="horz" wrap="square" lIns="191244" tIns="0" rIns="191244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b="1" i="1" kern="1200" cap="none" spc="50" dirty="0">
              <a:ln w="0"/>
              <a:solidFill>
                <a:srgbClr val="FFC000"/>
              </a:solidFill>
              <a:effectLst/>
              <a:latin typeface="akaDylan Open" panose="04020A00000000020004" pitchFamily="82" charset="0"/>
            </a:rPr>
            <a:t>Hazırlayan: </a:t>
          </a:r>
        </a:p>
      </dsp:txBody>
      <dsp:txXfrm>
        <a:off x="413283" y="57916"/>
        <a:ext cx="4955923" cy="958964"/>
      </dsp:txXfrm>
    </dsp:sp>
    <dsp:sp modelId="{2AFDCB49-F222-4C2C-BC07-8F0FA7A24733}">
      <dsp:nvSpPr>
        <dsp:cNvPr id="0" name=""/>
        <dsp:cNvSpPr/>
      </dsp:nvSpPr>
      <dsp:spPr>
        <a:xfrm>
          <a:off x="0" y="2170358"/>
          <a:ext cx="7228114" cy="90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152400" extrusionH="63500" prstMaterial="matte">
          <a:bevelT w="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75BAAA9-C6D1-49F6-8E48-C476FE7D1CC7}">
      <dsp:nvSpPr>
        <dsp:cNvPr id="0" name=""/>
        <dsp:cNvSpPr/>
      </dsp:nvSpPr>
      <dsp:spPr>
        <a:xfrm>
          <a:off x="361405" y="1638998"/>
          <a:ext cx="5059679" cy="1062720"/>
        </a:xfrm>
        <a:prstGeom prst="roundRect">
          <a:avLst/>
        </a:prstGeom>
        <a:solidFill>
          <a:schemeClr val="dk1"/>
        </a:solidFill>
        <a:ln w="19050" cap="rnd" cmpd="sng" algn="ctr">
          <a:solidFill>
            <a:schemeClr val="dk1">
              <a:shade val="50000"/>
            </a:schemeClr>
          </a:solidFill>
          <a:prstDash val="solid"/>
        </a:ln>
        <a:effectLst/>
        <a:sp3d extrusionH="190500"/>
      </dsp:spPr>
      <dsp:style>
        <a:lnRef idx="2">
          <a:schemeClr val="dk1">
            <a:shade val="50000"/>
          </a:schemeClr>
        </a:lnRef>
        <a:fillRef idx="1">
          <a:schemeClr val="dk1"/>
        </a:fillRef>
        <a:effectRef idx="0">
          <a:schemeClr val="dk1"/>
        </a:effectRef>
        <a:fontRef idx="minor">
          <a:schemeClr val="lt1"/>
        </a:fontRef>
      </dsp:style>
      <dsp:txBody>
        <a:bodyPr spcFirstLastPara="0" vert="horz" wrap="square" lIns="191244" tIns="0" rIns="191244" bIns="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b="1" i="1" kern="1200" cap="none" spc="0" dirty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  <a:latin typeface="Segoe Print" panose="02000600000000000000" pitchFamily="2" charset="0"/>
            </a:rPr>
            <a:t>Murat KARABAŞ</a:t>
          </a:r>
        </a:p>
      </dsp:txBody>
      <dsp:txXfrm>
        <a:off x="413283" y="1690876"/>
        <a:ext cx="4955923" cy="958964"/>
      </dsp:txXfrm>
    </dsp:sp>
    <dsp:sp modelId="{A16DFB4E-CF4B-4BE3-BA10-D601A64D7BDC}">
      <dsp:nvSpPr>
        <dsp:cNvPr id="0" name=""/>
        <dsp:cNvSpPr/>
      </dsp:nvSpPr>
      <dsp:spPr>
        <a:xfrm>
          <a:off x="0" y="3809356"/>
          <a:ext cx="7228114" cy="90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152400" extrusionH="63500" prstMaterial="matte">
          <a:bevelT w="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4324DFC-C3AF-4BE9-8D37-2B5FC80630F6}">
      <dsp:nvSpPr>
        <dsp:cNvPr id="0" name=""/>
        <dsp:cNvSpPr/>
      </dsp:nvSpPr>
      <dsp:spPr>
        <a:xfrm>
          <a:off x="361405" y="3271958"/>
          <a:ext cx="5059679" cy="1062720"/>
        </a:xfrm>
        <a:prstGeom prst="roundRect">
          <a:avLst/>
        </a:prstGeom>
        <a:solidFill>
          <a:schemeClr val="dk1"/>
        </a:solidFill>
        <a:ln w="19050" cap="rnd" cmpd="sng" algn="ctr">
          <a:solidFill>
            <a:schemeClr val="dk1">
              <a:shade val="50000"/>
            </a:schemeClr>
          </a:solidFill>
          <a:prstDash val="solid"/>
        </a:ln>
        <a:effectLst/>
        <a:sp3d extrusionH="190500"/>
      </dsp:spPr>
      <dsp:style>
        <a:lnRef idx="2">
          <a:schemeClr val="dk1">
            <a:shade val="50000"/>
          </a:schemeClr>
        </a:lnRef>
        <a:fillRef idx="1">
          <a:schemeClr val="dk1"/>
        </a:fillRef>
        <a:effectRef idx="0">
          <a:schemeClr val="dk1"/>
        </a:effectRef>
        <a:fontRef idx="minor">
          <a:schemeClr val="lt1"/>
        </a:fontRef>
      </dsp:style>
      <dsp:txBody>
        <a:bodyPr spcFirstLastPara="0" vert="horz" wrap="square" lIns="191244" tIns="0" rIns="191244" bIns="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b="1" i="1" kern="1200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n-ea"/>
              <a:cs typeface="+mn-cs"/>
            </a:rPr>
            <a:t>Yavaşlar</a:t>
          </a:r>
          <a:r>
            <a:rPr lang="en-US" sz="3600" b="1" i="1" kern="1200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  <a:latin typeface="Segoe Print" panose="02000600000000000000" pitchFamily="2" charset="0"/>
              <a:ea typeface="+mn-ea"/>
              <a:cs typeface="+mn-cs"/>
            </a:rPr>
            <a:t> </a:t>
          </a:r>
          <a:r>
            <a:rPr lang="en-US" sz="3600" b="1" i="1" kern="1200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n-ea"/>
              <a:cs typeface="+mn-cs"/>
            </a:rPr>
            <a:t>İlkokulu</a:t>
          </a:r>
        </a:p>
      </dsp:txBody>
      <dsp:txXfrm>
        <a:off x="413283" y="3323836"/>
        <a:ext cx="4955923" cy="9589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>
            <a:extLst>
              <a:ext uri="{FF2B5EF4-FFF2-40B4-BE49-F238E27FC236}">
                <a16:creationId xmlns:a16="http://schemas.microsoft.com/office/drawing/2014/main" id="{A2F6B7D6-F731-489E-A9C5-28D41B2FC35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BE50E77B-AB7A-4964-B06F-CE1F66DBFFE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259CC6-506F-4EE7-932E-737A5FB0AAA9}" type="datetimeFigureOut">
              <a:rPr lang="tr-TR" smtClean="0"/>
              <a:t>27.02.2022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EA5AC305-02E5-4005-B221-B14D1DD8079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F7ABB16D-8B3C-4826-B264-A9AB58DC495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7C49F3-6EEF-4852-BA9C-492CC5BB514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4833591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BD04CF-6E33-4AD8-A192-4F3458E2D7E4}" type="datetimeFigureOut">
              <a:rPr lang="tr-TR" smtClean="0"/>
              <a:t>27.02.2022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18B813-7D7F-4A86-AF55-1D6E147E51B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0441046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A7B3-6521-4DCA-87E5-044747A908C1}" type="datetimeFigureOut">
              <a:rPr lang="en-US" smtClean="0"/>
              <a:t>2/27/2022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5849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30C0A-5464-4FE4-84EB-FF9C94016DF4}" type="datetimeFigureOut">
              <a:rPr lang="en-US" dirty="0"/>
              <a:t>2/27/2022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pPr rtl="0"/>
            <a:r>
              <a:rPr lang="en-US"/>
              <a:t>01.09.2016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pPr rtl="0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pPr rtl="0"/>
            <a:fld id="{8FDBFFB2-86D9-4B8F-A59A-553A60B94B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96043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1160EA64-D806-43AC-9DF2-F8C432F32B4C}" type="datetimeFigureOut">
              <a:rPr lang="en-US" smtClean="0"/>
              <a:t>2/27/2022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4147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1160EA64-D806-43AC-9DF2-F8C432F32B4C}" type="datetimeFigureOut">
              <a:rPr lang="en-US" dirty="0"/>
              <a:t>2/27/2022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87DE6118-2437-4B30-8E3C-4D2BE6020583}" type="datetimeFigureOut">
              <a:rPr lang="en-US" smtClean="0"/>
              <a:pPr/>
              <a:t>2/27/2022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20425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7" r:id="rId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gradFill flip="none" rotWithShape="1">
            <a:gsLst>
              <a:gs pos="0">
                <a:schemeClr val="tx1"/>
              </a:gs>
              <a:gs pos="100000">
                <a:schemeClr val="tx1">
                  <a:lumMod val="6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20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8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6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7" Type="http://schemas.openxmlformats.org/officeDocument/2006/relationships/image" Target="../media/image18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7" Type="http://schemas.openxmlformats.org/officeDocument/2006/relationships/image" Target="../media/image2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7" Type="http://schemas.openxmlformats.org/officeDocument/2006/relationships/image" Target="../media/image21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7" Type="http://schemas.openxmlformats.org/officeDocument/2006/relationships/image" Target="../media/image23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emf"/><Relationship Id="rId3" Type="http://schemas.openxmlformats.org/officeDocument/2006/relationships/image" Target="../media/image4.svg"/><Relationship Id="rId7" Type="http://schemas.openxmlformats.org/officeDocument/2006/relationships/image" Target="../media/image25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hyperlink" Target="http://www.egitimhane.com/" TargetMode="Externa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image" Target="../media/image4.svg"/><Relationship Id="rId7" Type="http://schemas.openxmlformats.org/officeDocument/2006/relationships/image" Target="../media/image10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9" Type="http://schemas.openxmlformats.org/officeDocument/2006/relationships/image" Target="../media/image12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7" Type="http://schemas.openxmlformats.org/officeDocument/2006/relationships/image" Target="../media/image14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g"/><Relationship Id="rId3" Type="http://schemas.openxmlformats.org/officeDocument/2006/relationships/image" Target="../media/image4.svg"/><Relationship Id="rId7" Type="http://schemas.openxmlformats.org/officeDocument/2006/relationships/image" Target="../media/image15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7" Type="http://schemas.openxmlformats.org/officeDocument/2006/relationships/image" Target="../media/image17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16">
            <a:extLst>
              <a:ext uri="{FF2B5EF4-FFF2-40B4-BE49-F238E27FC236}">
                <a16:creationId xmlns:a16="http://schemas.microsoft.com/office/drawing/2014/main" id="{1E893003-89E3-4157-93F5-D7F03BBA727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754" b="7229"/>
          <a:stretch/>
        </p:blipFill>
        <p:spPr>
          <a:xfrm>
            <a:off x="20" y="-157306"/>
            <a:ext cx="12191980" cy="6857990"/>
          </a:xfrm>
          <a:prstGeom prst="rect">
            <a:avLst/>
          </a:prstGeom>
        </p:spPr>
      </p:pic>
      <p:sp>
        <p:nvSpPr>
          <p:cNvPr id="74" name="Rectangle 59">
            <a:extLst>
              <a:ext uri="{FF2B5EF4-FFF2-40B4-BE49-F238E27FC236}">
                <a16:creationId xmlns:a16="http://schemas.microsoft.com/office/drawing/2014/main" id="{310B1DD0-264A-47E3-A16A-C87AFA51E6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-258" y="0"/>
            <a:ext cx="12192000" cy="6858000"/>
          </a:xfrm>
          <a:prstGeom prst="rect">
            <a:avLst/>
          </a:prstGeom>
          <a:gradFill flip="none" rotWithShape="1">
            <a:gsLst>
              <a:gs pos="20000">
                <a:schemeClr val="tx2">
                  <a:alpha val="70000"/>
                </a:schemeClr>
              </a:gs>
              <a:gs pos="10000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reeform 6">
            <a:extLst>
              <a:ext uri="{FF2B5EF4-FFF2-40B4-BE49-F238E27FC236}">
                <a16:creationId xmlns:a16="http://schemas.microsoft.com/office/drawing/2014/main" id="{69C1BB7B-F21E-41A2-B30C-D8507B9602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 flipV="1">
            <a:off x="752858" y="744469"/>
            <a:ext cx="3275668" cy="4408488"/>
          </a:xfrm>
          <a:custGeom>
            <a:avLst/>
            <a:gdLst/>
            <a:ahLst/>
            <a:cxnLst/>
            <a:rect l="l" t="t" r="r" b="b"/>
            <a:pathLst>
              <a:path w="10002" h="10000">
                <a:moveTo>
                  <a:pt x="8763" y="0"/>
                </a:moveTo>
                <a:lnTo>
                  <a:pt x="10002" y="0"/>
                </a:lnTo>
                <a:lnTo>
                  <a:pt x="10002" y="10000"/>
                </a:lnTo>
                <a:lnTo>
                  <a:pt x="2" y="10000"/>
                </a:lnTo>
                <a:cubicBezTo>
                  <a:pt x="-2" y="9698"/>
                  <a:pt x="4" y="9427"/>
                  <a:pt x="0" y="9125"/>
                </a:cubicBezTo>
                <a:lnTo>
                  <a:pt x="8763" y="9128"/>
                </a:lnTo>
                <a:lnTo>
                  <a:pt x="8763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76" name="Freeform 6">
            <a:extLst>
              <a:ext uri="{FF2B5EF4-FFF2-40B4-BE49-F238E27FC236}">
                <a16:creationId xmlns:a16="http://schemas.microsoft.com/office/drawing/2014/main" id="{DF6D7DDE-F8A1-4105-9729-F9EB5F81A3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l" t="t" r="r" b="b"/>
            <a:pathLst>
              <a:path w="10000" h="10000">
                <a:moveTo>
                  <a:pt x="8761" y="0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9126"/>
                </a:lnTo>
                <a:lnTo>
                  <a:pt x="8761" y="9127"/>
                </a:lnTo>
                <a:lnTo>
                  <a:pt x="8761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4" name="Başlık 13">
            <a:extLst>
              <a:ext uri="{FF2B5EF4-FFF2-40B4-BE49-F238E27FC236}">
                <a16:creationId xmlns:a16="http://schemas.microsoft.com/office/drawing/2014/main" id="{AD186BBC-FB78-47C7-A2E0-486ACD5F15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5385" y="1330774"/>
            <a:ext cx="8361229" cy="2098226"/>
          </a:xfrm>
        </p:spPr>
        <p:txBody>
          <a:bodyPr>
            <a:normAutofit/>
          </a:bodyPr>
          <a:lstStyle/>
          <a:p>
            <a:r>
              <a:rPr lang="tr-TR" sz="138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TürkÇe-1</a:t>
            </a:r>
          </a:p>
        </p:txBody>
      </p:sp>
      <p:sp>
        <p:nvSpPr>
          <p:cNvPr id="15" name="Alt Başlık 14">
            <a:extLst>
              <a:ext uri="{FF2B5EF4-FFF2-40B4-BE49-F238E27FC236}">
                <a16:creationId xmlns:a16="http://schemas.microsoft.com/office/drawing/2014/main" id="{1D309DB4-179A-4BC3-B863-DC3C4D9449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64230" y="3783879"/>
            <a:ext cx="7750628" cy="1743348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02000"/>
              </a:lnSpc>
              <a:spcAft>
                <a:spcPts val="600"/>
              </a:spcAft>
            </a:pPr>
            <a:r>
              <a:rPr lang="tr-TR" sz="36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2021 - 2022 EĞİTİM ÖĞRETİM YILI</a:t>
            </a:r>
          </a:p>
          <a:p>
            <a:pPr>
              <a:lnSpc>
                <a:spcPct val="102000"/>
              </a:lnSpc>
              <a:spcAft>
                <a:spcPts val="600"/>
              </a:spcAft>
            </a:pPr>
            <a:r>
              <a:rPr lang="tr-TR" sz="36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YAVAŞLAR İLKOKULU</a:t>
            </a:r>
          </a:p>
          <a:p>
            <a:pPr>
              <a:lnSpc>
                <a:spcPct val="102000"/>
              </a:lnSpc>
              <a:spcAft>
                <a:spcPts val="600"/>
              </a:spcAft>
            </a:pPr>
            <a:r>
              <a:rPr lang="tr-TR" sz="36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Murat KARABAŞ</a:t>
            </a:r>
          </a:p>
        </p:txBody>
      </p:sp>
    </p:spTree>
    <p:extLst>
      <p:ext uri="{BB962C8B-B14F-4D97-AF65-F5344CB8AC3E}">
        <p14:creationId xmlns:p14="http://schemas.microsoft.com/office/powerpoint/2010/main" val="2106921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D6AAA36-1A37-403B-BECF-753C768FFF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6251713"/>
            <a:ext cx="606287" cy="606287"/>
          </a:xfrm>
          <a:prstGeom prst="rect">
            <a:avLst/>
          </a:prstGeom>
        </p:spPr>
      </p:pic>
      <p:pic>
        <p:nvPicPr>
          <p:cNvPr id="5" name="Grafik 4" descr="Sol oklu daire düz dolguyla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9A5BDA1B-0DF4-472D-BB93-79F3250710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650552" y="6303009"/>
            <a:ext cx="515767" cy="515767"/>
          </a:xfrm>
          <a:prstGeom prst="rect">
            <a:avLst/>
          </a:prstGeom>
        </p:spPr>
      </p:pic>
      <p:pic>
        <p:nvPicPr>
          <p:cNvPr id="6" name="Resim 5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3AAE0056-120A-4928-B54F-EFEFEE07F5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2086" y="6342231"/>
            <a:ext cx="420456" cy="420456"/>
          </a:xfrm>
          <a:prstGeom prst="rect">
            <a:avLst/>
          </a:prstGeom>
        </p:spPr>
      </p:pic>
      <p:pic>
        <p:nvPicPr>
          <p:cNvPr id="7" name="Grafik 6" descr="Sol oklu daire düz dolguyl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39C0EE9-35DA-46A3-A9CA-A6BF103644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166319" y="6303009"/>
            <a:ext cx="515767" cy="515767"/>
          </a:xfrm>
          <a:prstGeom prst="rect">
            <a:avLst/>
          </a:prstGeom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id="{743F5669-F3AD-4812-B9DE-0E2DC0B9BEF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1764" y="185166"/>
            <a:ext cx="9658417" cy="61417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Metin kutusu 7">
            <a:extLst>
              <a:ext uri="{FF2B5EF4-FFF2-40B4-BE49-F238E27FC236}">
                <a16:creationId xmlns:a16="http://schemas.microsoft.com/office/drawing/2014/main" id="{60A3ABD5-0EF3-40A4-B953-DD6CCFAC424E}"/>
              </a:ext>
            </a:extLst>
          </p:cNvPr>
          <p:cNvSpPr txBox="1"/>
          <p:nvPr/>
        </p:nvSpPr>
        <p:spPr>
          <a:xfrm>
            <a:off x="2211355" y="2635489"/>
            <a:ext cx="70632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b="1" dirty="0">
                <a:solidFill>
                  <a:srgbClr val="FF0000"/>
                </a:solidFill>
                <a:latin typeface="ALFABET98" panose="00000400000000000000" pitchFamily="2" charset="0"/>
              </a:rPr>
              <a:t>FUTBOLCU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DE84CE7E-BBDF-47CE-9F1D-299799E2D143}"/>
              </a:ext>
            </a:extLst>
          </p:cNvPr>
          <p:cNvSpPr txBox="1"/>
          <p:nvPr/>
        </p:nvSpPr>
        <p:spPr>
          <a:xfrm>
            <a:off x="2211355" y="3664966"/>
            <a:ext cx="70632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solidFill>
                  <a:srgbClr val="FF0000"/>
                </a:solidFill>
                <a:latin typeface="ALFABET98" panose="00000400000000000000" pitchFamily="2" charset="0"/>
              </a:rPr>
              <a:t>Ben küçük bir futbolcuyum,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588C2652-BF7B-4E87-B851-026FF5E55952}"/>
              </a:ext>
            </a:extLst>
          </p:cNvPr>
          <p:cNvSpPr txBox="1"/>
          <p:nvPr/>
        </p:nvSpPr>
        <p:spPr>
          <a:xfrm>
            <a:off x="2211356" y="4719420"/>
            <a:ext cx="73089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solidFill>
                  <a:srgbClr val="FF0000"/>
                </a:solidFill>
                <a:latin typeface="ALFABET98" panose="00000400000000000000" pitchFamily="2" charset="0"/>
              </a:rPr>
              <a:t>Takımda ünlü golcüyüm.</a:t>
            </a:r>
          </a:p>
        </p:txBody>
      </p:sp>
    </p:spTree>
    <p:extLst>
      <p:ext uri="{BB962C8B-B14F-4D97-AF65-F5344CB8AC3E}">
        <p14:creationId xmlns:p14="http://schemas.microsoft.com/office/powerpoint/2010/main" val="1021867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684FCD5C-7443-4EBD-B37B-EAB86BF090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920" y="804334"/>
            <a:ext cx="10550161" cy="5102266"/>
          </a:xfrm>
          <a:prstGeom prst="rect">
            <a:avLst/>
          </a:prstGeom>
          <a:noFill/>
          <a:ln w="317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10E9B40-C467-4CDE-8CC1-38533731DD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968883"/>
            <a:ext cx="10222992" cy="477316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591EB09F-35F3-40BF-8F90-13AA3D21E1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3235" y="1288923"/>
            <a:ext cx="6085530" cy="41330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D6AAA36-1A37-403B-BECF-753C768FFF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6251713"/>
            <a:ext cx="606287" cy="606287"/>
          </a:xfrm>
          <a:prstGeom prst="rect">
            <a:avLst/>
          </a:prstGeom>
        </p:spPr>
      </p:pic>
      <p:pic>
        <p:nvPicPr>
          <p:cNvPr id="5" name="Grafik 4" descr="Sol oklu daire düz dolguyla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9A5BDA1B-0DF4-472D-BB93-79F3250710B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650552" y="6303009"/>
            <a:ext cx="515767" cy="515767"/>
          </a:xfrm>
          <a:prstGeom prst="rect">
            <a:avLst/>
          </a:prstGeom>
        </p:spPr>
      </p:pic>
      <p:pic>
        <p:nvPicPr>
          <p:cNvPr id="6" name="Resim 5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3AAE0056-120A-4928-B54F-EFEFEE07F5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2086" y="6342231"/>
            <a:ext cx="420456" cy="420456"/>
          </a:xfrm>
          <a:prstGeom prst="rect">
            <a:avLst/>
          </a:prstGeom>
        </p:spPr>
      </p:pic>
      <p:pic>
        <p:nvPicPr>
          <p:cNvPr id="7" name="Grafik 6" descr="Sol oklu daire düz dolguyl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39C0EE9-35DA-46A3-A9CA-A6BF103644F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0800000">
            <a:off x="11166319" y="6303009"/>
            <a:ext cx="515767" cy="515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4732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D6AAA36-1A37-403B-BECF-753C768FFF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6251713"/>
            <a:ext cx="606287" cy="606287"/>
          </a:xfrm>
          <a:prstGeom prst="rect">
            <a:avLst/>
          </a:prstGeom>
        </p:spPr>
      </p:pic>
      <p:pic>
        <p:nvPicPr>
          <p:cNvPr id="5" name="Grafik 4" descr="Sol oklu daire düz dolguyla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9A5BDA1B-0DF4-472D-BB93-79F3250710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650552" y="6303009"/>
            <a:ext cx="515767" cy="515767"/>
          </a:xfrm>
          <a:prstGeom prst="rect">
            <a:avLst/>
          </a:prstGeom>
        </p:spPr>
      </p:pic>
      <p:pic>
        <p:nvPicPr>
          <p:cNvPr id="6" name="Resim 5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3AAE0056-120A-4928-B54F-EFEFEE07F5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2086" y="6342231"/>
            <a:ext cx="420456" cy="420456"/>
          </a:xfrm>
          <a:prstGeom prst="rect">
            <a:avLst/>
          </a:prstGeom>
        </p:spPr>
      </p:pic>
      <p:pic>
        <p:nvPicPr>
          <p:cNvPr id="7" name="Grafik 6" descr="Sol oklu daire düz dolguyl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39C0EE9-35DA-46A3-A9CA-A6BF103644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166319" y="6303009"/>
            <a:ext cx="515767" cy="515767"/>
          </a:xfrm>
          <a:prstGeom prst="rect">
            <a:avLst/>
          </a:prstGeom>
        </p:spPr>
      </p:pic>
      <p:pic>
        <p:nvPicPr>
          <p:cNvPr id="9" name="Resim 8" descr="metin içeren bir resim&#10;&#10;Açıklama otomatik olarak oluşturuldu">
            <a:extLst>
              <a:ext uri="{FF2B5EF4-FFF2-40B4-BE49-F238E27FC236}">
                <a16:creationId xmlns:a16="http://schemas.microsoft.com/office/drawing/2014/main" id="{ED5E81FB-B2A1-49DB-8656-E1A3135D9B7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7954" y="212020"/>
            <a:ext cx="10864132" cy="603969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11870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D6AAA36-1A37-403B-BECF-753C768FFF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6251713"/>
            <a:ext cx="606287" cy="606287"/>
          </a:xfrm>
          <a:prstGeom prst="rect">
            <a:avLst/>
          </a:prstGeom>
        </p:spPr>
      </p:pic>
      <p:pic>
        <p:nvPicPr>
          <p:cNvPr id="5" name="Grafik 4" descr="Sol oklu daire düz dolguyla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9A5BDA1B-0DF4-472D-BB93-79F3250710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650552" y="6303009"/>
            <a:ext cx="515767" cy="515767"/>
          </a:xfrm>
          <a:prstGeom prst="rect">
            <a:avLst/>
          </a:prstGeom>
        </p:spPr>
      </p:pic>
      <p:pic>
        <p:nvPicPr>
          <p:cNvPr id="6" name="Resim 5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3AAE0056-120A-4928-B54F-EFEFEE07F5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2086" y="6342231"/>
            <a:ext cx="420456" cy="420456"/>
          </a:xfrm>
          <a:prstGeom prst="rect">
            <a:avLst/>
          </a:prstGeom>
        </p:spPr>
      </p:pic>
      <p:pic>
        <p:nvPicPr>
          <p:cNvPr id="7" name="Grafik 6" descr="Sol oklu daire düz dolguyl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39C0EE9-35DA-46A3-A9CA-A6BF103644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166319" y="6303009"/>
            <a:ext cx="515767" cy="515767"/>
          </a:xfrm>
          <a:prstGeom prst="rect">
            <a:avLst/>
          </a:prstGeom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id="{587838FA-EB9E-4EE0-9199-498F0935612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9796" y="223935"/>
            <a:ext cx="10982289" cy="60790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64485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65041AB2-A9B4-4D3F-B120-38E7860A8F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334" y="804334"/>
            <a:ext cx="10583332" cy="5249332"/>
          </a:xfrm>
          <a:prstGeom prst="rect">
            <a:avLst/>
          </a:prstGeom>
          <a:solidFill>
            <a:srgbClr val="FFFFFF"/>
          </a:solidFill>
          <a:ln w="190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Resim 7">
            <a:extLst>
              <a:ext uri="{FF2B5EF4-FFF2-40B4-BE49-F238E27FC236}">
                <a16:creationId xmlns:a16="http://schemas.microsoft.com/office/drawing/2014/main" id="{2606B00C-78B2-4E80-A852-ED355F02B9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6236" y="2899435"/>
            <a:ext cx="9939528" cy="1059129"/>
          </a:xfrm>
          <a:prstGeom prst="rect">
            <a:avLst/>
          </a:prstGeom>
        </p:spPr>
      </p:pic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D6AAA36-1A37-403B-BECF-753C768FFF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6251713"/>
            <a:ext cx="606287" cy="606287"/>
          </a:xfrm>
          <a:prstGeom prst="rect">
            <a:avLst/>
          </a:prstGeom>
        </p:spPr>
      </p:pic>
      <p:pic>
        <p:nvPicPr>
          <p:cNvPr id="5" name="Grafik 4" descr="Sol oklu daire düz dolguyla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9A5BDA1B-0DF4-472D-BB93-79F3250710B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650552" y="6303009"/>
            <a:ext cx="515767" cy="515767"/>
          </a:xfrm>
          <a:prstGeom prst="rect">
            <a:avLst/>
          </a:prstGeom>
        </p:spPr>
      </p:pic>
      <p:pic>
        <p:nvPicPr>
          <p:cNvPr id="6" name="Resim 5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3AAE0056-120A-4928-B54F-EFEFEE07F5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2086" y="6342231"/>
            <a:ext cx="420456" cy="420456"/>
          </a:xfrm>
          <a:prstGeom prst="rect">
            <a:avLst/>
          </a:prstGeom>
        </p:spPr>
      </p:pic>
      <p:pic>
        <p:nvPicPr>
          <p:cNvPr id="7" name="Grafik 6" descr="Sol oklu daire düz dolguyl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39C0EE9-35DA-46A3-A9CA-A6BF103644F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0800000">
            <a:off x="11166319" y="6303009"/>
            <a:ext cx="515767" cy="515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562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D6AAA36-1A37-403B-BECF-753C768FFF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6251713"/>
            <a:ext cx="606287" cy="606287"/>
          </a:xfrm>
          <a:prstGeom prst="rect">
            <a:avLst/>
          </a:prstGeom>
        </p:spPr>
      </p:pic>
      <p:pic>
        <p:nvPicPr>
          <p:cNvPr id="5" name="Grafik 4" descr="Sol oklu daire düz dolguyla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9A5BDA1B-0DF4-472D-BB93-79F3250710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650552" y="6303009"/>
            <a:ext cx="515767" cy="515767"/>
          </a:xfrm>
          <a:prstGeom prst="rect">
            <a:avLst/>
          </a:prstGeom>
        </p:spPr>
      </p:pic>
      <p:pic>
        <p:nvPicPr>
          <p:cNvPr id="6" name="Resim 5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3AAE0056-120A-4928-B54F-EFEFEE07F5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2086" y="6342231"/>
            <a:ext cx="420456" cy="420456"/>
          </a:xfrm>
          <a:prstGeom prst="rect">
            <a:avLst/>
          </a:prstGeom>
        </p:spPr>
      </p:pic>
      <p:pic>
        <p:nvPicPr>
          <p:cNvPr id="7" name="Grafik 6" descr="Sol oklu daire düz dolguyl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39C0EE9-35DA-46A3-A9CA-A6BF103644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166319" y="6303009"/>
            <a:ext cx="515767" cy="515767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079362C5-028F-4260-A0B4-92CA02C85B3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1836" y="1344542"/>
            <a:ext cx="11128328" cy="342340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Metin kutusu 8">
            <a:extLst>
              <a:ext uri="{FF2B5EF4-FFF2-40B4-BE49-F238E27FC236}">
                <a16:creationId xmlns:a16="http://schemas.microsoft.com/office/drawing/2014/main" id="{E24C3101-A319-4EA2-80DD-A0ACBE3F5A74}"/>
              </a:ext>
            </a:extLst>
          </p:cNvPr>
          <p:cNvSpPr txBox="1"/>
          <p:nvPr/>
        </p:nvSpPr>
        <p:spPr>
          <a:xfrm>
            <a:off x="846317" y="2405472"/>
            <a:ext cx="10658328" cy="230832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  <a:latin typeface="ALFABET98" panose="00000400000000000000" pitchFamily="2" charset="0"/>
              </a:rPr>
              <a:t>Çok fazla abur cubur yemek sağlıksızdır. Şekerli yiyecekler ve içecekler dişlerinizin üzerinde ve arasında yapışkan bir tabaka oluşturarak dişlerimizin çürümesine neden olur.</a:t>
            </a:r>
          </a:p>
        </p:txBody>
      </p:sp>
    </p:spTree>
    <p:extLst>
      <p:ext uri="{BB962C8B-B14F-4D97-AF65-F5344CB8AC3E}">
        <p14:creationId xmlns:p14="http://schemas.microsoft.com/office/powerpoint/2010/main" val="2188530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65041AB2-A9B4-4D3F-B120-38E7860A8F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334" y="804334"/>
            <a:ext cx="10583332" cy="5249332"/>
          </a:xfrm>
          <a:prstGeom prst="rect">
            <a:avLst/>
          </a:prstGeom>
          <a:solidFill>
            <a:srgbClr val="FFFFFF"/>
          </a:solidFill>
          <a:ln w="190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6F8BBF38-19DA-42A9-BBFE-CC1BCA135C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6236" y="1857187"/>
            <a:ext cx="9939528" cy="3143626"/>
          </a:xfrm>
          <a:prstGeom prst="rect">
            <a:avLst/>
          </a:prstGeom>
        </p:spPr>
      </p:pic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D6AAA36-1A37-403B-BECF-753C768FFF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6251713"/>
            <a:ext cx="606287" cy="606287"/>
          </a:xfrm>
          <a:prstGeom prst="rect">
            <a:avLst/>
          </a:prstGeom>
        </p:spPr>
      </p:pic>
      <p:pic>
        <p:nvPicPr>
          <p:cNvPr id="5" name="Grafik 4" descr="Sol oklu daire düz dolguyla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9A5BDA1B-0DF4-472D-BB93-79F3250710B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650552" y="6303009"/>
            <a:ext cx="515767" cy="515767"/>
          </a:xfrm>
          <a:prstGeom prst="rect">
            <a:avLst/>
          </a:prstGeom>
        </p:spPr>
      </p:pic>
      <p:pic>
        <p:nvPicPr>
          <p:cNvPr id="6" name="Resim 5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3AAE0056-120A-4928-B54F-EFEFEE07F5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2086" y="6342231"/>
            <a:ext cx="420456" cy="420456"/>
          </a:xfrm>
          <a:prstGeom prst="rect">
            <a:avLst/>
          </a:prstGeom>
        </p:spPr>
      </p:pic>
      <p:pic>
        <p:nvPicPr>
          <p:cNvPr id="7" name="Grafik 6" descr="Sol oklu daire düz dolguyl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39C0EE9-35DA-46A3-A9CA-A6BF103644F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0800000">
            <a:off x="11166319" y="6303009"/>
            <a:ext cx="515767" cy="515767"/>
          </a:xfrm>
          <a:prstGeom prst="rect">
            <a:avLst/>
          </a:prstGeom>
        </p:spPr>
      </p:pic>
      <p:sp>
        <p:nvSpPr>
          <p:cNvPr id="9" name="Metin kutusu 8">
            <a:extLst>
              <a:ext uri="{FF2B5EF4-FFF2-40B4-BE49-F238E27FC236}">
                <a16:creationId xmlns:a16="http://schemas.microsoft.com/office/drawing/2014/main" id="{8F0454E6-A091-4E1B-96EC-E9DE6A2DB6BB}"/>
              </a:ext>
            </a:extLst>
          </p:cNvPr>
          <p:cNvSpPr txBox="1"/>
          <p:nvPr/>
        </p:nvSpPr>
        <p:spPr>
          <a:xfrm>
            <a:off x="1618517" y="3213816"/>
            <a:ext cx="46151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  <a:latin typeface="ALFABET98" panose="00000400000000000000" pitchFamily="2" charset="0"/>
              </a:rPr>
              <a:t>Patlıcan  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95F7B174-5145-4994-BCD8-B8435A06868A}"/>
              </a:ext>
            </a:extLst>
          </p:cNvPr>
          <p:cNvSpPr txBox="1"/>
          <p:nvPr/>
        </p:nvSpPr>
        <p:spPr>
          <a:xfrm>
            <a:off x="1618517" y="3784148"/>
            <a:ext cx="46151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  <a:latin typeface="ALFABET98" panose="00000400000000000000" pitchFamily="2" charset="0"/>
              </a:rPr>
              <a:t>Brokoli  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C50770D8-5CFE-4831-B89E-408170C1C4DA}"/>
              </a:ext>
            </a:extLst>
          </p:cNvPr>
          <p:cNvSpPr txBox="1"/>
          <p:nvPr/>
        </p:nvSpPr>
        <p:spPr>
          <a:xfrm>
            <a:off x="1618516" y="4430479"/>
            <a:ext cx="46151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  <a:latin typeface="ALFABET98" panose="00000400000000000000" pitchFamily="2" charset="0"/>
              </a:rPr>
              <a:t>Lahana  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AF37A83C-F6E8-45F1-B7E6-6F36857A9D64}"/>
              </a:ext>
            </a:extLst>
          </p:cNvPr>
          <p:cNvSpPr txBox="1"/>
          <p:nvPr/>
        </p:nvSpPr>
        <p:spPr>
          <a:xfrm>
            <a:off x="6342140" y="3137819"/>
            <a:ext cx="46151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  <a:latin typeface="ALFABET98" panose="00000400000000000000" pitchFamily="2" charset="0"/>
              </a:rPr>
              <a:t>Elma  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4084F9CE-F532-4D7D-85C8-9F0658597181}"/>
              </a:ext>
            </a:extLst>
          </p:cNvPr>
          <p:cNvSpPr txBox="1"/>
          <p:nvPr/>
        </p:nvSpPr>
        <p:spPr>
          <a:xfrm>
            <a:off x="6342140" y="3708151"/>
            <a:ext cx="46151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  <a:latin typeface="ALFABET98" panose="00000400000000000000" pitchFamily="2" charset="0"/>
              </a:rPr>
              <a:t>Muz  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F256DE0E-C41C-4799-9848-D4E662718A71}"/>
              </a:ext>
            </a:extLst>
          </p:cNvPr>
          <p:cNvSpPr txBox="1"/>
          <p:nvPr/>
        </p:nvSpPr>
        <p:spPr>
          <a:xfrm>
            <a:off x="6342139" y="4354482"/>
            <a:ext cx="46151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  <a:latin typeface="ALFABET98" panose="00000400000000000000" pitchFamily="2" charset="0"/>
              </a:rPr>
              <a:t>Çilek  </a:t>
            </a:r>
          </a:p>
        </p:txBody>
      </p:sp>
    </p:spTree>
    <p:extLst>
      <p:ext uri="{BB962C8B-B14F-4D97-AF65-F5344CB8AC3E}">
        <p14:creationId xmlns:p14="http://schemas.microsoft.com/office/powerpoint/2010/main" val="1239734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D6AAA36-1A37-403B-BECF-753C768FFF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6251713"/>
            <a:ext cx="606287" cy="606287"/>
          </a:xfrm>
          <a:prstGeom prst="rect">
            <a:avLst/>
          </a:prstGeom>
        </p:spPr>
      </p:pic>
      <p:pic>
        <p:nvPicPr>
          <p:cNvPr id="5" name="Grafik 4" descr="Sol oklu daire düz dolguyla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9A5BDA1B-0DF4-472D-BB93-79F3250710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650552" y="6303009"/>
            <a:ext cx="515767" cy="515767"/>
          </a:xfrm>
          <a:prstGeom prst="rect">
            <a:avLst/>
          </a:prstGeom>
        </p:spPr>
      </p:pic>
      <p:pic>
        <p:nvPicPr>
          <p:cNvPr id="6" name="Resim 5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3AAE0056-120A-4928-B54F-EFEFEE07F5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2086" y="6342231"/>
            <a:ext cx="420456" cy="420456"/>
          </a:xfrm>
          <a:prstGeom prst="rect">
            <a:avLst/>
          </a:prstGeom>
        </p:spPr>
      </p:pic>
      <p:pic>
        <p:nvPicPr>
          <p:cNvPr id="7" name="Grafik 6" descr="Sol oklu daire düz dolguyl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39C0EE9-35DA-46A3-A9CA-A6BF103644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166319" y="6303009"/>
            <a:ext cx="515767" cy="515767"/>
          </a:xfrm>
          <a:prstGeom prst="rect">
            <a:avLst/>
          </a:prstGeom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id="{63CEF587-B7CB-4224-AD05-8AF44F0DBEA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63693" y="189237"/>
            <a:ext cx="5434885" cy="34708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Resim 10">
            <a:extLst>
              <a:ext uri="{FF2B5EF4-FFF2-40B4-BE49-F238E27FC236}">
                <a16:creationId xmlns:a16="http://schemas.microsoft.com/office/drawing/2014/main" id="{36AF8BC9-44B0-4B6A-A06F-86B4BA6083F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4771" y="3763613"/>
            <a:ext cx="10762457" cy="241515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Metin kutusu 11">
            <a:extLst>
              <a:ext uri="{FF2B5EF4-FFF2-40B4-BE49-F238E27FC236}">
                <a16:creationId xmlns:a16="http://schemas.microsoft.com/office/drawing/2014/main" id="{614DF84D-BD3B-4963-93CD-B194C4714321}"/>
              </a:ext>
            </a:extLst>
          </p:cNvPr>
          <p:cNvSpPr txBox="1"/>
          <p:nvPr/>
        </p:nvSpPr>
        <p:spPr>
          <a:xfrm>
            <a:off x="1146568" y="4324861"/>
            <a:ext cx="98988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  <a:latin typeface="ALFABET98" panose="00000400000000000000" pitchFamily="2" charset="0"/>
              </a:rPr>
              <a:t>Yüzünü sabunlayıp, dişlerini fırçalarmış.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92969616-FF64-4C84-983D-40D996266C43}"/>
              </a:ext>
            </a:extLst>
          </p:cNvPr>
          <p:cNvSpPr txBox="1"/>
          <p:nvPr/>
        </p:nvSpPr>
        <p:spPr>
          <a:xfrm>
            <a:off x="1267457" y="5462320"/>
            <a:ext cx="70632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solidFill>
                  <a:srgbClr val="FF0000"/>
                </a:solidFill>
                <a:latin typeface="ALFABET98" panose="00000400000000000000" pitchFamily="2" charset="0"/>
              </a:rPr>
              <a:t>Çocuğun dişleri inci gibiymiş.</a:t>
            </a:r>
          </a:p>
        </p:txBody>
      </p:sp>
    </p:spTree>
    <p:extLst>
      <p:ext uri="{BB962C8B-B14F-4D97-AF65-F5344CB8AC3E}">
        <p14:creationId xmlns:p14="http://schemas.microsoft.com/office/powerpoint/2010/main" val="189189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Metin kutusu 9">
            <a:extLst>
              <a:ext uri="{FF2B5EF4-FFF2-40B4-BE49-F238E27FC236}">
                <a16:creationId xmlns:a16="http://schemas.microsoft.com/office/drawing/2014/main" id="{D4A893C6-D93F-4DA8-BE3F-2818C788DB5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20916999"/>
              </p:ext>
            </p:extLst>
          </p:nvPr>
        </p:nvGraphicFramePr>
        <p:xfrm>
          <a:off x="718457" y="1362201"/>
          <a:ext cx="7228114" cy="47165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Metin kutusu 12">
            <a:extLst>
              <a:ext uri="{FF2B5EF4-FFF2-40B4-BE49-F238E27FC236}">
                <a16:creationId xmlns:a16="http://schemas.microsoft.com/office/drawing/2014/main" id="{CC22CE6E-3EC0-409E-8AA5-B3729D87CB8B}"/>
              </a:ext>
            </a:extLst>
          </p:cNvPr>
          <p:cNvSpPr txBox="1"/>
          <p:nvPr/>
        </p:nvSpPr>
        <p:spPr>
          <a:xfrm>
            <a:off x="6807759" y="2579573"/>
            <a:ext cx="5107214" cy="291622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algn="ctr" defTabSz="914400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</a:pPr>
            <a:r>
              <a:rPr lang="en-US" sz="4200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Kaynaklar:</a:t>
            </a:r>
          </a:p>
          <a:p>
            <a:pPr indent="-228600" defTabSz="914400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tr-TR" sz="28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1</a:t>
            </a:r>
            <a:r>
              <a:rPr lang="en-US" sz="28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. Sınıf Türkçe Ders Kitabı </a:t>
            </a:r>
          </a:p>
          <a:p>
            <a:pPr defTabSz="914400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</a:pPr>
            <a:r>
              <a:rPr lang="tr-TR" sz="28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en-US" sz="28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(</a:t>
            </a:r>
            <a:r>
              <a:rPr lang="tr-TR" sz="28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ADA MATBAACILIK YAYINCILIK SANAYİ VE TİCARET LTD. ŞTİ.</a:t>
            </a:r>
            <a:r>
              <a:rPr lang="en-US" sz="28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)</a:t>
            </a:r>
          </a:p>
          <a:p>
            <a:pPr indent="-228600" defTabSz="914400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800" b="1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www.eba.gov.tr</a:t>
            </a:r>
          </a:p>
        </p:txBody>
      </p:sp>
      <p:sp>
        <p:nvSpPr>
          <p:cNvPr id="2" name="Metin kutusu 1">
            <a:extLst>
              <a:ext uri="{FF2B5EF4-FFF2-40B4-BE49-F238E27FC236}">
                <a16:creationId xmlns:a16="http://schemas.microsoft.com/office/drawing/2014/main" id="{72257D6D-D6BE-455F-B793-C7C03D2A40E8}"/>
              </a:ext>
            </a:extLst>
          </p:cNvPr>
          <p:cNvSpPr txBox="1"/>
          <p:nvPr/>
        </p:nvSpPr>
        <p:spPr>
          <a:xfrm>
            <a:off x="7390614" y="282804"/>
            <a:ext cx="29223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hlinkClick r:id="rId7"/>
              </a:rPr>
              <a:t>www.sorubak.com</a:t>
            </a:r>
            <a:r>
              <a:rPr lang="tr-T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091498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etin kutusu 8">
            <a:extLst>
              <a:ext uri="{FF2B5EF4-FFF2-40B4-BE49-F238E27FC236}">
                <a16:creationId xmlns:a16="http://schemas.microsoft.com/office/drawing/2014/main" id="{023295DE-D02D-4658-9C64-E5071F2C8BCF}"/>
              </a:ext>
            </a:extLst>
          </p:cNvPr>
          <p:cNvSpPr txBox="1"/>
          <p:nvPr/>
        </p:nvSpPr>
        <p:spPr>
          <a:xfrm>
            <a:off x="329608" y="249871"/>
            <a:ext cx="2180544" cy="584775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3200">
                <a:latin typeface="ALFABET98" panose="00000400000000000000" pitchFamily="2" charset="0"/>
              </a:defRPr>
            </a:lvl1pPr>
          </a:lstStyle>
          <a:p>
            <a:r>
              <a:rPr lang="tr-TR" dirty="0"/>
              <a:t>Sınıf: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94718789-63F4-4B36-AF68-53952A7B8A48}"/>
              </a:ext>
            </a:extLst>
          </p:cNvPr>
          <p:cNvSpPr txBox="1"/>
          <p:nvPr/>
        </p:nvSpPr>
        <p:spPr>
          <a:xfrm>
            <a:off x="329607" y="1051193"/>
            <a:ext cx="2180545" cy="584775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tr-TR" sz="3200" dirty="0">
                <a:latin typeface="ALFABET98" panose="00000400000000000000" pitchFamily="2" charset="0"/>
              </a:rPr>
              <a:t>Ders:</a:t>
            </a:r>
            <a:endParaRPr lang="tr-TR" dirty="0">
              <a:latin typeface="ALFABET98" panose="00000400000000000000" pitchFamily="2" charset="0"/>
            </a:endParaRP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30F21A53-B8B8-4574-A0F9-420A68BC6813}"/>
              </a:ext>
            </a:extLst>
          </p:cNvPr>
          <p:cNvSpPr txBox="1"/>
          <p:nvPr/>
        </p:nvSpPr>
        <p:spPr>
          <a:xfrm>
            <a:off x="329607" y="1852515"/>
            <a:ext cx="2180545" cy="584775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tr-TR" sz="3200" dirty="0">
                <a:latin typeface="ALFABET98" panose="00000400000000000000" pitchFamily="2" charset="0"/>
              </a:rPr>
              <a:t>Konu:</a:t>
            </a:r>
            <a:endParaRPr lang="tr-TR" dirty="0">
              <a:latin typeface="ALFABET98" panose="00000400000000000000" pitchFamily="2" charset="0"/>
            </a:endParaRP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8A92EF6C-B060-4A14-B794-10C36234298B}"/>
              </a:ext>
            </a:extLst>
          </p:cNvPr>
          <p:cNvSpPr txBox="1"/>
          <p:nvPr/>
        </p:nvSpPr>
        <p:spPr>
          <a:xfrm>
            <a:off x="329607" y="2653835"/>
            <a:ext cx="2180545" cy="584775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tr-TR" sz="3200" dirty="0">
                <a:latin typeface="ALFABET98" panose="00000400000000000000" pitchFamily="2" charset="0"/>
              </a:rPr>
              <a:t>Kazanımlar:</a:t>
            </a:r>
            <a:endParaRPr lang="tr-TR" dirty="0">
              <a:latin typeface="ALFABET98" panose="00000400000000000000" pitchFamily="2" charset="0"/>
            </a:endParaRP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7AC5622B-AB86-4792-9C42-F85EE081891D}"/>
              </a:ext>
            </a:extLst>
          </p:cNvPr>
          <p:cNvSpPr txBox="1"/>
          <p:nvPr/>
        </p:nvSpPr>
        <p:spPr>
          <a:xfrm>
            <a:off x="2863716" y="249869"/>
            <a:ext cx="3005103" cy="584775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3200" dirty="0">
                <a:latin typeface="ALFABET98" panose="00000400000000000000" pitchFamily="2" charset="0"/>
              </a:rPr>
              <a:t>4</a:t>
            </a:r>
            <a:endParaRPr lang="tr-TR" dirty="0">
              <a:latin typeface="ALFABET98" panose="00000400000000000000" pitchFamily="2" charset="0"/>
            </a:endParaRP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2F421506-144A-4057-9861-19AD5C585A26}"/>
              </a:ext>
            </a:extLst>
          </p:cNvPr>
          <p:cNvSpPr txBox="1"/>
          <p:nvPr/>
        </p:nvSpPr>
        <p:spPr>
          <a:xfrm>
            <a:off x="2863716" y="1061490"/>
            <a:ext cx="3005103" cy="584775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3200" dirty="0">
                <a:latin typeface="ALFABET98" panose="00000400000000000000" pitchFamily="2" charset="0"/>
              </a:rPr>
              <a:t>Türkçe</a:t>
            </a:r>
            <a:endParaRPr lang="tr-TR" dirty="0">
              <a:latin typeface="ALFABET98" panose="00000400000000000000" pitchFamily="2" charset="0"/>
            </a:endParaRP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A7C39617-2880-4F46-9658-67CD420DD441}"/>
              </a:ext>
            </a:extLst>
          </p:cNvPr>
          <p:cNvSpPr txBox="1"/>
          <p:nvPr/>
        </p:nvSpPr>
        <p:spPr>
          <a:xfrm>
            <a:off x="2863716" y="2648553"/>
            <a:ext cx="8302603" cy="2862322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tr-TR" sz="1200" dirty="0"/>
              <a:t>T.1.2.1. Kelimeleri anlamlarına uygun kullanır.</a:t>
            </a:r>
          </a:p>
          <a:p>
            <a:r>
              <a:rPr lang="tr-TR" sz="1200" dirty="0"/>
              <a:t>T.1.2.2. Hazırlıksız konuşmalar yapar.</a:t>
            </a:r>
          </a:p>
          <a:p>
            <a:r>
              <a:rPr lang="tr-TR" sz="1200" dirty="0"/>
              <a:t>T.1.2.3. Çerçevesi belirli bir konu hakkında konuşur.</a:t>
            </a:r>
          </a:p>
          <a:p>
            <a:r>
              <a:rPr lang="tr-TR" sz="1200" dirty="0"/>
              <a:t>T.1.2.4. Konuşma stratejilerini uygular.</a:t>
            </a:r>
          </a:p>
          <a:p>
            <a:r>
              <a:rPr lang="tr-TR" sz="1200" dirty="0"/>
              <a:t>T.1.3.6. Noktalama işaretlerine dikkat ederek okur.</a:t>
            </a:r>
          </a:p>
          <a:p>
            <a:r>
              <a:rPr lang="tr-TR" sz="1200" dirty="0"/>
              <a:t>T.1.3.7. Vurgu, tonlama ve telaffuza dikkat ederek okur.</a:t>
            </a:r>
          </a:p>
          <a:p>
            <a:r>
              <a:rPr lang="tr-TR" sz="1200" dirty="0"/>
              <a:t>T.1.3.12. Okuma stratejilerini uygular.</a:t>
            </a:r>
          </a:p>
          <a:p>
            <a:r>
              <a:rPr lang="tr-TR" sz="1200" dirty="0"/>
              <a:t>T.1.3.14. Görsellerden hareketle okuyacağı metnin içeriğini tahmin eder.</a:t>
            </a:r>
          </a:p>
          <a:p>
            <a:r>
              <a:rPr lang="tr-TR" sz="1200" dirty="0"/>
              <a:t>T.1.3.15. Metinle ilgili soruları cevaplar.</a:t>
            </a:r>
          </a:p>
          <a:p>
            <a:r>
              <a:rPr lang="tr-TR" sz="1200" dirty="0"/>
              <a:t>T.1.4.5. Anlamlı ve kurallı cümleler yazar.</a:t>
            </a:r>
          </a:p>
          <a:p>
            <a:r>
              <a:rPr lang="tr-TR" sz="1200" dirty="0"/>
              <a:t>T.1.4.7. Harfler, kelimeler ve cümleler arasında uygun boşluklar bırakır.</a:t>
            </a:r>
          </a:p>
          <a:p>
            <a:r>
              <a:rPr lang="tr-TR" sz="1200" dirty="0"/>
              <a:t>T.1.4.10. Yazdıklarını gözden geçirir.</a:t>
            </a:r>
          </a:p>
          <a:p>
            <a:r>
              <a:rPr lang="tr-TR" sz="1200" dirty="0"/>
              <a:t>T.1.4.11. Yazdıklarını paylaşır.</a:t>
            </a:r>
          </a:p>
          <a:p>
            <a:r>
              <a:rPr lang="tr-TR" sz="1200" dirty="0"/>
              <a:t>T.1.4.12. Yazma çalışmaları yapar.</a:t>
            </a:r>
          </a:p>
          <a:p>
            <a:r>
              <a:rPr lang="tr-TR" sz="1200" dirty="0"/>
              <a:t>T.1.4.13. Yazma stratejilerini uygular.</a:t>
            </a:r>
          </a:p>
        </p:txBody>
      </p:sp>
      <p:pic>
        <p:nvPicPr>
          <p:cNvPr id="21" name="Grafik 20" descr="Ev1 düz dolguyla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175206D-7132-4287-8C84-DC441DAC7E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6251713"/>
            <a:ext cx="606287" cy="606287"/>
          </a:xfrm>
          <a:prstGeom prst="rect">
            <a:avLst/>
          </a:prstGeom>
        </p:spPr>
      </p:pic>
      <p:pic>
        <p:nvPicPr>
          <p:cNvPr id="22" name="Grafik 21" descr="Sol oklu daire düz dolguyla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7CE22B6-7747-42D5-B846-F24ABD1A8C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650552" y="6303009"/>
            <a:ext cx="515767" cy="515767"/>
          </a:xfrm>
          <a:prstGeom prst="rect">
            <a:avLst/>
          </a:prstGeom>
        </p:spPr>
      </p:pic>
      <p:pic>
        <p:nvPicPr>
          <p:cNvPr id="23" name="Resim 22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AF998666-756B-4006-81EF-6984747ECAD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2086" y="6342231"/>
            <a:ext cx="420456" cy="420456"/>
          </a:xfrm>
          <a:prstGeom prst="rect">
            <a:avLst/>
          </a:prstGeom>
        </p:spPr>
      </p:pic>
      <p:pic>
        <p:nvPicPr>
          <p:cNvPr id="24" name="Grafik 23" descr="Sol oklu daire düz dolguyl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91F8567-06DE-40DD-BA7E-F07093488E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166319" y="6303009"/>
            <a:ext cx="515767" cy="515767"/>
          </a:xfrm>
          <a:prstGeom prst="rect">
            <a:avLst/>
          </a:prstGeom>
        </p:spPr>
      </p:pic>
      <p:sp>
        <p:nvSpPr>
          <p:cNvPr id="17" name="Metin kutusu 16">
            <a:extLst>
              <a:ext uri="{FF2B5EF4-FFF2-40B4-BE49-F238E27FC236}">
                <a16:creationId xmlns:a16="http://schemas.microsoft.com/office/drawing/2014/main" id="{82EAFD36-D92A-4BAF-B1CA-7CBB2FF9EAD1}"/>
              </a:ext>
            </a:extLst>
          </p:cNvPr>
          <p:cNvSpPr txBox="1"/>
          <p:nvPr/>
        </p:nvSpPr>
        <p:spPr>
          <a:xfrm>
            <a:off x="329608" y="244589"/>
            <a:ext cx="2180544" cy="584775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rgbClr val="0070C0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3200">
                <a:latin typeface="ALFABET98" panose="00000400000000000000" pitchFamily="2" charset="0"/>
              </a:defRPr>
            </a:lvl1pPr>
          </a:lstStyle>
          <a:p>
            <a:pPr algn="l"/>
            <a:r>
              <a:rPr lang="tr-TR" dirty="0"/>
              <a:t>Sınıf:</a:t>
            </a:r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id="{A597D375-E179-44CA-9300-E44CD56B31DA}"/>
              </a:ext>
            </a:extLst>
          </p:cNvPr>
          <p:cNvSpPr txBox="1"/>
          <p:nvPr/>
        </p:nvSpPr>
        <p:spPr>
          <a:xfrm>
            <a:off x="329607" y="1847233"/>
            <a:ext cx="2180545" cy="584775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tr-TR" sz="3200" dirty="0">
                <a:latin typeface="ALFABET98" panose="00000400000000000000" pitchFamily="2" charset="0"/>
              </a:rPr>
              <a:t>Konu:</a:t>
            </a:r>
            <a:endParaRPr lang="tr-TR" dirty="0">
              <a:latin typeface="ALFABET98" panose="00000400000000000000" pitchFamily="2" charset="0"/>
            </a:endParaRPr>
          </a:p>
        </p:txBody>
      </p:sp>
      <p:sp>
        <p:nvSpPr>
          <p:cNvPr id="19" name="Metin kutusu 18">
            <a:extLst>
              <a:ext uri="{FF2B5EF4-FFF2-40B4-BE49-F238E27FC236}">
                <a16:creationId xmlns:a16="http://schemas.microsoft.com/office/drawing/2014/main" id="{6CFD0FAB-9399-481D-9DE1-FC2919380208}"/>
              </a:ext>
            </a:extLst>
          </p:cNvPr>
          <p:cNvSpPr txBox="1"/>
          <p:nvPr/>
        </p:nvSpPr>
        <p:spPr>
          <a:xfrm>
            <a:off x="329607" y="2648553"/>
            <a:ext cx="2180545" cy="584775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tr-TR" sz="3200" dirty="0">
                <a:latin typeface="ALFABET98" panose="00000400000000000000" pitchFamily="2" charset="0"/>
              </a:rPr>
              <a:t>Kazanımlar:</a:t>
            </a:r>
            <a:endParaRPr lang="tr-TR" dirty="0">
              <a:latin typeface="ALFABET98" panose="00000400000000000000" pitchFamily="2" charset="0"/>
            </a:endParaRPr>
          </a:p>
        </p:txBody>
      </p:sp>
      <p:sp>
        <p:nvSpPr>
          <p:cNvPr id="20" name="Metin kutusu 19">
            <a:extLst>
              <a:ext uri="{FF2B5EF4-FFF2-40B4-BE49-F238E27FC236}">
                <a16:creationId xmlns:a16="http://schemas.microsoft.com/office/drawing/2014/main" id="{A6E15AA6-7C0B-410B-8EC5-CA51BB7FB8B5}"/>
              </a:ext>
            </a:extLst>
          </p:cNvPr>
          <p:cNvSpPr txBox="1"/>
          <p:nvPr/>
        </p:nvSpPr>
        <p:spPr>
          <a:xfrm>
            <a:off x="2863716" y="244587"/>
            <a:ext cx="3005103" cy="584775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3200" dirty="0">
                <a:latin typeface="ALFABET98" panose="00000400000000000000" pitchFamily="2" charset="0"/>
              </a:rPr>
              <a:t>1</a:t>
            </a:r>
            <a:endParaRPr lang="tr-TR" dirty="0">
              <a:latin typeface="ALFABET98" panose="00000400000000000000" pitchFamily="2" charset="0"/>
            </a:endParaRPr>
          </a:p>
        </p:txBody>
      </p:sp>
      <p:sp>
        <p:nvSpPr>
          <p:cNvPr id="26" name="Metin kutusu 25">
            <a:extLst>
              <a:ext uri="{FF2B5EF4-FFF2-40B4-BE49-F238E27FC236}">
                <a16:creationId xmlns:a16="http://schemas.microsoft.com/office/drawing/2014/main" id="{7BEFA3E4-11F6-4E91-8DF3-63CB3925D414}"/>
              </a:ext>
            </a:extLst>
          </p:cNvPr>
          <p:cNvSpPr txBox="1"/>
          <p:nvPr/>
        </p:nvSpPr>
        <p:spPr>
          <a:xfrm>
            <a:off x="2863717" y="1855021"/>
            <a:ext cx="8188982" cy="584775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rgbClr val="0070C0"/>
            </a:solidFill>
          </a:ln>
        </p:spPr>
        <p:txBody>
          <a:bodyPr wrap="square" rtlCol="0" anchor="ctr" anchorCtr="0">
            <a:spAutoFit/>
          </a:bodyPr>
          <a:lstStyle/>
          <a:p>
            <a:r>
              <a:rPr lang="tr-TR" sz="3200" dirty="0">
                <a:latin typeface="ALFABET98" panose="00000400000000000000" pitchFamily="2" charset="0"/>
              </a:rPr>
              <a:t>Futbolcu</a:t>
            </a:r>
          </a:p>
        </p:txBody>
      </p:sp>
    </p:spTree>
    <p:extLst>
      <p:ext uri="{BB962C8B-B14F-4D97-AF65-F5344CB8AC3E}">
        <p14:creationId xmlns:p14="http://schemas.microsoft.com/office/powerpoint/2010/main" val="31616363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Metin kutusu 10">
            <a:extLst>
              <a:ext uri="{FF2B5EF4-FFF2-40B4-BE49-F238E27FC236}">
                <a16:creationId xmlns:a16="http://schemas.microsoft.com/office/drawing/2014/main" id="{16F5BC85-615A-4F19-A350-10C9DB59E478}"/>
              </a:ext>
            </a:extLst>
          </p:cNvPr>
          <p:cNvSpPr txBox="1"/>
          <p:nvPr/>
        </p:nvSpPr>
        <p:spPr>
          <a:xfrm>
            <a:off x="524753" y="2457751"/>
            <a:ext cx="3849624" cy="1627792"/>
          </a:xfrm>
          <a:prstGeom prst="rect">
            <a:avLst/>
          </a:prstGeom>
        </p:spPr>
        <p:txBody>
          <a:bodyPr vert="horz" lIns="274320" tIns="182880" rIns="274320" bIns="182880" rtlCol="0" anchor="ctr" anchorCtr="1">
            <a:norm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b="1" i="0" u="none" strike="noStrike" cap="all" spc="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FUTBOLCU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CEBAAEF-3E73-4D85-9A3C-E40FEAFAEE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54296" y="0"/>
            <a:ext cx="7537703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Resim 8">
            <a:extLst>
              <a:ext uri="{FF2B5EF4-FFF2-40B4-BE49-F238E27FC236}">
                <a16:creationId xmlns:a16="http://schemas.microsoft.com/office/drawing/2014/main" id="{30DB32CD-829B-4342-919E-E2FF20D9D8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3028" y="25061"/>
            <a:ext cx="2855521" cy="62779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D6AAA36-1A37-403B-BECF-753C768FFF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6251713"/>
            <a:ext cx="606287" cy="606287"/>
          </a:xfrm>
          <a:prstGeom prst="rect">
            <a:avLst/>
          </a:prstGeom>
        </p:spPr>
      </p:pic>
      <p:pic>
        <p:nvPicPr>
          <p:cNvPr id="5" name="Grafik 4" descr="Sol oklu daire düz dolguyla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9A5BDA1B-0DF4-472D-BB93-79F3250710B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650552" y="6303009"/>
            <a:ext cx="515767" cy="515767"/>
          </a:xfrm>
          <a:prstGeom prst="rect">
            <a:avLst/>
          </a:prstGeom>
        </p:spPr>
      </p:pic>
      <p:pic>
        <p:nvPicPr>
          <p:cNvPr id="6" name="Resim 5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3AAE0056-120A-4928-B54F-EFEFEE07F5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2086" y="6342231"/>
            <a:ext cx="420456" cy="420456"/>
          </a:xfrm>
          <a:prstGeom prst="rect">
            <a:avLst/>
          </a:prstGeom>
        </p:spPr>
      </p:pic>
      <p:pic>
        <p:nvPicPr>
          <p:cNvPr id="7" name="Grafik 6" descr="Sol oklu daire düz dolguyl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39C0EE9-35DA-46A3-A9CA-A6BF103644F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0800000">
            <a:off x="11166319" y="6303009"/>
            <a:ext cx="515767" cy="515767"/>
          </a:xfrm>
          <a:prstGeom prst="rect">
            <a:avLst/>
          </a:prstGeom>
        </p:spPr>
      </p:pic>
      <p:sp>
        <p:nvSpPr>
          <p:cNvPr id="12" name="Metin kutusu 11">
            <a:extLst>
              <a:ext uri="{FF2B5EF4-FFF2-40B4-BE49-F238E27FC236}">
                <a16:creationId xmlns:a16="http://schemas.microsoft.com/office/drawing/2014/main" id="{0A54FCBD-C4AE-4C42-8599-B149F482CDAA}"/>
              </a:ext>
            </a:extLst>
          </p:cNvPr>
          <p:cNvSpPr txBox="1"/>
          <p:nvPr/>
        </p:nvSpPr>
        <p:spPr>
          <a:xfrm>
            <a:off x="2553451" y="6286013"/>
            <a:ext cx="5419725" cy="52322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tr-TR" sz="2800" b="1" dirty="0">
                <a:latin typeface="ALFABET98" panose="00000400000000000000" pitchFamily="2" charset="0"/>
              </a:rPr>
              <a:t>Türkçe Ders Kitabı – Sayfa 24</a:t>
            </a:r>
          </a:p>
        </p:txBody>
      </p:sp>
    </p:spTree>
    <p:extLst>
      <p:ext uri="{BB962C8B-B14F-4D97-AF65-F5344CB8AC3E}">
        <p14:creationId xmlns:p14="http://schemas.microsoft.com/office/powerpoint/2010/main" val="2484139463"/>
      </p:ext>
    </p:extLst>
  </p:cSld>
  <p:clrMapOvr>
    <a:masterClrMapping/>
  </p:clrMapOvr>
  <p:transition spd="slow">
    <p:comb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F33B8538-E5EF-4B00-96B5-9C95682FF0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334" y="647277"/>
            <a:ext cx="10583332" cy="15079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D6AAA36-1A37-403B-BECF-753C768FFF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6251713"/>
            <a:ext cx="606287" cy="606287"/>
          </a:xfrm>
          <a:prstGeom prst="rect">
            <a:avLst/>
          </a:prstGeom>
        </p:spPr>
      </p:pic>
      <p:pic>
        <p:nvPicPr>
          <p:cNvPr id="5" name="Grafik 4" descr="Sol oklu daire düz dolguyla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9A5BDA1B-0DF4-472D-BB93-79F3250710B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650552" y="6303009"/>
            <a:ext cx="515767" cy="515767"/>
          </a:xfrm>
          <a:prstGeom prst="rect">
            <a:avLst/>
          </a:prstGeom>
        </p:spPr>
      </p:pic>
      <p:pic>
        <p:nvPicPr>
          <p:cNvPr id="6" name="Resim 5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3AAE0056-120A-4928-B54F-EFEFEE07F5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2086" y="6342231"/>
            <a:ext cx="420456" cy="420456"/>
          </a:xfrm>
          <a:prstGeom prst="rect">
            <a:avLst/>
          </a:prstGeom>
        </p:spPr>
      </p:pic>
      <p:pic>
        <p:nvPicPr>
          <p:cNvPr id="7" name="Grafik 6" descr="Sol oklu daire düz dolguyl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39C0EE9-35DA-46A3-A9CA-A6BF103644F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0800000">
            <a:off x="11166319" y="6303009"/>
            <a:ext cx="515767" cy="515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868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D6AAA36-1A37-403B-BECF-753C768FFF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6251713"/>
            <a:ext cx="606287" cy="606287"/>
          </a:xfrm>
          <a:prstGeom prst="rect">
            <a:avLst/>
          </a:prstGeom>
        </p:spPr>
      </p:pic>
      <p:pic>
        <p:nvPicPr>
          <p:cNvPr id="5" name="Grafik 4" descr="Sol oklu daire düz dolguyla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9A5BDA1B-0DF4-472D-BB93-79F3250710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650552" y="6303009"/>
            <a:ext cx="515767" cy="515767"/>
          </a:xfrm>
          <a:prstGeom prst="rect">
            <a:avLst/>
          </a:prstGeom>
        </p:spPr>
      </p:pic>
      <p:pic>
        <p:nvPicPr>
          <p:cNvPr id="6" name="Resim 5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3AAE0056-120A-4928-B54F-EFEFEE07F5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2086" y="6342231"/>
            <a:ext cx="420456" cy="420456"/>
          </a:xfrm>
          <a:prstGeom prst="rect">
            <a:avLst/>
          </a:prstGeom>
        </p:spPr>
      </p:pic>
      <p:pic>
        <p:nvPicPr>
          <p:cNvPr id="7" name="Grafik 6" descr="Sol oklu daire düz dolguyl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39C0EE9-35DA-46A3-A9CA-A6BF103644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166319" y="6303009"/>
            <a:ext cx="515767" cy="515767"/>
          </a:xfrm>
          <a:prstGeom prst="rect">
            <a:avLst/>
          </a:prstGeom>
        </p:spPr>
      </p:pic>
      <p:pic>
        <p:nvPicPr>
          <p:cNvPr id="11" name="Resim 10">
            <a:extLst>
              <a:ext uri="{FF2B5EF4-FFF2-40B4-BE49-F238E27FC236}">
                <a16:creationId xmlns:a16="http://schemas.microsoft.com/office/drawing/2014/main" id="{6B9ED950-43ED-4FC7-B993-47CA73787C3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68546" y="225013"/>
            <a:ext cx="8323768" cy="130621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Resim 13">
            <a:extLst>
              <a:ext uri="{FF2B5EF4-FFF2-40B4-BE49-F238E27FC236}">
                <a16:creationId xmlns:a16="http://schemas.microsoft.com/office/drawing/2014/main" id="{A6F34294-5EEE-48FE-B643-8C95314DC30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68546" y="1710813"/>
            <a:ext cx="8323768" cy="45409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Resim 15">
            <a:extLst>
              <a:ext uri="{FF2B5EF4-FFF2-40B4-BE49-F238E27FC236}">
                <a16:creationId xmlns:a16="http://schemas.microsoft.com/office/drawing/2014/main" id="{3D89593C-BC91-442E-998A-AFF2660E957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8747" y="0"/>
            <a:ext cx="2936066" cy="66859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66346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65041AB2-A9B4-4D3F-B120-38E7860A8F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334" y="804334"/>
            <a:ext cx="10583332" cy="5249332"/>
          </a:xfrm>
          <a:prstGeom prst="rect">
            <a:avLst/>
          </a:prstGeom>
          <a:solidFill>
            <a:srgbClr val="FFFFFF"/>
          </a:solidFill>
          <a:ln w="190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FBCB566A-EF43-4F1E-8BE4-DC606EA10E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5565" y="1124712"/>
            <a:ext cx="9840869" cy="46085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D6AAA36-1A37-403B-BECF-753C768FFF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6251713"/>
            <a:ext cx="606287" cy="606287"/>
          </a:xfrm>
          <a:prstGeom prst="rect">
            <a:avLst/>
          </a:prstGeom>
        </p:spPr>
      </p:pic>
      <p:pic>
        <p:nvPicPr>
          <p:cNvPr id="5" name="Grafik 4" descr="Sol oklu daire düz dolguyla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9A5BDA1B-0DF4-472D-BB93-79F3250710B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650552" y="6303009"/>
            <a:ext cx="515767" cy="515767"/>
          </a:xfrm>
          <a:prstGeom prst="rect">
            <a:avLst/>
          </a:prstGeom>
        </p:spPr>
      </p:pic>
      <p:pic>
        <p:nvPicPr>
          <p:cNvPr id="6" name="Resim 5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3AAE0056-120A-4928-B54F-EFEFEE07F5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2086" y="6342231"/>
            <a:ext cx="420456" cy="420456"/>
          </a:xfrm>
          <a:prstGeom prst="rect">
            <a:avLst/>
          </a:prstGeom>
        </p:spPr>
      </p:pic>
      <p:pic>
        <p:nvPicPr>
          <p:cNvPr id="7" name="Grafik 6" descr="Sol oklu daire düz dolguyl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39C0EE9-35DA-46A3-A9CA-A6BF103644F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0800000">
            <a:off x="11166319" y="6303009"/>
            <a:ext cx="515767" cy="515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103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D6AAA36-1A37-403B-BECF-753C768FFF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6251713"/>
            <a:ext cx="606287" cy="606287"/>
          </a:xfrm>
          <a:prstGeom prst="rect">
            <a:avLst/>
          </a:prstGeom>
        </p:spPr>
      </p:pic>
      <p:pic>
        <p:nvPicPr>
          <p:cNvPr id="5" name="Grafik 4" descr="Sol oklu daire düz dolguyla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9A5BDA1B-0DF4-472D-BB93-79F3250710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650552" y="6303009"/>
            <a:ext cx="515767" cy="515767"/>
          </a:xfrm>
          <a:prstGeom prst="rect">
            <a:avLst/>
          </a:prstGeom>
        </p:spPr>
      </p:pic>
      <p:pic>
        <p:nvPicPr>
          <p:cNvPr id="6" name="Resim 5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3AAE0056-120A-4928-B54F-EFEFEE07F5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2086" y="6342231"/>
            <a:ext cx="420456" cy="420456"/>
          </a:xfrm>
          <a:prstGeom prst="rect">
            <a:avLst/>
          </a:prstGeom>
        </p:spPr>
      </p:pic>
      <p:pic>
        <p:nvPicPr>
          <p:cNvPr id="7" name="Grafik 6" descr="Sol oklu daire düz dolguyl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39C0EE9-35DA-46A3-A9CA-A6BF103644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166319" y="6303009"/>
            <a:ext cx="515767" cy="515767"/>
          </a:xfrm>
          <a:prstGeom prst="rect">
            <a:avLst/>
          </a:prstGeom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id="{B6BBB108-78E2-4B27-8A48-4046D7423A9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51179" y="146728"/>
            <a:ext cx="8089641" cy="656454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27724841"/>
      </p:ext>
    </p:extLst>
  </p:cSld>
  <p:clrMapOvr>
    <a:masterClrMapping/>
  </p:clrMapOvr>
  <p:transition spd="slow">
    <p:comb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D6AAA36-1A37-403B-BECF-753C768FFF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6251713"/>
            <a:ext cx="606287" cy="606287"/>
          </a:xfrm>
          <a:prstGeom prst="rect">
            <a:avLst/>
          </a:prstGeom>
        </p:spPr>
      </p:pic>
      <p:pic>
        <p:nvPicPr>
          <p:cNvPr id="5" name="Grafik 4" descr="Sol oklu daire düz dolguyla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9A5BDA1B-0DF4-472D-BB93-79F3250710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650552" y="6303009"/>
            <a:ext cx="515767" cy="515767"/>
          </a:xfrm>
          <a:prstGeom prst="rect">
            <a:avLst/>
          </a:prstGeom>
        </p:spPr>
      </p:pic>
      <p:pic>
        <p:nvPicPr>
          <p:cNvPr id="6" name="Resim 5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3AAE0056-120A-4928-B54F-EFEFEE07F5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2086" y="6342231"/>
            <a:ext cx="420456" cy="420456"/>
          </a:xfrm>
          <a:prstGeom prst="rect">
            <a:avLst/>
          </a:prstGeom>
        </p:spPr>
      </p:pic>
      <p:pic>
        <p:nvPicPr>
          <p:cNvPr id="7" name="Grafik 6" descr="Sol oklu daire düz dolguyl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39C0EE9-35DA-46A3-A9CA-A6BF103644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166319" y="6303009"/>
            <a:ext cx="515767" cy="515767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3B92F374-6A70-4C85-8063-898EBFD6531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21210" y="145354"/>
            <a:ext cx="9349580" cy="61576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Resim 10" descr="metin, küçük resim içeren bir resim&#10;&#10;Açıklama otomatik olarak oluşturuldu">
            <a:extLst>
              <a:ext uri="{FF2B5EF4-FFF2-40B4-BE49-F238E27FC236}">
                <a16:creationId xmlns:a16="http://schemas.microsoft.com/office/drawing/2014/main" id="{11C6FD42-4C50-473F-92AE-CDF260D24CD3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31499" t="9863" r="26271" b="11648"/>
          <a:stretch/>
        </p:blipFill>
        <p:spPr>
          <a:xfrm>
            <a:off x="4339600" y="3909024"/>
            <a:ext cx="370051" cy="387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76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D6AAA36-1A37-403B-BECF-753C768FFF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6251713"/>
            <a:ext cx="606287" cy="606287"/>
          </a:xfrm>
          <a:prstGeom prst="rect">
            <a:avLst/>
          </a:prstGeom>
        </p:spPr>
      </p:pic>
      <p:pic>
        <p:nvPicPr>
          <p:cNvPr id="5" name="Grafik 4" descr="Sol oklu daire düz dolguyla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9A5BDA1B-0DF4-472D-BB93-79F3250710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650552" y="6303009"/>
            <a:ext cx="515767" cy="515767"/>
          </a:xfrm>
          <a:prstGeom prst="rect">
            <a:avLst/>
          </a:prstGeom>
        </p:spPr>
      </p:pic>
      <p:pic>
        <p:nvPicPr>
          <p:cNvPr id="6" name="Resim 5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3AAE0056-120A-4928-B54F-EFEFEE07F5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2086" y="6342231"/>
            <a:ext cx="420456" cy="420456"/>
          </a:xfrm>
          <a:prstGeom prst="rect">
            <a:avLst/>
          </a:prstGeom>
        </p:spPr>
      </p:pic>
      <p:pic>
        <p:nvPicPr>
          <p:cNvPr id="7" name="Grafik 6" descr="Sol oklu daire düz dolguyl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39C0EE9-35DA-46A3-A9CA-A6BF103644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166319" y="6303009"/>
            <a:ext cx="515767" cy="515767"/>
          </a:xfrm>
          <a:prstGeom prst="rect">
            <a:avLst/>
          </a:prstGeom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id="{7C3F22B3-1A64-4295-982E-1D3A4CA68C0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6286" y="284912"/>
            <a:ext cx="11075800" cy="598629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Metin kutusu 7">
            <a:extLst>
              <a:ext uri="{FF2B5EF4-FFF2-40B4-BE49-F238E27FC236}">
                <a16:creationId xmlns:a16="http://schemas.microsoft.com/office/drawing/2014/main" id="{A14DC5B8-91F2-4E0D-8EE5-F5C6418EFE3B}"/>
              </a:ext>
            </a:extLst>
          </p:cNvPr>
          <p:cNvSpPr txBox="1"/>
          <p:nvPr/>
        </p:nvSpPr>
        <p:spPr>
          <a:xfrm>
            <a:off x="861769" y="2570175"/>
            <a:ext cx="10304549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sz="4000" b="1" dirty="0">
                <a:solidFill>
                  <a:srgbClr val="FF0000"/>
                </a:solidFill>
                <a:latin typeface="ALFABET98" panose="00000400000000000000" pitchFamily="2" charset="0"/>
              </a:rPr>
              <a:t>İyi bir golcü olmasıdır.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062C717F-4547-40C4-B7FE-258E25A1FA10}"/>
              </a:ext>
            </a:extLst>
          </p:cNvPr>
          <p:cNvSpPr txBox="1"/>
          <p:nvPr/>
        </p:nvSpPr>
        <p:spPr>
          <a:xfrm>
            <a:off x="861769" y="4150158"/>
            <a:ext cx="10304549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sz="4000" b="1" dirty="0">
                <a:solidFill>
                  <a:srgbClr val="FF0000"/>
                </a:solidFill>
                <a:latin typeface="ALFABET98" panose="00000400000000000000" pitchFamily="2" charset="0"/>
              </a:rPr>
              <a:t>Futbolu çok iyi oynadığını anlatıyor.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FE6828FE-F7A8-426E-A5D1-956D3A26B1E5}"/>
              </a:ext>
            </a:extLst>
          </p:cNvPr>
          <p:cNvSpPr txBox="1"/>
          <p:nvPr/>
        </p:nvSpPr>
        <p:spPr>
          <a:xfrm>
            <a:off x="706258" y="5543827"/>
            <a:ext cx="10304549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sz="4000" b="1" dirty="0">
                <a:solidFill>
                  <a:srgbClr val="FF0000"/>
                </a:solidFill>
                <a:latin typeface="ALFABET98" panose="00000400000000000000" pitchFamily="2" charset="0"/>
              </a:rPr>
              <a:t>Rakip takım oyuncularını atlatarak gol atıyor.</a:t>
            </a:r>
          </a:p>
        </p:txBody>
      </p:sp>
    </p:spTree>
    <p:extLst>
      <p:ext uri="{BB962C8B-B14F-4D97-AF65-F5344CB8AC3E}">
        <p14:creationId xmlns:p14="http://schemas.microsoft.com/office/powerpoint/2010/main" val="2112883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ırpma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Paket">
  <a:themeElements>
    <a:clrScheme name="Paket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ket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ket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ppt/theme/theme3.xml><?xml version="1.0" encoding="utf-8"?>
<a:theme xmlns:a="http://schemas.openxmlformats.org/drawingml/2006/main" name="Paket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71C241A9-A460-4AD1-916F-25308628A5BC}"/>
    </a:ext>
  </a:extLst>
</a:theme>
</file>

<file path=ppt/theme/theme4.xml><?xml version="1.0" encoding="utf-8"?>
<a:theme xmlns:a="http://schemas.openxmlformats.org/drawingml/2006/main" name="Ağ Gözü">
  <a:themeElements>
    <a:clrScheme name="Ağ Gözü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6F6F6F"/>
      </a:accent1>
      <a:accent2>
        <a:srgbClr val="BFBFA5"/>
      </a:accent2>
      <a:accent3>
        <a:srgbClr val="DCD084"/>
      </a:accent3>
      <a:accent4>
        <a:srgbClr val="E7BF5F"/>
      </a:accent4>
      <a:accent5>
        <a:srgbClr val="E9A039"/>
      </a:accent5>
      <a:accent6>
        <a:srgbClr val="CF7133"/>
      </a:accent6>
      <a:hlink>
        <a:srgbClr val="F28943"/>
      </a:hlink>
      <a:folHlink>
        <a:srgbClr val="F1B76C"/>
      </a:folHlink>
    </a:clrScheme>
    <a:fontScheme name="Ağ Gözü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ğ Gözü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B8BE45C0-8141-4D58-8C71-A009BC26FBBB}"/>
    </a:ext>
  </a:extLst>
</a:theme>
</file>

<file path=ppt/theme/theme5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1107</TotalTime>
  <Words>287</Words>
  <Application>Microsoft Office PowerPoint</Application>
  <PresentationFormat>Geniş ekran</PresentationFormat>
  <Paragraphs>55</Paragraphs>
  <Slides>18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9</vt:i4>
      </vt:variant>
      <vt:variant>
        <vt:lpstr>Tema</vt:lpstr>
      </vt:variant>
      <vt:variant>
        <vt:i4>4</vt:i4>
      </vt:variant>
      <vt:variant>
        <vt:lpstr>Slayt Başlıkları</vt:lpstr>
      </vt:variant>
      <vt:variant>
        <vt:i4>18</vt:i4>
      </vt:variant>
    </vt:vector>
  </HeadingPairs>
  <TitlesOfParts>
    <vt:vector size="31" baseType="lpstr">
      <vt:lpstr>akaDylan Open</vt:lpstr>
      <vt:lpstr>ALFABET98</vt:lpstr>
      <vt:lpstr>Algerian</vt:lpstr>
      <vt:lpstr>Arial</vt:lpstr>
      <vt:lpstr>Calibri</vt:lpstr>
      <vt:lpstr>Century Gothic</vt:lpstr>
      <vt:lpstr>Franklin Gothic Book</vt:lpstr>
      <vt:lpstr>Gill Sans MT</vt:lpstr>
      <vt:lpstr>Segoe Print</vt:lpstr>
      <vt:lpstr>Kırpma</vt:lpstr>
      <vt:lpstr>Paket</vt:lpstr>
      <vt:lpstr>Paket</vt:lpstr>
      <vt:lpstr>Ağ Gözü</vt:lpstr>
      <vt:lpstr>TürkÇe-1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TürkÇe-4</dc:title>
  <dc:creator>MURAT</dc:creator>
  <cp:lastModifiedBy>SERKAN DEMİR</cp:lastModifiedBy>
  <cp:revision>113</cp:revision>
  <dcterms:created xsi:type="dcterms:W3CDTF">2021-03-11T18:21:43Z</dcterms:created>
  <dcterms:modified xsi:type="dcterms:W3CDTF">2022-02-27T15:34:35Z</dcterms:modified>
</cp:coreProperties>
</file>