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56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3.02.2022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3.02.2022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3.02.2022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3.02.2022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3.02.2022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3.02.2022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3.02.2022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3.02.2022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3.02.2022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3.02.2022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3.02.2022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3.02.2022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2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57420" y="0"/>
            <a:ext cx="14382795" cy="703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Tm="60000">
    <p:fade/>
    <p:sndAc>
      <p:stSnd>
        <p:snd r:embed="rId2" name="cashreg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143304" y="357166"/>
            <a:ext cx="14149433" cy="6000768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/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</p:pic>
    </p:spTree>
  </p:cSld>
  <p:clrMapOvr>
    <a:masterClrMapping/>
  </p:clrMapOvr>
  <p:transition>
    <p:wedge/>
    <p:sndAc>
      <p:stSnd>
        <p:snd r:embed="rId2" name="bomb.wav"/>
      </p:stSnd>
    </p:sndAc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214610" y="0"/>
            <a:ext cx="1407799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  <p:sndAc>
      <p:stSnd>
        <p:snd r:embed="rId2" name="applause.wav"/>
      </p:stSnd>
    </p:sndAc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214742" y="-142900"/>
            <a:ext cx="14168483" cy="731520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444500" cap="sq">
            <a:solidFill>
              <a:srgbClr val="000000"/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>
    <p:zoom dir="in"/>
    <p:sndAc>
      <p:stSnd>
        <p:snd r:embed="rId2" name="camera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000296" y="0"/>
            <a:ext cx="15011446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  <p:sndAc>
      <p:stSnd>
        <p:snd r:embed="rId2" name="voltage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43370" y="0"/>
            <a:ext cx="14797132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ut/>
    <p:sndAc>
      <p:stSnd>
        <p:snd r:embed="rId2" name="drumroll.wav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357618" y="0"/>
            <a:ext cx="14244683" cy="692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ut thruBlk="1"/>
    <p:sndAc>
      <p:stSnd>
        <p:snd r:embed="rId2" name="click.wav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57420" y="0"/>
            <a:ext cx="1486857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  <p:sndAc>
      <p:stSnd>
        <p:snd r:embed="rId2" name="hammer.wav"/>
      </p:stSnd>
    </p:sndAc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857552" y="-133350"/>
            <a:ext cx="14368508" cy="699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  <p:sndAc>
      <p:stSnd>
        <p:snd r:embed="rId2" name="wind.wav"/>
      </p:stSnd>
    </p:sndAc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286180" y="0"/>
            <a:ext cx="14797132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/>
    <p:sndAc>
      <p:stSnd>
        <p:snd r:embed="rId2" name="whoosh.wav"/>
      </p:stSnd>
    </p:sndAc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071998" y="0"/>
            <a:ext cx="15235289" cy="699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r"/>
    <p:sndAc>
      <p:stSnd>
        <p:snd r:embed="rId2" name="type.wav"/>
      </p:stSnd>
    </p:sndAc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428924" y="0"/>
            <a:ext cx="1486857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u"/>
    <p:sndAc>
      <p:stSnd>
        <p:snd r:embed="rId2" name="chimes.wav"/>
      </p:stSnd>
    </p:sndAc>
  </p:transition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Ekran Gösterisi (4:3)</PresentationFormat>
  <Paragraphs>0</Paragraphs>
  <Slides>12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5" baseType="lpstr">
      <vt:lpstr>Arial</vt:lpstr>
      <vt:lpstr>Calibri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LENOVO</dc:creator>
  <cp:lastModifiedBy>SERKAN DEMİR</cp:lastModifiedBy>
  <cp:revision>3</cp:revision>
  <dcterms:created xsi:type="dcterms:W3CDTF">2021-03-31T11:49:08Z</dcterms:created>
  <dcterms:modified xsi:type="dcterms:W3CDTF">2022-02-03T14:51:52Z</dcterms:modified>
</cp:coreProperties>
</file>