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9" r:id="rId3"/>
    <p:sldId id="265" r:id="rId4"/>
    <p:sldId id="260" r:id="rId5"/>
    <p:sldId id="263" r:id="rId6"/>
    <p:sldId id="264" r:id="rId7"/>
    <p:sldId id="266" r:id="rId8"/>
    <p:sldId id="261" r:id="rId9"/>
    <p:sldId id="258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49" autoAdjust="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4AAE35-8C0D-4256-BFF4-57D215098ED3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B3953-80B0-4009-832F-46198D641E1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1820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3953-80B0-4009-832F-46198D641E13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98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3953-80B0-4009-832F-46198D641E13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723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3953-80B0-4009-832F-46198D641E13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2099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3953-80B0-4009-832F-46198D641E13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3641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3B3953-80B0-4009-832F-46198D641E13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3201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4248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9939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5816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0620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5704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189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8638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4960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3412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245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23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3703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5622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1061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6821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755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9313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817E9-2B1A-4EF0-B9C6-1996DAF1ACBC}" type="datetimeFigureOut">
              <a:rPr lang="tr-TR" smtClean="0"/>
              <a:t>6.09.2021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C74A1-33D5-445A-B2B0-46EEE25B45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37939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7N SINIFI VELİ TOPLANTISI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Nirmala UI Semilight" panose="020B0402040204020203" pitchFamily="34" charset="0"/>
                <a:cs typeface="Nirmala UI Semilight" panose="020B0402040204020203" pitchFamily="34" charset="0"/>
              </a:rPr>
              <a:t> </a:t>
            </a:r>
            <a:endParaRPr lang="tr-TR" dirty="0"/>
          </a:p>
        </p:txBody>
      </p:sp>
      <p:pic>
        <p:nvPicPr>
          <p:cNvPr id="1030" name="Picture 6" descr="hoÅgeldiniz yazÄ±sÄ±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916" y="3567658"/>
            <a:ext cx="6622671" cy="180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711252" y="-2998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3056" y="599607"/>
            <a:ext cx="1608945" cy="139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94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548" y="373449"/>
            <a:ext cx="8409707" cy="616589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Metin kutusu 5"/>
          <p:cNvSpPr txBox="1"/>
          <p:nvPr/>
        </p:nvSpPr>
        <p:spPr>
          <a:xfrm>
            <a:off x="7716981" y="540327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010891" y="803564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849091" y="1001992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7716980" y="1348357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038104" y="1515235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8395853" y="1796167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657598" y="2355126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671454" y="2831253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038103" y="3052383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230090" y="3701085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9393382" y="4162750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7377537" y="4334200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5022255" y="4502727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038100" y="4795865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4932215" y="5121083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3505203" y="5616017"/>
            <a:ext cx="67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Wingdings" panose="05000000000000000000" pitchFamily="2" charset="2"/>
              </a:rPr>
              <a:t>ü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10695708" y="1109031"/>
            <a:ext cx="138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GÜNDEM</a:t>
            </a:r>
          </a:p>
        </p:txBody>
      </p:sp>
      <p:sp>
        <p:nvSpPr>
          <p:cNvPr id="2" name="Oval 1"/>
          <p:cNvSpPr/>
          <p:nvPr/>
        </p:nvSpPr>
        <p:spPr>
          <a:xfrm>
            <a:off x="159326" y="3514048"/>
            <a:ext cx="1503222" cy="1132234"/>
          </a:xfrm>
          <a:prstGeom prst="ellipse">
            <a:avLst/>
          </a:prstGeom>
          <a:solidFill>
            <a:srgbClr val="FFC000"/>
          </a:solidFill>
          <a:ln>
            <a:solidFill>
              <a:srgbClr val="00B05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hardEdg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solidFill>
                  <a:schemeClr val="bg1">
                    <a:lumMod val="95000"/>
                    <a:lumOff val="5000"/>
                  </a:schemeClr>
                </a:solidFill>
                <a:latin typeface="Bahnschrift SemiBold SemiConden" panose="020B0502040204020203" pitchFamily="34" charset="0"/>
              </a:rPr>
              <a:t>ERGENLİK</a:t>
            </a:r>
          </a:p>
        </p:txBody>
      </p:sp>
      <p:sp>
        <p:nvSpPr>
          <p:cNvPr id="3" name="Yuvarlatılmış Dikdörtgen 2"/>
          <p:cNvSpPr/>
          <p:nvPr/>
        </p:nvSpPr>
        <p:spPr>
          <a:xfrm>
            <a:off x="98721" y="4770348"/>
            <a:ext cx="1617513" cy="1398131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1400" dirty="0"/>
              <a:t>SPOR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1400" dirty="0"/>
              <a:t>ENSTRUMAN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1400" dirty="0"/>
              <a:t>ETKINLIK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1400" dirty="0"/>
              <a:t>HOBİ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1400" dirty="0"/>
              <a:t>YAZILIM</a:t>
            </a:r>
          </a:p>
        </p:txBody>
      </p:sp>
    </p:spTree>
    <p:extLst>
      <p:ext uri="{BB962C8B-B14F-4D97-AF65-F5344CB8AC3E}">
        <p14:creationId xmlns:p14="http://schemas.microsoft.com/office/powerpoint/2010/main" val="319654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KAYNAK KİTAP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522377" y="2370258"/>
            <a:ext cx="5073877" cy="3701975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02" y="2267599"/>
            <a:ext cx="4848532" cy="3015181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0695708" y="1109031"/>
            <a:ext cx="138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İNGİLİZCE</a:t>
            </a: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779" y="2378141"/>
            <a:ext cx="2152650" cy="285750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4465" y="2349080"/>
            <a:ext cx="2105025" cy="293370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8449" y="2309824"/>
            <a:ext cx="2289632" cy="29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4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713017" y="2190425"/>
            <a:ext cx="4336473" cy="446276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endParaRPr lang="tr-TR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Aziz Nesin </a:t>
            </a:r>
          </a:p>
          <a:p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Gülten Dayıoğlu</a:t>
            </a:r>
          </a:p>
          <a:p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Jules Verne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İpek Ongun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Rıfat Ilgaz</a:t>
            </a:r>
          </a:p>
          <a:p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Doğan </a:t>
            </a:r>
            <a:r>
              <a:rPr lang="tr-TR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Cüceloğlu</a:t>
            </a:r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Jack</a:t>
            </a:r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tr-TR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london</a:t>
            </a:r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tr-TR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ÇOCUKLARIMIZ İÇİN YAZARLAR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695708" y="1109031"/>
            <a:ext cx="138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KİTAP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498" y="3198667"/>
            <a:ext cx="3475720" cy="320742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04" y="3198667"/>
            <a:ext cx="3148405" cy="320742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60263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0321" y="2407003"/>
            <a:ext cx="3879275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sz="3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CLASS DOJO </a:t>
            </a:r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WEB ADRESLERİ  I  SİTELER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80321" y="3466464"/>
            <a:ext cx="3879275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sz="3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CLASS CHANTS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680321" y="4525925"/>
            <a:ext cx="3976258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tr-TR" sz="3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GET KAHOOT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251" y="2145861"/>
            <a:ext cx="6704749" cy="485265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056" y="2046785"/>
            <a:ext cx="7330943" cy="5019147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0695708" y="1109031"/>
            <a:ext cx="138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PROJELER</a:t>
            </a:r>
          </a:p>
        </p:txBody>
      </p:sp>
    </p:spTree>
    <p:extLst>
      <p:ext uri="{BB962C8B-B14F-4D97-AF65-F5344CB8AC3E}">
        <p14:creationId xmlns:p14="http://schemas.microsoft.com/office/powerpoint/2010/main" val="407444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MUTLAKA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0695708" y="1109031"/>
            <a:ext cx="1385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YOUTUBE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80321" y="2407003"/>
            <a:ext cx="5304843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tr-TR" sz="32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WildBrain</a:t>
            </a:r>
            <a:r>
              <a:rPr lang="tr-TR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Learning </a:t>
            </a:r>
            <a:r>
              <a:rPr lang="tr-TR" sz="32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for</a:t>
            </a:r>
            <a:r>
              <a:rPr lang="tr-TR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Kids</a:t>
            </a:r>
            <a:endParaRPr lang="tr-TR" sz="3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110" y="2041298"/>
            <a:ext cx="3396782" cy="1620160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680321" y="4111111"/>
            <a:ext cx="2326116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tr-TR" sz="3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Nick</a:t>
            </a:r>
            <a:r>
              <a:rPr lang="tr-TR" sz="3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3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Jr</a:t>
            </a:r>
            <a:r>
              <a:rPr lang="tr-TR" sz="3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endParaRPr lang="tr-TR" sz="36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437" y="3135785"/>
            <a:ext cx="3628948" cy="2479307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680320" y="5882603"/>
            <a:ext cx="6371643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tr-TR" sz="4000" dirty="0" err="1">
                <a:solidFill>
                  <a:schemeClr val="bg1"/>
                </a:solidFill>
              </a:rPr>
              <a:t>Keeping</a:t>
            </a:r>
            <a:r>
              <a:rPr lang="tr-TR" sz="4000" dirty="0">
                <a:solidFill>
                  <a:schemeClr val="bg1"/>
                </a:solidFill>
              </a:rPr>
              <a:t> </a:t>
            </a:r>
            <a:r>
              <a:rPr lang="tr-TR" sz="4000" dirty="0" err="1">
                <a:solidFill>
                  <a:schemeClr val="bg1"/>
                </a:solidFill>
              </a:rPr>
              <a:t>the</a:t>
            </a:r>
            <a:r>
              <a:rPr lang="tr-TR" sz="4000" dirty="0">
                <a:solidFill>
                  <a:schemeClr val="bg1"/>
                </a:solidFill>
              </a:rPr>
              <a:t> </a:t>
            </a:r>
            <a:r>
              <a:rPr lang="tr-TR" sz="4000" dirty="0" err="1">
                <a:solidFill>
                  <a:schemeClr val="bg1"/>
                </a:solidFill>
              </a:rPr>
              <a:t>kids</a:t>
            </a:r>
            <a:r>
              <a:rPr lang="tr-TR" sz="4000" dirty="0">
                <a:solidFill>
                  <a:schemeClr val="bg1"/>
                </a:solidFill>
              </a:rPr>
              <a:t> </a:t>
            </a:r>
            <a:r>
              <a:rPr lang="tr-TR" sz="4000" dirty="0" err="1">
                <a:solidFill>
                  <a:schemeClr val="bg1"/>
                </a:solidFill>
              </a:rPr>
              <a:t>quiet</a:t>
            </a:r>
            <a:r>
              <a:rPr lang="tr-TR" sz="4000" dirty="0">
                <a:solidFill>
                  <a:schemeClr val="bg1"/>
                </a:solidFill>
              </a:rPr>
              <a:t>!</a:t>
            </a:r>
            <a:endParaRPr lang="tr-TR" sz="4000" b="1" dirty="0">
              <a:solidFill>
                <a:schemeClr val="bg1"/>
              </a:solidFill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7782" y="3809888"/>
            <a:ext cx="3630666" cy="304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49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532910" y="102768"/>
            <a:ext cx="3934690" cy="658897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0695708" y="1109031"/>
            <a:ext cx="1385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BİR ŞİİR</a:t>
            </a:r>
          </a:p>
        </p:txBody>
      </p:sp>
    </p:spTree>
    <p:extLst>
      <p:ext uri="{BB962C8B-B14F-4D97-AF65-F5344CB8AC3E}">
        <p14:creationId xmlns:p14="http://schemas.microsoft.com/office/powerpoint/2010/main" val="4029405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Ä°lgili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449" y="1565564"/>
            <a:ext cx="7390830" cy="448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0695708" y="1109031"/>
            <a:ext cx="1385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KİTAP FUARI</a:t>
            </a:r>
          </a:p>
        </p:txBody>
      </p:sp>
    </p:spTree>
    <p:extLst>
      <p:ext uri="{BB962C8B-B14F-4D97-AF65-F5344CB8AC3E}">
        <p14:creationId xmlns:p14="http://schemas.microsoft.com/office/powerpoint/2010/main" val="2920688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n yazÄ±sÄ±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543" y="1422798"/>
            <a:ext cx="6731573" cy="378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1007436" y="711346"/>
            <a:ext cx="2369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✴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0681116" y="6055709"/>
            <a:ext cx="970557" cy="400110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C000"/>
                </a:solidFill>
                <a:latin typeface="Bahnschrift SemiCondensed" panose="020B0502040204020203" pitchFamily="34" charset="0"/>
              </a:rPr>
              <a:t>H.ARMY</a:t>
            </a:r>
          </a:p>
        </p:txBody>
      </p:sp>
    </p:spTree>
    <p:extLst>
      <p:ext uri="{BB962C8B-B14F-4D97-AF65-F5344CB8AC3E}">
        <p14:creationId xmlns:p14="http://schemas.microsoft.com/office/powerpoint/2010/main" val="364453796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320</TotalTime>
  <Words>87</Words>
  <Application>Microsoft Office PowerPoint</Application>
  <PresentationFormat>Geniş ekran</PresentationFormat>
  <Paragraphs>62</Paragraphs>
  <Slides>9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7" baseType="lpstr">
      <vt:lpstr>Arial</vt:lpstr>
      <vt:lpstr>Bahnschrift SemiBold SemiConden</vt:lpstr>
      <vt:lpstr>Bahnschrift SemiCondensed</vt:lpstr>
      <vt:lpstr>Calibri</vt:lpstr>
      <vt:lpstr>Nirmala UI Semilight</vt:lpstr>
      <vt:lpstr>Trebuchet MS</vt:lpstr>
      <vt:lpstr>Wingdings</vt:lpstr>
      <vt:lpstr>Berlin</vt:lpstr>
      <vt:lpstr>7N SINIFI VELİ TOPLANTISI</vt:lpstr>
      <vt:lpstr>PowerPoint Sunusu</vt:lpstr>
      <vt:lpstr>KAYNAK KİTAP</vt:lpstr>
      <vt:lpstr>ÇOCUKLARIMIZ İÇİN YAZARLAR</vt:lpstr>
      <vt:lpstr>WEB ADRESLERİ  I  SİTELER</vt:lpstr>
      <vt:lpstr>MUTLAKA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Casper</dc:creator>
  <cp:keywords>https:/www.sorubak.com</cp:keywords>
  <dc:description>https://www.sorubak.com/</dc:description>
  <cp:lastModifiedBy>Serkan Demir_</cp:lastModifiedBy>
  <cp:revision>27</cp:revision>
  <dcterms:created xsi:type="dcterms:W3CDTF">2018-11-15T19:25:29Z</dcterms:created>
  <dcterms:modified xsi:type="dcterms:W3CDTF">2021-09-06T15:32:35Z</dcterms:modified>
</cp:coreProperties>
</file>