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300" r:id="rId13"/>
    <p:sldId id="267" r:id="rId14"/>
    <p:sldId id="301" r:id="rId15"/>
    <p:sldId id="302" r:id="rId16"/>
    <p:sldId id="303" r:id="rId17"/>
    <p:sldId id="304" r:id="rId18"/>
    <p:sldId id="305" r:id="rId19"/>
    <p:sldId id="306" r:id="rId20"/>
    <p:sldId id="298" r:id="rId21"/>
    <p:sldId id="270" r:id="rId22"/>
    <p:sldId id="271" r:id="rId23"/>
    <p:sldId id="288" r:id="rId24"/>
  </p:sldIdLst>
  <p:sldSz cx="12192000" cy="6858000"/>
  <p:notesSz cx="6858000" cy="9144000"/>
  <p:defaultTextStyle>
    <a:defPPr rtl="0"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B3C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B301B821-A1FF-4177-AEE7-76D212191A0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9" d="100"/>
          <a:sy n="69" d="100"/>
        </p:scale>
        <p:origin x="780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2784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A1A0ACA-5038-425E-953E-50F2C1D60644}" type="doc">
      <dgm:prSet loTypeId="urn:microsoft.com/office/officeart/2005/8/layout/orgChart1" loCatId="hierarchy" qsTypeId="urn:microsoft.com/office/officeart/2005/8/quickstyle/simple1" qsCatId="simple" csTypeId="urn:microsoft.com/office/officeart/2005/8/colors/colorful1#1" csCatId="colorful" phldr="1"/>
      <dgm:spPr/>
    </dgm:pt>
    <dgm:pt modelId="{72DB6F04-5893-4905-AACB-42535AA16692}">
      <dgm:prSet phldrT="[Metin]"/>
      <dgm:spPr/>
      <dgm:t>
        <a:bodyPr/>
        <a:lstStyle/>
        <a:p>
          <a:r>
            <a:rPr lang="tr-TR" b="1">
              <a:latin typeface="Times New Roman" panose="02020603050405020304" pitchFamily="18" charset="0"/>
              <a:cs typeface="Times New Roman" panose="02020603050405020304" pitchFamily="18" charset="0"/>
            </a:rPr>
            <a:t>Basit Fiiller</a:t>
          </a:r>
          <a:endParaRPr lang="tr-TR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8906586-7919-4BEB-BE0A-E3E01EB3547D}" type="parTrans" cxnId="{3BD0736E-32FB-444A-860C-2770D2204573}">
      <dgm:prSet/>
      <dgm:spPr/>
      <dgm:t>
        <a:bodyPr/>
        <a:lstStyle/>
        <a:p>
          <a:endParaRPr lang="tr-TR"/>
        </a:p>
      </dgm:t>
    </dgm:pt>
    <dgm:pt modelId="{B8CADC8C-59CC-48F3-8FC9-A064554043C6}" type="sibTrans" cxnId="{3BD0736E-32FB-444A-860C-2770D2204573}">
      <dgm:prSet/>
      <dgm:spPr/>
      <dgm:t>
        <a:bodyPr/>
        <a:lstStyle/>
        <a:p>
          <a:endParaRPr lang="tr-TR"/>
        </a:p>
      </dgm:t>
    </dgm:pt>
    <dgm:pt modelId="{650581D6-027F-470B-86FB-85314CA2B3E3}">
      <dgm:prSet phldrT="[Metin]"/>
      <dgm:spPr/>
      <dgm:t>
        <a:bodyPr/>
        <a:lstStyle/>
        <a:p>
          <a:r>
            <a:rPr lang="tr-TR" b="1">
              <a:latin typeface="Times New Roman" panose="02020603050405020304" pitchFamily="18" charset="0"/>
              <a:cs typeface="Times New Roman" panose="02020603050405020304" pitchFamily="18" charset="0"/>
            </a:rPr>
            <a:t>Türemiş Fiiller</a:t>
          </a:r>
          <a:endParaRPr lang="tr-TR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3990DEA-990B-4CE5-AEEA-CD0B8FF7B97C}" type="parTrans" cxnId="{FEB709C6-38A1-4868-B222-40E5216FCB97}">
      <dgm:prSet/>
      <dgm:spPr/>
      <dgm:t>
        <a:bodyPr/>
        <a:lstStyle/>
        <a:p>
          <a:endParaRPr lang="tr-TR"/>
        </a:p>
      </dgm:t>
    </dgm:pt>
    <dgm:pt modelId="{445F6315-084F-46E4-8A18-BDFA2B9BD825}" type="sibTrans" cxnId="{FEB709C6-38A1-4868-B222-40E5216FCB97}">
      <dgm:prSet/>
      <dgm:spPr/>
      <dgm:t>
        <a:bodyPr/>
        <a:lstStyle/>
        <a:p>
          <a:endParaRPr lang="tr-TR"/>
        </a:p>
      </dgm:t>
    </dgm:pt>
    <dgm:pt modelId="{254B1828-1090-433F-8327-81818F498185}">
      <dgm:prSet phldrT="[Metin]" custT="1"/>
      <dgm:spPr/>
      <dgm:t>
        <a:bodyPr/>
        <a:lstStyle/>
        <a:p>
          <a:r>
            <a:rPr lang="tr-TR" sz="3600" b="1" kern="1200">
              <a:latin typeface="Times New Roman" panose="02020603050405020304" pitchFamily="18" charset="0"/>
              <a:cs typeface="Times New Roman" panose="02020603050405020304" pitchFamily="18" charset="0"/>
            </a:rPr>
            <a:t>Birleşik Fiiller</a:t>
          </a:r>
          <a:endParaRPr lang="tr-TR" sz="3600" b="1" kern="1200" dirty="0"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DE2C78B1-8F3F-4B15-92A5-D9A982D42491}" type="parTrans" cxnId="{49C21B02-86A1-4172-BFBD-3A4CBE287BF5}">
      <dgm:prSet/>
      <dgm:spPr/>
      <dgm:t>
        <a:bodyPr/>
        <a:lstStyle/>
        <a:p>
          <a:endParaRPr lang="tr-TR"/>
        </a:p>
      </dgm:t>
    </dgm:pt>
    <dgm:pt modelId="{3F704358-DE91-4935-A331-AA92BFFA0EBF}" type="sibTrans" cxnId="{49C21B02-86A1-4172-BFBD-3A4CBE287BF5}">
      <dgm:prSet/>
      <dgm:spPr/>
      <dgm:t>
        <a:bodyPr/>
        <a:lstStyle/>
        <a:p>
          <a:endParaRPr lang="tr-TR"/>
        </a:p>
      </dgm:t>
    </dgm:pt>
    <dgm:pt modelId="{EB030CD9-9516-4E42-8D96-5A7E391B959A}">
      <dgm:prSet phldrT="[Metin]" custT="1"/>
      <dgm:spPr/>
      <dgm:t>
        <a:bodyPr/>
        <a:lstStyle/>
        <a:p>
          <a:r>
            <a:rPr lang="tr-TR" sz="2400" b="1" kern="12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Kurallı Birleşik Fiiller</a:t>
          </a:r>
        </a:p>
      </dgm:t>
    </dgm:pt>
    <dgm:pt modelId="{83D9621D-55C6-4B30-97FD-36E42EE441EB}" type="parTrans" cxnId="{6CABA969-4DDB-4891-BC22-0BB7C0C9096A}">
      <dgm:prSet/>
      <dgm:spPr/>
      <dgm:t>
        <a:bodyPr/>
        <a:lstStyle/>
        <a:p>
          <a:endParaRPr lang="tr-TR"/>
        </a:p>
      </dgm:t>
    </dgm:pt>
    <dgm:pt modelId="{5D2C4144-ED0D-47E0-BEA3-3EC2C1651743}" type="sibTrans" cxnId="{6CABA969-4DDB-4891-BC22-0BB7C0C9096A}">
      <dgm:prSet/>
      <dgm:spPr/>
      <dgm:t>
        <a:bodyPr/>
        <a:lstStyle/>
        <a:p>
          <a:endParaRPr lang="tr-TR"/>
        </a:p>
      </dgm:t>
    </dgm:pt>
    <dgm:pt modelId="{D67BD376-0571-4295-AABA-BBAAE036BA08}">
      <dgm:prSet phldrT="[Metin]" custT="1"/>
      <dgm:spPr/>
      <dgm:t>
        <a:bodyPr/>
        <a:lstStyle/>
        <a:p>
          <a:r>
            <a:rPr lang="tr-TR" sz="2400" b="1" kern="12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Yardımcı Eylemle Kurulan Birleşik Fiiller</a:t>
          </a:r>
        </a:p>
      </dgm:t>
    </dgm:pt>
    <dgm:pt modelId="{ECA05149-5CC6-4B93-B200-DAFAD188C64C}" type="parTrans" cxnId="{E3F64EA6-7242-45A7-9007-42F4DB7C15B2}">
      <dgm:prSet/>
      <dgm:spPr/>
      <dgm:t>
        <a:bodyPr/>
        <a:lstStyle/>
        <a:p>
          <a:endParaRPr lang="tr-TR"/>
        </a:p>
      </dgm:t>
    </dgm:pt>
    <dgm:pt modelId="{365AC3A3-0D1A-494A-AEBF-766F2C6D164D}" type="sibTrans" cxnId="{E3F64EA6-7242-45A7-9007-42F4DB7C15B2}">
      <dgm:prSet/>
      <dgm:spPr/>
      <dgm:t>
        <a:bodyPr/>
        <a:lstStyle/>
        <a:p>
          <a:endParaRPr lang="tr-TR"/>
        </a:p>
      </dgm:t>
    </dgm:pt>
    <dgm:pt modelId="{CD8F2859-AF50-494A-AC24-F9F81C549C29}">
      <dgm:prSet phldrT="[Metin]" custT="1"/>
      <dgm:spPr/>
      <dgm:t>
        <a:bodyPr/>
        <a:lstStyle/>
        <a:p>
          <a:r>
            <a:rPr lang="tr-TR" sz="2400" b="1" kern="12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Anlamca Kaynaşmış Birleşik Fiiller</a:t>
          </a:r>
        </a:p>
      </dgm:t>
    </dgm:pt>
    <dgm:pt modelId="{2A8B3253-000B-45FC-A18C-02BF8D6A3C1D}" type="parTrans" cxnId="{D34FEE57-1B9B-4C80-9E49-CBF5F8FB1A4E}">
      <dgm:prSet/>
      <dgm:spPr/>
      <dgm:t>
        <a:bodyPr/>
        <a:lstStyle/>
        <a:p>
          <a:endParaRPr lang="tr-TR"/>
        </a:p>
      </dgm:t>
    </dgm:pt>
    <dgm:pt modelId="{048F89B5-CC05-4DAF-82A7-0FB041AE95C3}" type="sibTrans" cxnId="{D34FEE57-1B9B-4C80-9E49-CBF5F8FB1A4E}">
      <dgm:prSet/>
      <dgm:spPr/>
      <dgm:t>
        <a:bodyPr/>
        <a:lstStyle/>
        <a:p>
          <a:endParaRPr lang="tr-TR"/>
        </a:p>
      </dgm:t>
    </dgm:pt>
    <dgm:pt modelId="{4A4E4FD7-FB87-4A6C-9217-D4E9455E78F2}" type="pres">
      <dgm:prSet presAssocID="{0A1A0ACA-5038-425E-953E-50F2C1D60644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D407B62F-E4BE-416C-91F6-180EBD672DC1}" type="pres">
      <dgm:prSet presAssocID="{72DB6F04-5893-4905-AACB-42535AA16692}" presName="hierRoot1" presStyleCnt="0">
        <dgm:presLayoutVars>
          <dgm:hierBranch val="init"/>
        </dgm:presLayoutVars>
      </dgm:prSet>
      <dgm:spPr/>
    </dgm:pt>
    <dgm:pt modelId="{974B593A-D8A4-4161-BBFA-3718832285B1}" type="pres">
      <dgm:prSet presAssocID="{72DB6F04-5893-4905-AACB-42535AA16692}" presName="rootComposite1" presStyleCnt="0"/>
      <dgm:spPr/>
    </dgm:pt>
    <dgm:pt modelId="{5C904283-4DCD-48F9-86D9-68A5E941D89E}" type="pres">
      <dgm:prSet presAssocID="{72DB6F04-5893-4905-AACB-42535AA16692}" presName="rootText1" presStyleLbl="node0" presStyleIdx="0" presStyleCnt="3">
        <dgm:presLayoutVars>
          <dgm:chPref val="3"/>
        </dgm:presLayoutVars>
      </dgm:prSet>
      <dgm:spPr/>
    </dgm:pt>
    <dgm:pt modelId="{61E6F0A4-938F-4672-9568-71A83CA25FA7}" type="pres">
      <dgm:prSet presAssocID="{72DB6F04-5893-4905-AACB-42535AA16692}" presName="rootConnector1" presStyleLbl="node1" presStyleIdx="0" presStyleCnt="0"/>
      <dgm:spPr/>
    </dgm:pt>
    <dgm:pt modelId="{F986CDC4-ED89-4373-8B05-1AF1448A2C88}" type="pres">
      <dgm:prSet presAssocID="{72DB6F04-5893-4905-AACB-42535AA16692}" presName="hierChild2" presStyleCnt="0"/>
      <dgm:spPr/>
    </dgm:pt>
    <dgm:pt modelId="{F4B4F78C-262B-417F-A2FF-7C32D022DBC6}" type="pres">
      <dgm:prSet presAssocID="{72DB6F04-5893-4905-AACB-42535AA16692}" presName="hierChild3" presStyleCnt="0"/>
      <dgm:spPr/>
    </dgm:pt>
    <dgm:pt modelId="{28D941ED-BB8C-41D8-9275-15A7721600A5}" type="pres">
      <dgm:prSet presAssocID="{650581D6-027F-470B-86FB-85314CA2B3E3}" presName="hierRoot1" presStyleCnt="0">
        <dgm:presLayoutVars>
          <dgm:hierBranch val="init"/>
        </dgm:presLayoutVars>
      </dgm:prSet>
      <dgm:spPr/>
    </dgm:pt>
    <dgm:pt modelId="{6544C1AB-7190-4771-8BD9-C8746877CEA9}" type="pres">
      <dgm:prSet presAssocID="{650581D6-027F-470B-86FB-85314CA2B3E3}" presName="rootComposite1" presStyleCnt="0"/>
      <dgm:spPr/>
    </dgm:pt>
    <dgm:pt modelId="{20A80579-CB2A-4170-866B-47B3E8D24055}" type="pres">
      <dgm:prSet presAssocID="{650581D6-027F-470B-86FB-85314CA2B3E3}" presName="rootText1" presStyleLbl="node0" presStyleIdx="1" presStyleCnt="3">
        <dgm:presLayoutVars>
          <dgm:chPref val="3"/>
        </dgm:presLayoutVars>
      </dgm:prSet>
      <dgm:spPr/>
    </dgm:pt>
    <dgm:pt modelId="{1111A0E7-9C9D-448D-AB9A-112A06441A87}" type="pres">
      <dgm:prSet presAssocID="{650581D6-027F-470B-86FB-85314CA2B3E3}" presName="rootConnector1" presStyleLbl="node1" presStyleIdx="0" presStyleCnt="0"/>
      <dgm:spPr/>
    </dgm:pt>
    <dgm:pt modelId="{EF05FB97-8963-4041-8629-E9799952941E}" type="pres">
      <dgm:prSet presAssocID="{650581D6-027F-470B-86FB-85314CA2B3E3}" presName="hierChild2" presStyleCnt="0"/>
      <dgm:spPr/>
    </dgm:pt>
    <dgm:pt modelId="{7107424E-2451-4B74-BF60-1E28B290E489}" type="pres">
      <dgm:prSet presAssocID="{650581D6-027F-470B-86FB-85314CA2B3E3}" presName="hierChild3" presStyleCnt="0"/>
      <dgm:spPr/>
    </dgm:pt>
    <dgm:pt modelId="{5CA58CF6-4EE3-4978-BB9D-2703A8613D61}" type="pres">
      <dgm:prSet presAssocID="{254B1828-1090-433F-8327-81818F498185}" presName="hierRoot1" presStyleCnt="0">
        <dgm:presLayoutVars>
          <dgm:hierBranch val="init"/>
        </dgm:presLayoutVars>
      </dgm:prSet>
      <dgm:spPr/>
    </dgm:pt>
    <dgm:pt modelId="{FE9A9FD4-FADE-4AA2-A162-966B485D1318}" type="pres">
      <dgm:prSet presAssocID="{254B1828-1090-433F-8327-81818F498185}" presName="rootComposite1" presStyleCnt="0"/>
      <dgm:spPr/>
    </dgm:pt>
    <dgm:pt modelId="{C3825459-91BA-47A9-8C5E-68D14A68919D}" type="pres">
      <dgm:prSet presAssocID="{254B1828-1090-433F-8327-81818F498185}" presName="rootText1" presStyleLbl="node0" presStyleIdx="2" presStyleCnt="3">
        <dgm:presLayoutVars>
          <dgm:chPref val="3"/>
        </dgm:presLayoutVars>
      </dgm:prSet>
      <dgm:spPr/>
    </dgm:pt>
    <dgm:pt modelId="{AC9B4270-23C0-47F0-B385-AF087BD30AB6}" type="pres">
      <dgm:prSet presAssocID="{254B1828-1090-433F-8327-81818F498185}" presName="rootConnector1" presStyleLbl="node1" presStyleIdx="0" presStyleCnt="0"/>
      <dgm:spPr/>
    </dgm:pt>
    <dgm:pt modelId="{CB2C2FD6-9488-4B3E-9D99-000C843D8DC6}" type="pres">
      <dgm:prSet presAssocID="{254B1828-1090-433F-8327-81818F498185}" presName="hierChild2" presStyleCnt="0"/>
      <dgm:spPr/>
    </dgm:pt>
    <dgm:pt modelId="{EB95C15E-47F8-41C5-A40C-7BB29EBB4CE5}" type="pres">
      <dgm:prSet presAssocID="{83D9621D-55C6-4B30-97FD-36E42EE441EB}" presName="Name37" presStyleLbl="parChTrans1D2" presStyleIdx="0" presStyleCnt="3"/>
      <dgm:spPr/>
    </dgm:pt>
    <dgm:pt modelId="{DFA738C4-8470-4D3B-BC74-97DA4905CE50}" type="pres">
      <dgm:prSet presAssocID="{EB030CD9-9516-4E42-8D96-5A7E391B959A}" presName="hierRoot2" presStyleCnt="0">
        <dgm:presLayoutVars>
          <dgm:hierBranch val="init"/>
        </dgm:presLayoutVars>
      </dgm:prSet>
      <dgm:spPr/>
    </dgm:pt>
    <dgm:pt modelId="{7E0A51B8-311A-4AE4-842B-7F07F3C4DF5F}" type="pres">
      <dgm:prSet presAssocID="{EB030CD9-9516-4E42-8D96-5A7E391B959A}" presName="rootComposite" presStyleCnt="0"/>
      <dgm:spPr/>
    </dgm:pt>
    <dgm:pt modelId="{B2777362-361C-4023-A966-F1340CA2B57C}" type="pres">
      <dgm:prSet presAssocID="{EB030CD9-9516-4E42-8D96-5A7E391B959A}" presName="rootText" presStyleLbl="node2" presStyleIdx="0" presStyleCnt="3">
        <dgm:presLayoutVars>
          <dgm:chPref val="3"/>
        </dgm:presLayoutVars>
      </dgm:prSet>
      <dgm:spPr/>
    </dgm:pt>
    <dgm:pt modelId="{AC8F0D42-B441-47D8-81B4-720911341053}" type="pres">
      <dgm:prSet presAssocID="{EB030CD9-9516-4E42-8D96-5A7E391B959A}" presName="rootConnector" presStyleLbl="node2" presStyleIdx="0" presStyleCnt="3"/>
      <dgm:spPr/>
    </dgm:pt>
    <dgm:pt modelId="{B44B037A-6AC5-423D-AB55-AE06796D355F}" type="pres">
      <dgm:prSet presAssocID="{EB030CD9-9516-4E42-8D96-5A7E391B959A}" presName="hierChild4" presStyleCnt="0"/>
      <dgm:spPr/>
    </dgm:pt>
    <dgm:pt modelId="{7B1BB283-F57B-450D-A81B-1BC98C35A8F0}" type="pres">
      <dgm:prSet presAssocID="{EB030CD9-9516-4E42-8D96-5A7E391B959A}" presName="hierChild5" presStyleCnt="0"/>
      <dgm:spPr/>
    </dgm:pt>
    <dgm:pt modelId="{35623EC8-C0F4-4593-A2EF-182FAFFF4AF9}" type="pres">
      <dgm:prSet presAssocID="{ECA05149-5CC6-4B93-B200-DAFAD188C64C}" presName="Name37" presStyleLbl="parChTrans1D2" presStyleIdx="1" presStyleCnt="3"/>
      <dgm:spPr/>
    </dgm:pt>
    <dgm:pt modelId="{DB77F770-2081-4943-AD43-2CE1133AECA9}" type="pres">
      <dgm:prSet presAssocID="{D67BD376-0571-4295-AABA-BBAAE036BA08}" presName="hierRoot2" presStyleCnt="0">
        <dgm:presLayoutVars>
          <dgm:hierBranch val="init"/>
        </dgm:presLayoutVars>
      </dgm:prSet>
      <dgm:spPr/>
    </dgm:pt>
    <dgm:pt modelId="{30D86595-66AE-4069-9E72-F5405E68D9A6}" type="pres">
      <dgm:prSet presAssocID="{D67BD376-0571-4295-AABA-BBAAE036BA08}" presName="rootComposite" presStyleCnt="0"/>
      <dgm:spPr/>
    </dgm:pt>
    <dgm:pt modelId="{C4EE2CF2-73FB-48F8-9BF9-9B49EBFBD5E2}" type="pres">
      <dgm:prSet presAssocID="{D67BD376-0571-4295-AABA-BBAAE036BA08}" presName="rootText" presStyleLbl="node2" presStyleIdx="1" presStyleCnt="3">
        <dgm:presLayoutVars>
          <dgm:chPref val="3"/>
        </dgm:presLayoutVars>
      </dgm:prSet>
      <dgm:spPr/>
    </dgm:pt>
    <dgm:pt modelId="{AF9EECDD-7071-457C-AA2A-130D72B7086C}" type="pres">
      <dgm:prSet presAssocID="{D67BD376-0571-4295-AABA-BBAAE036BA08}" presName="rootConnector" presStyleLbl="node2" presStyleIdx="1" presStyleCnt="3"/>
      <dgm:spPr/>
    </dgm:pt>
    <dgm:pt modelId="{4C0CEE59-8DC0-437D-8621-5BB0AA906837}" type="pres">
      <dgm:prSet presAssocID="{D67BD376-0571-4295-AABA-BBAAE036BA08}" presName="hierChild4" presStyleCnt="0"/>
      <dgm:spPr/>
    </dgm:pt>
    <dgm:pt modelId="{6E57DF01-FE35-4D7F-B8E1-F5A251023E6D}" type="pres">
      <dgm:prSet presAssocID="{D67BD376-0571-4295-AABA-BBAAE036BA08}" presName="hierChild5" presStyleCnt="0"/>
      <dgm:spPr/>
    </dgm:pt>
    <dgm:pt modelId="{EE3EC98A-9758-47E3-8167-6FBAF472F0E5}" type="pres">
      <dgm:prSet presAssocID="{2A8B3253-000B-45FC-A18C-02BF8D6A3C1D}" presName="Name37" presStyleLbl="parChTrans1D2" presStyleIdx="2" presStyleCnt="3"/>
      <dgm:spPr/>
    </dgm:pt>
    <dgm:pt modelId="{26951DF2-572F-4904-B10D-73B970542F17}" type="pres">
      <dgm:prSet presAssocID="{CD8F2859-AF50-494A-AC24-F9F81C549C29}" presName="hierRoot2" presStyleCnt="0">
        <dgm:presLayoutVars>
          <dgm:hierBranch val="init"/>
        </dgm:presLayoutVars>
      </dgm:prSet>
      <dgm:spPr/>
    </dgm:pt>
    <dgm:pt modelId="{DD0E4E73-77AE-41D1-B730-DE1F5ED7B2DA}" type="pres">
      <dgm:prSet presAssocID="{CD8F2859-AF50-494A-AC24-F9F81C549C29}" presName="rootComposite" presStyleCnt="0"/>
      <dgm:spPr/>
    </dgm:pt>
    <dgm:pt modelId="{3F49E395-0820-45C9-A95F-3E40DB367AAD}" type="pres">
      <dgm:prSet presAssocID="{CD8F2859-AF50-494A-AC24-F9F81C549C29}" presName="rootText" presStyleLbl="node2" presStyleIdx="2" presStyleCnt="3">
        <dgm:presLayoutVars>
          <dgm:chPref val="3"/>
        </dgm:presLayoutVars>
      </dgm:prSet>
      <dgm:spPr/>
    </dgm:pt>
    <dgm:pt modelId="{2BF4701C-7FD6-4B41-9442-BDFF103B6C88}" type="pres">
      <dgm:prSet presAssocID="{CD8F2859-AF50-494A-AC24-F9F81C549C29}" presName="rootConnector" presStyleLbl="node2" presStyleIdx="2" presStyleCnt="3"/>
      <dgm:spPr/>
    </dgm:pt>
    <dgm:pt modelId="{4C18F7C9-0FAB-4D59-B5E3-40906BD371CB}" type="pres">
      <dgm:prSet presAssocID="{CD8F2859-AF50-494A-AC24-F9F81C549C29}" presName="hierChild4" presStyleCnt="0"/>
      <dgm:spPr/>
    </dgm:pt>
    <dgm:pt modelId="{CEF161CA-8D7F-4015-87C3-56F26B5063DF}" type="pres">
      <dgm:prSet presAssocID="{CD8F2859-AF50-494A-AC24-F9F81C549C29}" presName="hierChild5" presStyleCnt="0"/>
      <dgm:spPr/>
    </dgm:pt>
    <dgm:pt modelId="{7140848C-0A40-41DD-BE7F-8BCDC123EAB8}" type="pres">
      <dgm:prSet presAssocID="{254B1828-1090-433F-8327-81818F498185}" presName="hierChild3" presStyleCnt="0"/>
      <dgm:spPr/>
    </dgm:pt>
  </dgm:ptLst>
  <dgm:cxnLst>
    <dgm:cxn modelId="{49C21B02-86A1-4172-BFBD-3A4CBE287BF5}" srcId="{0A1A0ACA-5038-425E-953E-50F2C1D60644}" destId="{254B1828-1090-433F-8327-81818F498185}" srcOrd="2" destOrd="0" parTransId="{DE2C78B1-8F3F-4B15-92A5-D9A982D42491}" sibTransId="{3F704358-DE91-4935-A331-AA92BFFA0EBF}"/>
    <dgm:cxn modelId="{C2981E15-9B9C-48D1-B971-9255C8FC9185}" type="presOf" srcId="{CD8F2859-AF50-494A-AC24-F9F81C549C29}" destId="{2BF4701C-7FD6-4B41-9442-BDFF103B6C88}" srcOrd="1" destOrd="0" presId="urn:microsoft.com/office/officeart/2005/8/layout/orgChart1"/>
    <dgm:cxn modelId="{FCB86915-899D-41A8-8133-5C81BE936420}" type="presOf" srcId="{D67BD376-0571-4295-AABA-BBAAE036BA08}" destId="{AF9EECDD-7071-457C-AA2A-130D72B7086C}" srcOrd="1" destOrd="0" presId="urn:microsoft.com/office/officeart/2005/8/layout/orgChart1"/>
    <dgm:cxn modelId="{4A9E0E1D-E77E-4267-A703-97FA819994BF}" type="presOf" srcId="{EB030CD9-9516-4E42-8D96-5A7E391B959A}" destId="{B2777362-361C-4023-A966-F1340CA2B57C}" srcOrd="0" destOrd="0" presId="urn:microsoft.com/office/officeart/2005/8/layout/orgChart1"/>
    <dgm:cxn modelId="{AFFE9229-6F6B-4683-AE4E-3CFB5D3A46A9}" type="presOf" srcId="{2A8B3253-000B-45FC-A18C-02BF8D6A3C1D}" destId="{EE3EC98A-9758-47E3-8167-6FBAF472F0E5}" srcOrd="0" destOrd="0" presId="urn:microsoft.com/office/officeart/2005/8/layout/orgChart1"/>
    <dgm:cxn modelId="{59BE5B2E-5B09-4B11-8581-9FF83E675766}" type="presOf" srcId="{650581D6-027F-470B-86FB-85314CA2B3E3}" destId="{20A80579-CB2A-4170-866B-47B3E8D24055}" srcOrd="0" destOrd="0" presId="urn:microsoft.com/office/officeart/2005/8/layout/orgChart1"/>
    <dgm:cxn modelId="{E84AEF3A-D9BE-4B5F-9EF9-125CF209CF94}" type="presOf" srcId="{254B1828-1090-433F-8327-81818F498185}" destId="{C3825459-91BA-47A9-8C5E-68D14A68919D}" srcOrd="0" destOrd="0" presId="urn:microsoft.com/office/officeart/2005/8/layout/orgChart1"/>
    <dgm:cxn modelId="{700BC53C-D2DD-45A1-9822-8B0490F25C53}" type="presOf" srcId="{CD8F2859-AF50-494A-AC24-F9F81C549C29}" destId="{3F49E395-0820-45C9-A95F-3E40DB367AAD}" srcOrd="0" destOrd="0" presId="urn:microsoft.com/office/officeart/2005/8/layout/orgChart1"/>
    <dgm:cxn modelId="{6CABA969-4DDB-4891-BC22-0BB7C0C9096A}" srcId="{254B1828-1090-433F-8327-81818F498185}" destId="{EB030CD9-9516-4E42-8D96-5A7E391B959A}" srcOrd="0" destOrd="0" parTransId="{83D9621D-55C6-4B30-97FD-36E42EE441EB}" sibTransId="{5D2C4144-ED0D-47E0-BEA3-3EC2C1651743}"/>
    <dgm:cxn modelId="{3BD0736E-32FB-444A-860C-2770D2204573}" srcId="{0A1A0ACA-5038-425E-953E-50F2C1D60644}" destId="{72DB6F04-5893-4905-AACB-42535AA16692}" srcOrd="0" destOrd="0" parTransId="{88906586-7919-4BEB-BE0A-E3E01EB3547D}" sibTransId="{B8CADC8C-59CC-48F3-8FC9-A064554043C6}"/>
    <dgm:cxn modelId="{D34FEE57-1B9B-4C80-9E49-CBF5F8FB1A4E}" srcId="{254B1828-1090-433F-8327-81818F498185}" destId="{CD8F2859-AF50-494A-AC24-F9F81C549C29}" srcOrd="2" destOrd="0" parTransId="{2A8B3253-000B-45FC-A18C-02BF8D6A3C1D}" sibTransId="{048F89B5-CC05-4DAF-82A7-0FB041AE95C3}"/>
    <dgm:cxn modelId="{6724FC57-8E9D-46ED-BC61-CE1683A5E9CA}" type="presOf" srcId="{0A1A0ACA-5038-425E-953E-50F2C1D60644}" destId="{4A4E4FD7-FB87-4A6C-9217-D4E9455E78F2}" srcOrd="0" destOrd="0" presId="urn:microsoft.com/office/officeart/2005/8/layout/orgChart1"/>
    <dgm:cxn modelId="{A00C1B95-9312-43BC-8073-F81D00ED105A}" type="presOf" srcId="{72DB6F04-5893-4905-AACB-42535AA16692}" destId="{61E6F0A4-938F-4672-9568-71A83CA25FA7}" srcOrd="1" destOrd="0" presId="urn:microsoft.com/office/officeart/2005/8/layout/orgChart1"/>
    <dgm:cxn modelId="{C37BB098-6A0A-4581-813E-B67FB3EC264B}" type="presOf" srcId="{254B1828-1090-433F-8327-81818F498185}" destId="{AC9B4270-23C0-47F0-B385-AF087BD30AB6}" srcOrd="1" destOrd="0" presId="urn:microsoft.com/office/officeart/2005/8/layout/orgChart1"/>
    <dgm:cxn modelId="{D9B3D29F-64B1-417B-BE98-35A09E1EB5A9}" type="presOf" srcId="{650581D6-027F-470B-86FB-85314CA2B3E3}" destId="{1111A0E7-9C9D-448D-AB9A-112A06441A87}" srcOrd="1" destOrd="0" presId="urn:microsoft.com/office/officeart/2005/8/layout/orgChart1"/>
    <dgm:cxn modelId="{E3F64EA6-7242-45A7-9007-42F4DB7C15B2}" srcId="{254B1828-1090-433F-8327-81818F498185}" destId="{D67BD376-0571-4295-AABA-BBAAE036BA08}" srcOrd="1" destOrd="0" parTransId="{ECA05149-5CC6-4B93-B200-DAFAD188C64C}" sibTransId="{365AC3A3-0D1A-494A-AEBF-766F2C6D164D}"/>
    <dgm:cxn modelId="{4F59C5B4-AEC6-41E6-828A-1BCCD68E4630}" type="presOf" srcId="{83D9621D-55C6-4B30-97FD-36E42EE441EB}" destId="{EB95C15E-47F8-41C5-A40C-7BB29EBB4CE5}" srcOrd="0" destOrd="0" presId="urn:microsoft.com/office/officeart/2005/8/layout/orgChart1"/>
    <dgm:cxn modelId="{7FBDA6B8-4F02-4E7C-8B25-0CC51AB20A4F}" type="presOf" srcId="{ECA05149-5CC6-4B93-B200-DAFAD188C64C}" destId="{35623EC8-C0F4-4593-A2EF-182FAFFF4AF9}" srcOrd="0" destOrd="0" presId="urn:microsoft.com/office/officeart/2005/8/layout/orgChart1"/>
    <dgm:cxn modelId="{14E01BC5-81F5-47A4-9964-956947145ED1}" type="presOf" srcId="{D67BD376-0571-4295-AABA-BBAAE036BA08}" destId="{C4EE2CF2-73FB-48F8-9BF9-9B49EBFBD5E2}" srcOrd="0" destOrd="0" presId="urn:microsoft.com/office/officeart/2005/8/layout/orgChart1"/>
    <dgm:cxn modelId="{FEB709C6-38A1-4868-B222-40E5216FCB97}" srcId="{0A1A0ACA-5038-425E-953E-50F2C1D60644}" destId="{650581D6-027F-470B-86FB-85314CA2B3E3}" srcOrd="1" destOrd="0" parTransId="{93990DEA-990B-4CE5-AEEA-CD0B8FF7B97C}" sibTransId="{445F6315-084F-46E4-8A18-BDFA2B9BD825}"/>
    <dgm:cxn modelId="{DD1CFFCB-C92D-48BD-AD64-683D05CE9207}" type="presOf" srcId="{72DB6F04-5893-4905-AACB-42535AA16692}" destId="{5C904283-4DCD-48F9-86D9-68A5E941D89E}" srcOrd="0" destOrd="0" presId="urn:microsoft.com/office/officeart/2005/8/layout/orgChart1"/>
    <dgm:cxn modelId="{D82D6BD9-E5DB-47B2-8D07-C78FD268848F}" type="presOf" srcId="{EB030CD9-9516-4E42-8D96-5A7E391B959A}" destId="{AC8F0D42-B441-47D8-81B4-720911341053}" srcOrd="1" destOrd="0" presId="urn:microsoft.com/office/officeart/2005/8/layout/orgChart1"/>
    <dgm:cxn modelId="{96DF4630-0574-46A0-BF43-C629D2E18B8E}" type="presParOf" srcId="{4A4E4FD7-FB87-4A6C-9217-D4E9455E78F2}" destId="{D407B62F-E4BE-416C-91F6-180EBD672DC1}" srcOrd="0" destOrd="0" presId="urn:microsoft.com/office/officeart/2005/8/layout/orgChart1"/>
    <dgm:cxn modelId="{5B35F09D-2A9E-4036-84C4-987604DA6612}" type="presParOf" srcId="{D407B62F-E4BE-416C-91F6-180EBD672DC1}" destId="{974B593A-D8A4-4161-BBFA-3718832285B1}" srcOrd="0" destOrd="0" presId="urn:microsoft.com/office/officeart/2005/8/layout/orgChart1"/>
    <dgm:cxn modelId="{BA9C9F28-3195-45EB-8A75-50A3E948A4C4}" type="presParOf" srcId="{974B593A-D8A4-4161-BBFA-3718832285B1}" destId="{5C904283-4DCD-48F9-86D9-68A5E941D89E}" srcOrd="0" destOrd="0" presId="urn:microsoft.com/office/officeart/2005/8/layout/orgChart1"/>
    <dgm:cxn modelId="{D09A286C-A856-4CAF-B30B-5C8454BA6813}" type="presParOf" srcId="{974B593A-D8A4-4161-BBFA-3718832285B1}" destId="{61E6F0A4-938F-4672-9568-71A83CA25FA7}" srcOrd="1" destOrd="0" presId="urn:microsoft.com/office/officeart/2005/8/layout/orgChart1"/>
    <dgm:cxn modelId="{88743CCB-A232-42B6-8E24-71FB07BF8937}" type="presParOf" srcId="{D407B62F-E4BE-416C-91F6-180EBD672DC1}" destId="{F986CDC4-ED89-4373-8B05-1AF1448A2C88}" srcOrd="1" destOrd="0" presId="urn:microsoft.com/office/officeart/2005/8/layout/orgChart1"/>
    <dgm:cxn modelId="{3B8D7064-F323-4CB0-8B90-19BECCF8428F}" type="presParOf" srcId="{D407B62F-E4BE-416C-91F6-180EBD672DC1}" destId="{F4B4F78C-262B-417F-A2FF-7C32D022DBC6}" srcOrd="2" destOrd="0" presId="urn:microsoft.com/office/officeart/2005/8/layout/orgChart1"/>
    <dgm:cxn modelId="{7C319412-71A9-4ED1-B3DB-27D32D20C8D0}" type="presParOf" srcId="{4A4E4FD7-FB87-4A6C-9217-D4E9455E78F2}" destId="{28D941ED-BB8C-41D8-9275-15A7721600A5}" srcOrd="1" destOrd="0" presId="urn:microsoft.com/office/officeart/2005/8/layout/orgChart1"/>
    <dgm:cxn modelId="{DE3A4A6F-5141-4B78-8602-2C6E040D3654}" type="presParOf" srcId="{28D941ED-BB8C-41D8-9275-15A7721600A5}" destId="{6544C1AB-7190-4771-8BD9-C8746877CEA9}" srcOrd="0" destOrd="0" presId="urn:microsoft.com/office/officeart/2005/8/layout/orgChart1"/>
    <dgm:cxn modelId="{004DD7A1-2319-403A-8A38-CFE6E1D28D77}" type="presParOf" srcId="{6544C1AB-7190-4771-8BD9-C8746877CEA9}" destId="{20A80579-CB2A-4170-866B-47B3E8D24055}" srcOrd="0" destOrd="0" presId="urn:microsoft.com/office/officeart/2005/8/layout/orgChart1"/>
    <dgm:cxn modelId="{0DE2CE34-4D85-4150-90F4-872A6B38C7B8}" type="presParOf" srcId="{6544C1AB-7190-4771-8BD9-C8746877CEA9}" destId="{1111A0E7-9C9D-448D-AB9A-112A06441A87}" srcOrd="1" destOrd="0" presId="urn:microsoft.com/office/officeart/2005/8/layout/orgChart1"/>
    <dgm:cxn modelId="{68B42A11-C5C1-4B6C-A4F0-FA3745D8A277}" type="presParOf" srcId="{28D941ED-BB8C-41D8-9275-15A7721600A5}" destId="{EF05FB97-8963-4041-8629-E9799952941E}" srcOrd="1" destOrd="0" presId="urn:microsoft.com/office/officeart/2005/8/layout/orgChart1"/>
    <dgm:cxn modelId="{6EDF4084-8978-4598-A90A-2EED25826E97}" type="presParOf" srcId="{28D941ED-BB8C-41D8-9275-15A7721600A5}" destId="{7107424E-2451-4B74-BF60-1E28B290E489}" srcOrd="2" destOrd="0" presId="urn:microsoft.com/office/officeart/2005/8/layout/orgChart1"/>
    <dgm:cxn modelId="{E08DBD69-7D52-400F-97E6-B266C025EA5F}" type="presParOf" srcId="{4A4E4FD7-FB87-4A6C-9217-D4E9455E78F2}" destId="{5CA58CF6-4EE3-4978-BB9D-2703A8613D61}" srcOrd="2" destOrd="0" presId="urn:microsoft.com/office/officeart/2005/8/layout/orgChart1"/>
    <dgm:cxn modelId="{FE1E2038-6B6E-47B5-BDBE-19210D602DBE}" type="presParOf" srcId="{5CA58CF6-4EE3-4978-BB9D-2703A8613D61}" destId="{FE9A9FD4-FADE-4AA2-A162-966B485D1318}" srcOrd="0" destOrd="0" presId="urn:microsoft.com/office/officeart/2005/8/layout/orgChart1"/>
    <dgm:cxn modelId="{F02492B5-D745-49AA-AC26-0DCCA10FE631}" type="presParOf" srcId="{FE9A9FD4-FADE-4AA2-A162-966B485D1318}" destId="{C3825459-91BA-47A9-8C5E-68D14A68919D}" srcOrd="0" destOrd="0" presId="urn:microsoft.com/office/officeart/2005/8/layout/orgChart1"/>
    <dgm:cxn modelId="{CF34133C-64CA-4685-BA20-9A34766663AA}" type="presParOf" srcId="{FE9A9FD4-FADE-4AA2-A162-966B485D1318}" destId="{AC9B4270-23C0-47F0-B385-AF087BD30AB6}" srcOrd="1" destOrd="0" presId="urn:microsoft.com/office/officeart/2005/8/layout/orgChart1"/>
    <dgm:cxn modelId="{6463E329-06BC-4BB7-B4B3-C5388E3288ED}" type="presParOf" srcId="{5CA58CF6-4EE3-4978-BB9D-2703A8613D61}" destId="{CB2C2FD6-9488-4B3E-9D99-000C843D8DC6}" srcOrd="1" destOrd="0" presId="urn:microsoft.com/office/officeart/2005/8/layout/orgChart1"/>
    <dgm:cxn modelId="{4CECDA29-B9AA-4FCA-91CC-38824C0CD5CE}" type="presParOf" srcId="{CB2C2FD6-9488-4B3E-9D99-000C843D8DC6}" destId="{EB95C15E-47F8-41C5-A40C-7BB29EBB4CE5}" srcOrd="0" destOrd="0" presId="urn:microsoft.com/office/officeart/2005/8/layout/orgChart1"/>
    <dgm:cxn modelId="{4CD538EE-456E-4CEE-8CCF-75EFE5B4E7A6}" type="presParOf" srcId="{CB2C2FD6-9488-4B3E-9D99-000C843D8DC6}" destId="{DFA738C4-8470-4D3B-BC74-97DA4905CE50}" srcOrd="1" destOrd="0" presId="urn:microsoft.com/office/officeart/2005/8/layout/orgChart1"/>
    <dgm:cxn modelId="{34BC88B7-C676-4600-9799-920386266FCE}" type="presParOf" srcId="{DFA738C4-8470-4D3B-BC74-97DA4905CE50}" destId="{7E0A51B8-311A-4AE4-842B-7F07F3C4DF5F}" srcOrd="0" destOrd="0" presId="urn:microsoft.com/office/officeart/2005/8/layout/orgChart1"/>
    <dgm:cxn modelId="{929F16CE-4B96-4A43-8E28-8666FAFEAFE2}" type="presParOf" srcId="{7E0A51B8-311A-4AE4-842B-7F07F3C4DF5F}" destId="{B2777362-361C-4023-A966-F1340CA2B57C}" srcOrd="0" destOrd="0" presId="urn:microsoft.com/office/officeart/2005/8/layout/orgChart1"/>
    <dgm:cxn modelId="{9B3784DD-1A2F-4EA3-A16D-25D54489AC84}" type="presParOf" srcId="{7E0A51B8-311A-4AE4-842B-7F07F3C4DF5F}" destId="{AC8F0D42-B441-47D8-81B4-720911341053}" srcOrd="1" destOrd="0" presId="urn:microsoft.com/office/officeart/2005/8/layout/orgChart1"/>
    <dgm:cxn modelId="{FE864C58-8A63-4FA9-B1EC-6934E9C24921}" type="presParOf" srcId="{DFA738C4-8470-4D3B-BC74-97DA4905CE50}" destId="{B44B037A-6AC5-423D-AB55-AE06796D355F}" srcOrd="1" destOrd="0" presId="urn:microsoft.com/office/officeart/2005/8/layout/orgChart1"/>
    <dgm:cxn modelId="{FDA5A2A9-460A-4472-91F8-41C564DE41E1}" type="presParOf" srcId="{DFA738C4-8470-4D3B-BC74-97DA4905CE50}" destId="{7B1BB283-F57B-450D-A81B-1BC98C35A8F0}" srcOrd="2" destOrd="0" presId="urn:microsoft.com/office/officeart/2005/8/layout/orgChart1"/>
    <dgm:cxn modelId="{BD7E463E-2CEE-4204-930B-2090F420BAAE}" type="presParOf" srcId="{CB2C2FD6-9488-4B3E-9D99-000C843D8DC6}" destId="{35623EC8-C0F4-4593-A2EF-182FAFFF4AF9}" srcOrd="2" destOrd="0" presId="urn:microsoft.com/office/officeart/2005/8/layout/orgChart1"/>
    <dgm:cxn modelId="{FE8DCE2E-FF3C-43B7-BC0B-18911F477D87}" type="presParOf" srcId="{CB2C2FD6-9488-4B3E-9D99-000C843D8DC6}" destId="{DB77F770-2081-4943-AD43-2CE1133AECA9}" srcOrd="3" destOrd="0" presId="urn:microsoft.com/office/officeart/2005/8/layout/orgChart1"/>
    <dgm:cxn modelId="{519663CA-D230-4F80-80CE-EB4D1C78E8F6}" type="presParOf" srcId="{DB77F770-2081-4943-AD43-2CE1133AECA9}" destId="{30D86595-66AE-4069-9E72-F5405E68D9A6}" srcOrd="0" destOrd="0" presId="urn:microsoft.com/office/officeart/2005/8/layout/orgChart1"/>
    <dgm:cxn modelId="{6956B8F8-78F5-4247-9A58-36895C8AC0E5}" type="presParOf" srcId="{30D86595-66AE-4069-9E72-F5405E68D9A6}" destId="{C4EE2CF2-73FB-48F8-9BF9-9B49EBFBD5E2}" srcOrd="0" destOrd="0" presId="urn:microsoft.com/office/officeart/2005/8/layout/orgChart1"/>
    <dgm:cxn modelId="{8531D829-B947-4D10-B8FF-63CF2AF025EF}" type="presParOf" srcId="{30D86595-66AE-4069-9E72-F5405E68D9A6}" destId="{AF9EECDD-7071-457C-AA2A-130D72B7086C}" srcOrd="1" destOrd="0" presId="urn:microsoft.com/office/officeart/2005/8/layout/orgChart1"/>
    <dgm:cxn modelId="{0D2E71F8-E9C2-4A78-BA33-677715F76025}" type="presParOf" srcId="{DB77F770-2081-4943-AD43-2CE1133AECA9}" destId="{4C0CEE59-8DC0-437D-8621-5BB0AA906837}" srcOrd="1" destOrd="0" presId="urn:microsoft.com/office/officeart/2005/8/layout/orgChart1"/>
    <dgm:cxn modelId="{3D5CC879-25B7-4FEB-95A4-5CF7BB710BBA}" type="presParOf" srcId="{DB77F770-2081-4943-AD43-2CE1133AECA9}" destId="{6E57DF01-FE35-4D7F-B8E1-F5A251023E6D}" srcOrd="2" destOrd="0" presId="urn:microsoft.com/office/officeart/2005/8/layout/orgChart1"/>
    <dgm:cxn modelId="{CEB21628-E853-4CF9-BF51-0F54D9763D69}" type="presParOf" srcId="{CB2C2FD6-9488-4B3E-9D99-000C843D8DC6}" destId="{EE3EC98A-9758-47E3-8167-6FBAF472F0E5}" srcOrd="4" destOrd="0" presId="urn:microsoft.com/office/officeart/2005/8/layout/orgChart1"/>
    <dgm:cxn modelId="{AAA2CF6E-795E-49F5-8D0F-092D1F1649CA}" type="presParOf" srcId="{CB2C2FD6-9488-4B3E-9D99-000C843D8DC6}" destId="{26951DF2-572F-4904-B10D-73B970542F17}" srcOrd="5" destOrd="0" presId="urn:microsoft.com/office/officeart/2005/8/layout/orgChart1"/>
    <dgm:cxn modelId="{15926E2A-C339-4792-830C-5F229CF80BEF}" type="presParOf" srcId="{26951DF2-572F-4904-B10D-73B970542F17}" destId="{DD0E4E73-77AE-41D1-B730-DE1F5ED7B2DA}" srcOrd="0" destOrd="0" presId="urn:microsoft.com/office/officeart/2005/8/layout/orgChart1"/>
    <dgm:cxn modelId="{E05581E5-F538-4149-BB82-3E6AE4169A21}" type="presParOf" srcId="{DD0E4E73-77AE-41D1-B730-DE1F5ED7B2DA}" destId="{3F49E395-0820-45C9-A95F-3E40DB367AAD}" srcOrd="0" destOrd="0" presId="urn:microsoft.com/office/officeart/2005/8/layout/orgChart1"/>
    <dgm:cxn modelId="{5EEF3DCA-2D17-4D78-A596-80DD3525C4A0}" type="presParOf" srcId="{DD0E4E73-77AE-41D1-B730-DE1F5ED7B2DA}" destId="{2BF4701C-7FD6-4B41-9442-BDFF103B6C88}" srcOrd="1" destOrd="0" presId="urn:microsoft.com/office/officeart/2005/8/layout/orgChart1"/>
    <dgm:cxn modelId="{54A9C48B-4FCE-4526-8504-23C6529FFD54}" type="presParOf" srcId="{26951DF2-572F-4904-B10D-73B970542F17}" destId="{4C18F7C9-0FAB-4D59-B5E3-40906BD371CB}" srcOrd="1" destOrd="0" presId="urn:microsoft.com/office/officeart/2005/8/layout/orgChart1"/>
    <dgm:cxn modelId="{2F1282C1-B2A7-434D-8222-3212E7CE8EA9}" type="presParOf" srcId="{26951DF2-572F-4904-B10D-73B970542F17}" destId="{CEF161CA-8D7F-4015-87C3-56F26B5063DF}" srcOrd="2" destOrd="0" presId="urn:microsoft.com/office/officeart/2005/8/layout/orgChart1"/>
    <dgm:cxn modelId="{8A2BD4F5-A1FC-40E4-8C3B-19AC67000AAB}" type="presParOf" srcId="{5CA58CF6-4EE3-4978-BB9D-2703A8613D61}" destId="{7140848C-0A40-41DD-BE7F-8BCDC123EAB8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E3EC98A-9758-47E3-8167-6FBAF472F0E5}">
      <dsp:nvSpPr>
        <dsp:cNvPr id="0" name=""/>
        <dsp:cNvSpPr/>
      </dsp:nvSpPr>
      <dsp:spPr>
        <a:xfrm>
          <a:off x="7114474" y="3114453"/>
          <a:ext cx="2945702" cy="51123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5618"/>
              </a:lnTo>
              <a:lnTo>
                <a:pt x="2945702" y="255618"/>
              </a:lnTo>
              <a:lnTo>
                <a:pt x="2945702" y="511237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623EC8-C0F4-4593-A2EF-182FAFFF4AF9}">
      <dsp:nvSpPr>
        <dsp:cNvPr id="0" name=""/>
        <dsp:cNvSpPr/>
      </dsp:nvSpPr>
      <dsp:spPr>
        <a:xfrm>
          <a:off x="7068754" y="3114453"/>
          <a:ext cx="91440" cy="51123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11237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95C15E-47F8-41C5-A40C-7BB29EBB4CE5}">
      <dsp:nvSpPr>
        <dsp:cNvPr id="0" name=""/>
        <dsp:cNvSpPr/>
      </dsp:nvSpPr>
      <dsp:spPr>
        <a:xfrm>
          <a:off x="4168772" y="3114453"/>
          <a:ext cx="2945702" cy="511237"/>
        </a:xfrm>
        <a:custGeom>
          <a:avLst/>
          <a:gdLst/>
          <a:ahLst/>
          <a:cxnLst/>
          <a:rect l="0" t="0" r="0" b="0"/>
          <a:pathLst>
            <a:path>
              <a:moveTo>
                <a:pt x="2945702" y="0"/>
              </a:moveTo>
              <a:lnTo>
                <a:pt x="2945702" y="255618"/>
              </a:lnTo>
              <a:lnTo>
                <a:pt x="0" y="255618"/>
              </a:lnTo>
              <a:lnTo>
                <a:pt x="0" y="511237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C904283-4DCD-48F9-86D9-68A5E941D89E}">
      <dsp:nvSpPr>
        <dsp:cNvPr id="0" name=""/>
        <dsp:cNvSpPr/>
      </dsp:nvSpPr>
      <dsp:spPr>
        <a:xfrm>
          <a:off x="5836" y="1897221"/>
          <a:ext cx="2434465" cy="121723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4400" b="1" kern="1200">
              <a:latin typeface="Times New Roman" panose="02020603050405020304" pitchFamily="18" charset="0"/>
              <a:cs typeface="Times New Roman" panose="02020603050405020304" pitchFamily="18" charset="0"/>
            </a:rPr>
            <a:t>Basit Fiiller</a:t>
          </a:r>
          <a:endParaRPr lang="tr-TR" sz="44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836" y="1897221"/>
        <a:ext cx="2434465" cy="1217232"/>
      </dsp:txXfrm>
    </dsp:sp>
    <dsp:sp modelId="{20A80579-CB2A-4170-866B-47B3E8D24055}">
      <dsp:nvSpPr>
        <dsp:cNvPr id="0" name=""/>
        <dsp:cNvSpPr/>
      </dsp:nvSpPr>
      <dsp:spPr>
        <a:xfrm>
          <a:off x="2951539" y="1897221"/>
          <a:ext cx="2434465" cy="121723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4400" b="1" kern="1200">
              <a:latin typeface="Times New Roman" panose="02020603050405020304" pitchFamily="18" charset="0"/>
              <a:cs typeface="Times New Roman" panose="02020603050405020304" pitchFamily="18" charset="0"/>
            </a:rPr>
            <a:t>Türemiş Fiiller</a:t>
          </a:r>
          <a:endParaRPr lang="tr-TR" sz="44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951539" y="1897221"/>
        <a:ext cx="2434465" cy="1217232"/>
      </dsp:txXfrm>
    </dsp:sp>
    <dsp:sp modelId="{C3825459-91BA-47A9-8C5E-68D14A68919D}">
      <dsp:nvSpPr>
        <dsp:cNvPr id="0" name=""/>
        <dsp:cNvSpPr/>
      </dsp:nvSpPr>
      <dsp:spPr>
        <a:xfrm>
          <a:off x="5897242" y="1897221"/>
          <a:ext cx="2434465" cy="121723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600" b="1" kern="1200">
              <a:latin typeface="Times New Roman" panose="02020603050405020304" pitchFamily="18" charset="0"/>
              <a:cs typeface="Times New Roman" panose="02020603050405020304" pitchFamily="18" charset="0"/>
            </a:rPr>
            <a:t>Birleşik Fiiller</a:t>
          </a:r>
          <a:endParaRPr lang="tr-TR" sz="3600" b="1" kern="1200" dirty="0"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sp:txBody>
      <dsp:txXfrm>
        <a:off x="5897242" y="1897221"/>
        <a:ext cx="2434465" cy="1217232"/>
      </dsp:txXfrm>
    </dsp:sp>
    <dsp:sp modelId="{B2777362-361C-4023-A966-F1340CA2B57C}">
      <dsp:nvSpPr>
        <dsp:cNvPr id="0" name=""/>
        <dsp:cNvSpPr/>
      </dsp:nvSpPr>
      <dsp:spPr>
        <a:xfrm>
          <a:off x="2951539" y="3625691"/>
          <a:ext cx="2434465" cy="1217232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400" b="1" kern="12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Kurallı Birleşik Fiiller</a:t>
          </a:r>
        </a:p>
      </dsp:txBody>
      <dsp:txXfrm>
        <a:off x="2951539" y="3625691"/>
        <a:ext cx="2434465" cy="1217232"/>
      </dsp:txXfrm>
    </dsp:sp>
    <dsp:sp modelId="{C4EE2CF2-73FB-48F8-9BF9-9B49EBFBD5E2}">
      <dsp:nvSpPr>
        <dsp:cNvPr id="0" name=""/>
        <dsp:cNvSpPr/>
      </dsp:nvSpPr>
      <dsp:spPr>
        <a:xfrm>
          <a:off x="5897242" y="3625691"/>
          <a:ext cx="2434465" cy="1217232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400" b="1" kern="12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Yardımcı Eylemle Kurulan Birleşik Fiiller</a:t>
          </a:r>
        </a:p>
      </dsp:txBody>
      <dsp:txXfrm>
        <a:off x="5897242" y="3625691"/>
        <a:ext cx="2434465" cy="1217232"/>
      </dsp:txXfrm>
    </dsp:sp>
    <dsp:sp modelId="{3F49E395-0820-45C9-A95F-3E40DB367AAD}">
      <dsp:nvSpPr>
        <dsp:cNvPr id="0" name=""/>
        <dsp:cNvSpPr/>
      </dsp:nvSpPr>
      <dsp:spPr>
        <a:xfrm>
          <a:off x="8842945" y="3625691"/>
          <a:ext cx="2434465" cy="1217232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400" b="1" kern="12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Anlamca Kaynaşmış Birleşik Fiiller</a:t>
          </a:r>
        </a:p>
      </dsp:txBody>
      <dsp:txXfrm>
        <a:off x="8842945" y="3625691"/>
        <a:ext cx="2434465" cy="121723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3" name="Tarih Yer Tutucusu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4" name="Alt Bilgi Yer Tutucusu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fld id="{73F7AA83-DE31-4E93-AB07-EF7FB05F6670}" type="slidenum">
              <a:rPr/>
              <a:pPr rtl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212903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3" name="Tarih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t>Asıl metin stillerini düzenlemek için tıklayın</a:t>
            </a:r>
          </a:p>
          <a:p>
            <a:pPr lvl="1" rtl="0"/>
            <a:r>
              <a:t>İkinci düzey</a:t>
            </a:r>
          </a:p>
          <a:p>
            <a:pPr lvl="2" rtl="0"/>
            <a:r>
              <a:t>Üçüncü düzey</a:t>
            </a:r>
          </a:p>
          <a:p>
            <a:pPr lvl="3" rtl="0"/>
            <a:r>
              <a:t>Dördüncü düzey</a:t>
            </a:r>
          </a:p>
          <a:p>
            <a:pPr lvl="4" rtl="0"/>
            <a:r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fld id="{935E2820-AFE1-45FA-949E-17BDB534E1DC}" type="slidenum">
              <a:rPr/>
              <a:pPr rtl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57997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lar Yer Tutucusu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935E2820-AFE1-45FA-949E-17BDB534E1DC}" type="slidenum">
              <a:rPr lang="en-US" smtClean="0"/>
              <a:pPr rtl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915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 bwMode="gray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065213" y="304800"/>
            <a:ext cx="7091361" cy="2793906"/>
          </a:xfrm>
        </p:spPr>
        <p:txBody>
          <a:bodyPr rtlCol="0" anchor="b">
            <a:normAutofit/>
          </a:bodyPr>
          <a:lstStyle>
            <a:lvl1pPr algn="l" rtl="0">
              <a:lnSpc>
                <a:spcPct val="80000"/>
              </a:lnSpc>
              <a:defRPr sz="6600"/>
            </a:lvl1pPr>
          </a:lstStyle>
          <a:p>
            <a:pPr rtl="0"/>
            <a:r>
              <a:rPr lang="tr-TR"/>
              <a:t>Asıl başlık stilini düzenlemek için tıklayın</a:t>
            </a:r>
            <a:endParaRPr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065213" y="3108804"/>
            <a:ext cx="7091361" cy="838200"/>
          </a:xfrm>
        </p:spPr>
        <p:txBody>
          <a:bodyPr rtlCol="0"/>
          <a:lstStyle>
            <a:lvl1pPr marL="0" indent="0" algn="l" rtl="0">
              <a:spcBef>
                <a:spcPts val="0"/>
              </a:spcBef>
              <a:buNone/>
              <a:defRPr sz="2400">
                <a:solidFill>
                  <a:schemeClr val="accent2"/>
                </a:solidFill>
              </a:defRPr>
            </a:lvl1pPr>
            <a:lvl2pPr marL="457200" indent="0" algn="ctr" rtl="0">
              <a:buNone/>
              <a:defRPr sz="2000"/>
            </a:lvl2pPr>
            <a:lvl3pPr marL="914400" indent="0" algn="ctr" rtl="0">
              <a:buNone/>
              <a:defRPr sz="1800"/>
            </a:lvl3pPr>
            <a:lvl4pPr marL="1371600" indent="0" algn="ctr" rtl="0">
              <a:buNone/>
              <a:defRPr sz="1600"/>
            </a:lvl4pPr>
            <a:lvl5pPr marL="1828800" indent="0" algn="ctr" rtl="0">
              <a:buNone/>
              <a:defRPr sz="1600"/>
            </a:lvl5pPr>
            <a:lvl6pPr marL="2286000" indent="0" algn="ctr" rtl="0">
              <a:buNone/>
              <a:defRPr sz="1600"/>
            </a:lvl6pPr>
            <a:lvl7pPr marL="2743200" indent="0" algn="ctr" rtl="0">
              <a:buNone/>
              <a:defRPr sz="1600"/>
            </a:lvl7pPr>
            <a:lvl8pPr marL="3200400" indent="0" algn="ctr" rtl="0">
              <a:buNone/>
              <a:defRPr sz="1600"/>
            </a:lvl8pPr>
            <a:lvl9pPr marL="3657600" indent="0" algn="ctr" rtl="0">
              <a:buNone/>
              <a:defRPr sz="1600"/>
            </a:lvl9pPr>
          </a:lstStyle>
          <a:p>
            <a:pPr rtl="0"/>
            <a:r>
              <a:rPr lang="tr-TR"/>
              <a:t>Asıl alt başlık stilini düzenlemek için tıklayın</a:t>
            </a:r>
            <a:endParaRPr/>
          </a:p>
        </p:txBody>
      </p:sp>
      <p:sp>
        <p:nvSpPr>
          <p:cNvPr id="8" name="Tarih Yer Tutucusu 7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9" name="Alt Bilgi Yer Tutucusu 8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10" name="Slayt Numarası Yer Tutucusu 9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pPr rtl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90547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/>
              <a:t>Asıl başlık stilini düzenlemek için tıklayın</a:t>
            </a:r>
            <a:endParaRPr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tr-TR"/>
              <a:t>Asıl metin stillerini düzenlemek için tıklayın</a:t>
            </a:r>
          </a:p>
          <a:p>
            <a:pPr lvl="1" rtl="0"/>
            <a:r>
              <a:rPr lang="tr-TR"/>
              <a:t>İkinci düzey</a:t>
            </a:r>
          </a:p>
          <a:p>
            <a:pPr lvl="2" rtl="0"/>
            <a:r>
              <a:rPr lang="tr-TR"/>
              <a:t>Üçüncü düzey</a:t>
            </a:r>
          </a:p>
          <a:p>
            <a:pPr lvl="3" rtl="0"/>
            <a:r>
              <a:rPr lang="tr-TR"/>
              <a:t>Dördüncü düzey</a:t>
            </a:r>
          </a:p>
          <a:p>
            <a:pPr lvl="4" rtl="0"/>
            <a:r>
              <a:rPr lang="tr-TR"/>
              <a:t>Beşinci düzey</a:t>
            </a:r>
            <a:endParaRPr/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pPr rtl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07666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9865014" y="304801"/>
            <a:ext cx="1715800" cy="5410200"/>
          </a:xfrm>
        </p:spPr>
        <p:txBody>
          <a:bodyPr vert="eaVert" rtlCol="0"/>
          <a:lstStyle/>
          <a:p>
            <a:pPr rtl="0"/>
            <a:r>
              <a:rPr lang="tr-TR"/>
              <a:t>Asıl başlık stilini düzenlemek için tıklayın</a:t>
            </a:r>
            <a:endParaRPr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2209800" y="304801"/>
            <a:ext cx="7502814" cy="5410200"/>
          </a:xfrm>
        </p:spPr>
        <p:txBody>
          <a:bodyPr vert="eaVert" rtlCol="0"/>
          <a:lstStyle/>
          <a:p>
            <a:pPr lvl="0" rtl="0"/>
            <a:r>
              <a:rPr lang="tr-TR"/>
              <a:t>Asıl metin stillerini düzenlemek için tıklayın</a:t>
            </a:r>
          </a:p>
          <a:p>
            <a:pPr lvl="1" rtl="0"/>
            <a:r>
              <a:rPr lang="tr-TR"/>
              <a:t>İkinci düzey</a:t>
            </a:r>
          </a:p>
          <a:p>
            <a:pPr lvl="2" rtl="0"/>
            <a:r>
              <a:rPr lang="tr-TR"/>
              <a:t>Üçüncü düzey</a:t>
            </a:r>
          </a:p>
          <a:p>
            <a:pPr lvl="3" rtl="0"/>
            <a:r>
              <a:rPr lang="tr-TR"/>
              <a:t>Dördüncü düzey</a:t>
            </a:r>
          </a:p>
          <a:p>
            <a:pPr lvl="4" rtl="0"/>
            <a:r>
              <a:rPr lang="tr-TR"/>
              <a:t>Beşinci düzey</a:t>
            </a:r>
            <a:endParaRPr/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pPr rtl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994977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/>
              <a:t>Asıl başlık stilini düzenlemek için tıklayın</a:t>
            </a:r>
            <a:endParaRPr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tr-TR"/>
              <a:t>Asıl metin stillerini düzenlemek için tıklayın</a:t>
            </a:r>
          </a:p>
          <a:p>
            <a:pPr lvl="1" rtl="0"/>
            <a:r>
              <a:rPr lang="tr-TR"/>
              <a:t>İkinci düzey</a:t>
            </a:r>
          </a:p>
          <a:p>
            <a:pPr lvl="2" rtl="0"/>
            <a:r>
              <a:rPr lang="tr-TR"/>
              <a:t>Üçüncü düzey</a:t>
            </a:r>
          </a:p>
          <a:p>
            <a:pPr lvl="3" rtl="0"/>
            <a:r>
              <a:rPr lang="tr-TR"/>
              <a:t>Dördüncü düzey</a:t>
            </a:r>
          </a:p>
          <a:p>
            <a:pPr lvl="4" rtl="0"/>
            <a:r>
              <a:rPr lang="tr-TR"/>
              <a:t>Beşinci düzey</a:t>
            </a:r>
            <a:endParaRPr/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pPr rtl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89990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bg bwMode="gray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180013" y="1600200"/>
            <a:ext cx="6400801" cy="2486025"/>
          </a:xfrm>
        </p:spPr>
        <p:txBody>
          <a:bodyPr rtlCol="0" anchor="b">
            <a:normAutofit/>
          </a:bodyPr>
          <a:lstStyle>
            <a:lvl1pPr algn="l" rtl="0">
              <a:defRPr sz="5200"/>
            </a:lvl1pPr>
          </a:lstStyle>
          <a:p>
            <a:pPr rtl="0"/>
            <a:r>
              <a:rPr lang="tr-TR"/>
              <a:t>Asıl başlık stilini düzenlemek için tıklayın</a:t>
            </a:r>
            <a:endParaRPr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5180011" y="4105029"/>
            <a:ext cx="6400801" cy="914400"/>
          </a:xfrm>
        </p:spPr>
        <p:txBody>
          <a:bodyPr rtlCol="0">
            <a:normAutofit/>
          </a:bodyPr>
          <a:lstStyle>
            <a:lvl1pPr marL="0" indent="0" algn="l" rtl="0">
              <a:buNone/>
              <a:defRPr sz="2000">
                <a:solidFill>
                  <a:schemeClr val="accent2"/>
                </a:solidFill>
              </a:defRPr>
            </a:lvl1pPr>
            <a:lvl2pPr marL="457200" indent="0" algn="l" rtl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l" rtl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/>
              <a:t>Asıl metin stillerini düzenlemek için tıklayın</a:t>
            </a:r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pPr rtl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179164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/>
              <a:t>Asıl başlık stilini düzenlemek için tıklayın</a:t>
            </a:r>
            <a:endParaRPr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2208213" y="1600200"/>
            <a:ext cx="4572000" cy="4114800"/>
          </a:xfrm>
        </p:spPr>
        <p:txBody>
          <a:bodyPr rtlCol="0"/>
          <a:lstStyle/>
          <a:p>
            <a:pPr lvl="0" rtl="0"/>
            <a:r>
              <a:rPr lang="tr-TR"/>
              <a:t>Asıl metin stillerini düzenlemek için tıklayın</a:t>
            </a:r>
          </a:p>
          <a:p>
            <a:pPr lvl="1" rtl="0"/>
            <a:r>
              <a:rPr lang="tr-TR"/>
              <a:t>İkinci düzey</a:t>
            </a:r>
          </a:p>
          <a:p>
            <a:pPr lvl="2" rtl="0"/>
            <a:r>
              <a:rPr lang="tr-TR"/>
              <a:t>Üçüncü düzey</a:t>
            </a:r>
          </a:p>
          <a:p>
            <a:pPr lvl="3" rtl="0"/>
            <a:r>
              <a:rPr lang="tr-TR"/>
              <a:t>Dördüncü düzey</a:t>
            </a:r>
          </a:p>
          <a:p>
            <a:pPr lvl="4" rtl="0"/>
            <a:r>
              <a:rPr lang="tr-TR"/>
              <a:t>Beşinci düzey</a:t>
            </a:r>
            <a:endParaRPr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7008813" y="1600200"/>
            <a:ext cx="4572000" cy="4114800"/>
          </a:xfrm>
        </p:spPr>
        <p:txBody>
          <a:bodyPr rtlCol="0"/>
          <a:lstStyle/>
          <a:p>
            <a:pPr lvl="0" rtl="0"/>
            <a:r>
              <a:rPr lang="tr-TR"/>
              <a:t>Asıl metin stillerini düzenlemek için tıklayın</a:t>
            </a:r>
          </a:p>
          <a:p>
            <a:pPr lvl="1" rtl="0"/>
            <a:r>
              <a:rPr lang="tr-TR"/>
              <a:t>İkinci düzey</a:t>
            </a:r>
          </a:p>
          <a:p>
            <a:pPr lvl="2" rtl="0"/>
            <a:r>
              <a:rPr lang="tr-TR"/>
              <a:t>Üçüncü düzey</a:t>
            </a:r>
          </a:p>
          <a:p>
            <a:pPr lvl="3" rtl="0"/>
            <a:r>
              <a:rPr lang="tr-TR"/>
              <a:t>Dördüncü düzey</a:t>
            </a:r>
          </a:p>
          <a:p>
            <a:pPr lvl="4" rtl="0"/>
            <a:r>
              <a:rPr lang="tr-TR"/>
              <a:t>Beşinci düzey</a:t>
            </a:r>
            <a:endParaRPr/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pPr rtl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077512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/>
              <a:t>Asıl başlık stilini düzenlemek için tıklayın</a:t>
            </a:r>
            <a:endParaRPr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2208213" y="1600200"/>
            <a:ext cx="4572000" cy="823912"/>
          </a:xfrm>
        </p:spPr>
        <p:txBody>
          <a:bodyPr rtlCol="0" anchor="ctr">
            <a:noAutofit/>
          </a:bodyPr>
          <a:lstStyle>
            <a:lvl1pPr marL="0" indent="0" algn="l" rtl="0">
              <a:spcBef>
                <a:spcPts val="0"/>
              </a:spcBef>
              <a:buNone/>
              <a:defRPr sz="2100" b="0">
                <a:solidFill>
                  <a:schemeClr val="accent2"/>
                </a:solidFill>
              </a:defRPr>
            </a:lvl1pPr>
            <a:lvl2pPr marL="457200" indent="0" algn="l" rtl="0">
              <a:buNone/>
              <a:defRPr sz="2000" b="1"/>
            </a:lvl2pPr>
            <a:lvl3pPr marL="914400" indent="0" algn="l" rtl="0">
              <a:buNone/>
              <a:defRPr sz="1800" b="1"/>
            </a:lvl3pPr>
            <a:lvl4pPr marL="1371600" indent="0" algn="l" rtl="0">
              <a:buNone/>
              <a:defRPr sz="1600" b="1"/>
            </a:lvl4pPr>
            <a:lvl5pPr marL="1828800" indent="0" algn="l" rtl="0">
              <a:buNone/>
              <a:defRPr sz="1600" b="1"/>
            </a:lvl5pPr>
            <a:lvl6pPr marL="2286000" indent="0" algn="l" rtl="0">
              <a:buNone/>
              <a:defRPr sz="1600" b="1"/>
            </a:lvl6pPr>
            <a:lvl7pPr marL="2743200" indent="0" algn="l" rtl="0">
              <a:buNone/>
              <a:defRPr sz="1600" b="1"/>
            </a:lvl7pPr>
            <a:lvl8pPr marL="3200400" indent="0" algn="l" rtl="0">
              <a:buNone/>
              <a:defRPr sz="1600" b="1"/>
            </a:lvl8pPr>
            <a:lvl9pPr marL="3657600" indent="0" algn="l" rtl="0">
              <a:buNone/>
              <a:defRPr sz="1600" b="1"/>
            </a:lvl9pPr>
          </a:lstStyle>
          <a:p>
            <a:pPr lvl="0" rtl="0"/>
            <a:r>
              <a:rPr lang="tr-TR"/>
              <a:t>Asıl metin stillerini düzenlemek için tıklayın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2208213" y="2505075"/>
            <a:ext cx="4572000" cy="3337560"/>
          </a:xfrm>
        </p:spPr>
        <p:txBody>
          <a:bodyPr rtlCol="0"/>
          <a:lstStyle/>
          <a:p>
            <a:pPr lvl="0" rtl="0"/>
            <a:r>
              <a:rPr lang="tr-TR"/>
              <a:t>Asıl metin stillerini düzenlemek için tıklayın</a:t>
            </a:r>
          </a:p>
          <a:p>
            <a:pPr lvl="1" rtl="0"/>
            <a:r>
              <a:rPr lang="tr-TR"/>
              <a:t>İkinci düzey</a:t>
            </a:r>
          </a:p>
          <a:p>
            <a:pPr lvl="2" rtl="0"/>
            <a:r>
              <a:rPr lang="tr-TR"/>
              <a:t>Üçüncü düzey</a:t>
            </a:r>
          </a:p>
          <a:p>
            <a:pPr lvl="3" rtl="0"/>
            <a:r>
              <a:rPr lang="tr-TR"/>
              <a:t>Dördüncü düzey</a:t>
            </a:r>
          </a:p>
          <a:p>
            <a:pPr lvl="4" rtl="0"/>
            <a:r>
              <a:rPr lang="tr-TR"/>
              <a:t>Beşinci düzey</a:t>
            </a:r>
            <a:endParaRPr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7008813" y="1600200"/>
            <a:ext cx="4572000" cy="823912"/>
          </a:xfrm>
        </p:spPr>
        <p:txBody>
          <a:bodyPr rtlCol="0" anchor="ctr">
            <a:noAutofit/>
          </a:bodyPr>
          <a:lstStyle>
            <a:lvl1pPr marL="0" indent="0" algn="l" rtl="0">
              <a:spcBef>
                <a:spcPts val="0"/>
              </a:spcBef>
              <a:buNone/>
              <a:defRPr sz="2100" b="0">
                <a:solidFill>
                  <a:schemeClr val="accent2"/>
                </a:solidFill>
              </a:defRPr>
            </a:lvl1pPr>
            <a:lvl2pPr marL="457200" indent="0" algn="l" rtl="0">
              <a:buNone/>
              <a:defRPr sz="2000" b="1"/>
            </a:lvl2pPr>
            <a:lvl3pPr marL="914400" indent="0" algn="l" rtl="0">
              <a:buNone/>
              <a:defRPr sz="1800" b="1"/>
            </a:lvl3pPr>
            <a:lvl4pPr marL="1371600" indent="0" algn="l" rtl="0">
              <a:buNone/>
              <a:defRPr sz="1600" b="1"/>
            </a:lvl4pPr>
            <a:lvl5pPr marL="1828800" indent="0" algn="l" rtl="0">
              <a:buNone/>
              <a:defRPr sz="1600" b="1"/>
            </a:lvl5pPr>
            <a:lvl6pPr marL="2286000" indent="0" algn="l" rtl="0">
              <a:buNone/>
              <a:defRPr sz="1600" b="1"/>
            </a:lvl6pPr>
            <a:lvl7pPr marL="2743200" indent="0" algn="l" rtl="0">
              <a:buNone/>
              <a:defRPr sz="1600" b="1"/>
            </a:lvl7pPr>
            <a:lvl8pPr marL="3200400" indent="0" algn="l" rtl="0">
              <a:buNone/>
              <a:defRPr sz="1600" b="1"/>
            </a:lvl8pPr>
            <a:lvl9pPr marL="3657600" indent="0" algn="l" rtl="0">
              <a:buNone/>
              <a:defRPr sz="1600" b="1"/>
            </a:lvl9pPr>
          </a:lstStyle>
          <a:p>
            <a:pPr lvl="0" rtl="0"/>
            <a:r>
              <a:rPr lang="tr-TR"/>
              <a:t>Asıl metin stillerini düzenlemek için tıklayın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7008813" y="2505075"/>
            <a:ext cx="4572000" cy="3337560"/>
          </a:xfrm>
        </p:spPr>
        <p:txBody>
          <a:bodyPr rtlCol="0"/>
          <a:lstStyle/>
          <a:p>
            <a:pPr lvl="0" rtl="0"/>
            <a:r>
              <a:rPr lang="tr-TR"/>
              <a:t>Asıl metin stillerini düzenlemek için tıklayın</a:t>
            </a:r>
          </a:p>
          <a:p>
            <a:pPr lvl="1" rtl="0"/>
            <a:r>
              <a:rPr lang="tr-TR"/>
              <a:t>İkinci düzey</a:t>
            </a:r>
          </a:p>
          <a:p>
            <a:pPr lvl="2" rtl="0"/>
            <a:r>
              <a:rPr lang="tr-TR"/>
              <a:t>Üçüncü düzey</a:t>
            </a:r>
          </a:p>
          <a:p>
            <a:pPr lvl="3" rtl="0"/>
            <a:r>
              <a:rPr lang="tr-TR"/>
              <a:t>Dördüncü düzey</a:t>
            </a:r>
          </a:p>
          <a:p>
            <a:pPr lvl="4" rtl="0"/>
            <a:r>
              <a:rPr lang="tr-TR"/>
              <a:t>Beşinci düzey</a:t>
            </a:r>
            <a:endParaRPr/>
          </a:p>
        </p:txBody>
      </p:sp>
      <p:sp>
        <p:nvSpPr>
          <p:cNvPr id="7" name="Tarih Yer Tutucusu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8" name="Alt Bilgi Yer Tutucusu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pPr rtl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33046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/>
              <a:t>Asıl başlık stilini düzenlemek için tıklayın</a:t>
            </a:r>
            <a:endParaRPr/>
          </a:p>
        </p:txBody>
      </p:sp>
      <p:sp>
        <p:nvSpPr>
          <p:cNvPr id="3" name="Tarih Yer Tutucusu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4" name="Alt Bilgi Yer Tutucusu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pPr rtl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983093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bg bwMode="gray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arih Yer Tutucusu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3" name="Alt Bilgi Yer Tutucusu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pPr rtl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22526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Resim Yazılı İçerik">
    <p:bg bwMode="gray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8837612" y="2277477"/>
            <a:ext cx="2743201" cy="2322178"/>
          </a:xfrm>
        </p:spPr>
        <p:txBody>
          <a:bodyPr rtlCol="0" anchor="b">
            <a:normAutofit/>
          </a:bodyPr>
          <a:lstStyle>
            <a:lvl1pPr algn="l" rtl="0">
              <a:defRPr sz="2600">
                <a:solidFill>
                  <a:schemeClr val="accent2"/>
                </a:solidFill>
              </a:defRPr>
            </a:lvl1pPr>
          </a:lstStyle>
          <a:p>
            <a:pPr rtl="0"/>
            <a:r>
              <a:rPr lang="tr-TR"/>
              <a:t>Asıl başlık stilini düzenlemek için tıklayın</a:t>
            </a:r>
            <a:endParaRPr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293813" y="533400"/>
            <a:ext cx="6858000" cy="4800600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600"/>
            </a:lvl4pPr>
            <a:lvl5pPr algn="l" rtl="0">
              <a:defRPr sz="1400"/>
            </a:lvl5pPr>
            <a:lvl6pPr algn="l" rtl="0">
              <a:defRPr sz="1400"/>
            </a:lvl6pPr>
            <a:lvl7pPr algn="l" rtl="0">
              <a:defRPr sz="1400"/>
            </a:lvl7pPr>
            <a:lvl8pPr algn="l" rtl="0">
              <a:defRPr sz="1400"/>
            </a:lvl8pPr>
            <a:lvl9pPr algn="l" rtl="0">
              <a:defRPr sz="1400"/>
            </a:lvl9pPr>
          </a:lstStyle>
          <a:p>
            <a:pPr lvl="0" rtl="0"/>
            <a:r>
              <a:rPr lang="tr-TR"/>
              <a:t>Asıl metin stillerini düzenlemek için tıklayın</a:t>
            </a:r>
          </a:p>
          <a:p>
            <a:pPr lvl="1" rtl="0"/>
            <a:r>
              <a:rPr lang="tr-TR"/>
              <a:t>İkinci düzey</a:t>
            </a:r>
          </a:p>
          <a:p>
            <a:pPr lvl="2" rtl="0"/>
            <a:r>
              <a:rPr lang="tr-TR"/>
              <a:t>Üçüncü düzey</a:t>
            </a:r>
          </a:p>
          <a:p>
            <a:pPr lvl="3" rtl="0"/>
            <a:r>
              <a:rPr lang="tr-TR"/>
              <a:t>Dördüncü düzey</a:t>
            </a:r>
          </a:p>
          <a:p>
            <a:pPr lvl="4" rtl="0"/>
            <a:r>
              <a:rPr lang="tr-TR"/>
              <a:t>Beşinci düzey</a:t>
            </a:r>
            <a:endParaRPr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837614" y="4583187"/>
            <a:ext cx="2743200" cy="1131813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000"/>
              </a:spcBef>
              <a:buNone/>
              <a:defRPr sz="1400"/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tr-TR"/>
              <a:t>Asıl metin stillerini düzenlemek için tıklayın</a:t>
            </a:r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pPr rtl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977006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Resim Yazılı Resim">
    <p:bg bwMode="gray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8837612" y="2277477"/>
            <a:ext cx="2743201" cy="2322178"/>
          </a:xfrm>
        </p:spPr>
        <p:txBody>
          <a:bodyPr rtlCol="0" anchor="b">
            <a:normAutofit/>
          </a:bodyPr>
          <a:lstStyle>
            <a:lvl1pPr algn="l" rtl="0">
              <a:defRPr sz="2600">
                <a:solidFill>
                  <a:schemeClr val="accent2"/>
                </a:solidFill>
              </a:defRPr>
            </a:lvl1pPr>
          </a:lstStyle>
          <a:p>
            <a:pPr rtl="0"/>
            <a:r>
              <a:rPr lang="tr-TR"/>
              <a:t>Asıl başlık stilini düzenlemek için tıklayın</a:t>
            </a:r>
            <a:endParaRPr/>
          </a:p>
        </p:txBody>
      </p:sp>
      <p:sp>
        <p:nvSpPr>
          <p:cNvPr id="8" name="Yuvarlatılmış Dikdörtgen 7"/>
          <p:cNvSpPr/>
          <p:nvPr/>
        </p:nvSpPr>
        <p:spPr>
          <a:xfrm>
            <a:off x="1293812" y="533400"/>
            <a:ext cx="6858001" cy="4800600"/>
          </a:xfrm>
          <a:prstGeom prst="roundRect">
            <a:avLst>
              <a:gd name="adj" fmla="val 4409"/>
            </a:avLst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/>
          </a:p>
        </p:txBody>
      </p:sp>
      <p:sp>
        <p:nvSpPr>
          <p:cNvPr id="3" name="Resim Yer Tutucusu 2" descr="Resim eklemek için boş yer tutucu. Yer tutucuya tıklayın ve eklemek istediğiniz resmi seçin."/>
          <p:cNvSpPr>
            <a:spLocks noGrp="1"/>
          </p:cNvSpPr>
          <p:nvPr>
            <p:ph type="pic" idx="1"/>
          </p:nvPr>
        </p:nvSpPr>
        <p:spPr>
          <a:xfrm>
            <a:off x="1408112" y="647700"/>
            <a:ext cx="6629400" cy="4572000"/>
          </a:xfrm>
          <a:prstGeom prst="roundRect">
            <a:avLst>
              <a:gd name="adj" fmla="val 3725"/>
            </a:avLst>
          </a:prstGeom>
        </p:spPr>
        <p:txBody>
          <a:bodyPr tIns="914400" rtlCol="0">
            <a:normAutofit/>
          </a:bodyPr>
          <a:lstStyle>
            <a:lvl1pPr marL="0" indent="0" algn="ctr" rtl="0">
              <a:buNone/>
              <a:defRPr sz="2400"/>
            </a:lvl1pPr>
            <a:lvl2pPr marL="457200" indent="0" algn="l" rtl="0">
              <a:buNone/>
              <a:defRPr sz="2800"/>
            </a:lvl2pPr>
            <a:lvl3pPr marL="914400" indent="0" algn="l" rtl="0">
              <a:buNone/>
              <a:defRPr sz="2400"/>
            </a:lvl3pPr>
            <a:lvl4pPr marL="1371600" indent="0" algn="l" rtl="0">
              <a:buNone/>
              <a:defRPr sz="2000"/>
            </a:lvl4pPr>
            <a:lvl5pPr marL="1828800" indent="0" algn="l" rtl="0">
              <a:buNone/>
              <a:defRPr sz="2000"/>
            </a:lvl5pPr>
            <a:lvl6pPr marL="2286000" indent="0" algn="l" rtl="0">
              <a:buNone/>
              <a:defRPr sz="2000"/>
            </a:lvl6pPr>
            <a:lvl7pPr marL="2743200" indent="0" algn="l" rtl="0">
              <a:buNone/>
              <a:defRPr sz="2000"/>
            </a:lvl7pPr>
            <a:lvl8pPr marL="3200400" indent="0" algn="l" rtl="0">
              <a:buNone/>
              <a:defRPr sz="2000"/>
            </a:lvl8pPr>
            <a:lvl9pPr marL="3657600" indent="0" algn="l" rtl="0">
              <a:buNone/>
              <a:defRPr sz="2000"/>
            </a:lvl9pPr>
          </a:lstStyle>
          <a:p>
            <a:pPr rtl="0"/>
            <a:r>
              <a:rPr lang="tr-TR"/>
              <a:t>Resim eklemek için simgeye tıklayın</a:t>
            </a:r>
            <a:endParaRPr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837614" y="4583187"/>
            <a:ext cx="2743200" cy="1131813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000"/>
              </a:spcBef>
              <a:buNone/>
              <a:defRPr sz="1400"/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tr-TR"/>
              <a:t>Asıl metin stillerini düzenlemek için tıklayın</a:t>
            </a:r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pPr rtl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393017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2208213" y="304800"/>
            <a:ext cx="9372600" cy="12004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tr"/>
              <a:t>Asıl başlık stili için tıklatın</a:t>
            </a:r>
            <a:endParaRPr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2208213" y="1600200"/>
            <a:ext cx="93726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tr"/>
              <a:t>Asıl metin stillerini düzenlemek için tıklayın</a:t>
            </a:r>
          </a:p>
          <a:p>
            <a:pPr lvl="1" rtl="0"/>
            <a:r>
              <a:rPr lang="tr"/>
              <a:t>İkinci düzey</a:t>
            </a:r>
          </a:p>
          <a:p>
            <a:pPr lvl="2" rtl="0"/>
            <a:r>
              <a:rPr lang="tr"/>
              <a:t>Üçüncü düzey</a:t>
            </a:r>
          </a:p>
          <a:p>
            <a:pPr lvl="3" rtl="0"/>
            <a:r>
              <a:rPr lang="tr"/>
              <a:t>Dördüncü düzey</a:t>
            </a:r>
          </a:p>
          <a:p>
            <a:pPr lvl="4" rtl="0"/>
            <a:r>
              <a:rPr lang="tr"/>
              <a:t>Beşinci düzey</a:t>
            </a:r>
            <a:endParaRPr/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2"/>
          </p:nvPr>
        </p:nvSpPr>
        <p:spPr>
          <a:xfrm>
            <a:off x="253576" y="6505078"/>
            <a:ext cx="964036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tx2"/>
                </a:solidFill>
              </a:defRPr>
            </a:lvl1pPr>
          </a:lstStyle>
          <a:p>
            <a:pPr rtl="0"/>
            <a:r>
              <a:rPr lang="en-US"/>
              <a:t>01.09.2016</a:t>
            </a:r>
            <a:endParaRPr lang="en-US" dirty="0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3"/>
          </p:nvPr>
        </p:nvSpPr>
        <p:spPr>
          <a:xfrm>
            <a:off x="1280159" y="6505078"/>
            <a:ext cx="6876415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tx2"/>
                </a:solidFill>
              </a:defRPr>
            </a:lvl1pPr>
          </a:lstStyle>
          <a:p>
            <a:pPr rtl="0"/>
            <a:endParaRPr lang="en-US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11580814" y="6280298"/>
            <a:ext cx="533399" cy="3491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rtl="0">
              <a:defRPr sz="1100" b="1">
                <a:solidFill>
                  <a:srgbClr val="AB3C19"/>
                </a:solidFill>
              </a:defRPr>
            </a:lvl1pPr>
          </a:lstStyle>
          <a:p>
            <a:pPr rtl="0"/>
            <a:fld id="{8FDBFFB2-86D9-4B8F-A59A-553A60B94BBE}" type="slidenum">
              <a:rPr lang="en-US" smtClean="0"/>
              <a:pPr rtl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0255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90000"/>
        </a:lnSpc>
        <a:spcBef>
          <a:spcPts val="1800"/>
        </a:spcBef>
        <a:buSzPct val="80000"/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90000"/>
        </a:lnSpc>
        <a:spcBef>
          <a:spcPts val="1000"/>
        </a:spcBef>
        <a:buSzPct val="80000"/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7452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9456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1460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3464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slide2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8.png"/><Relationship Id="rId4" Type="http://schemas.openxmlformats.org/officeDocument/2006/relationships/slide" Target="slide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2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2390945" y="1858391"/>
            <a:ext cx="7199898" cy="2136559"/>
          </a:xfrm>
        </p:spPr>
        <p:txBody>
          <a:bodyPr rtlCol="0"/>
          <a:lstStyle/>
          <a:p>
            <a:pPr algn="ctr" rtl="0"/>
            <a:r>
              <a:rPr lang="tr-TR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Yapılarına Göre Fiiller</a:t>
            </a:r>
            <a:endParaRPr lang="tr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id="{D97A9F3F-4FC2-488C-8305-9CBEFA623AED}"/>
              </a:ext>
            </a:extLst>
          </p:cNvPr>
          <p:cNvSpPr txBox="1"/>
          <p:nvPr/>
        </p:nvSpPr>
        <p:spPr>
          <a:xfrm>
            <a:off x="3643790" y="5840572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Özgür KAYA</a:t>
            </a:r>
          </a:p>
          <a:p>
            <a:pPr algn="ctr"/>
            <a:r>
              <a:rPr lang="tr-TR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Türkçe Öğretmeni</a:t>
            </a:r>
          </a:p>
        </p:txBody>
      </p:sp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842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ACEE9C57-029C-4A46-B44B-B344B39BAC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0114" y="1307238"/>
            <a:ext cx="6400801" cy="2486025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Birleşik Fiiller</a:t>
            </a:r>
          </a:p>
        </p:txBody>
      </p:sp>
    </p:spTree>
    <p:extLst>
      <p:ext uri="{BB962C8B-B14F-4D97-AF65-F5344CB8AC3E}">
        <p14:creationId xmlns:p14="http://schemas.microsoft.com/office/powerpoint/2010/main" val="3647428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6.25E-7 7.40741E-7 L 6.25E-7 -0.0722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7C3F5EFD-9E8B-413B-8062-80A245F077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3196" y="328472"/>
            <a:ext cx="9372600" cy="723981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Birleşik Fiiller</a:t>
            </a:r>
            <a:endParaRPr lang="tr-T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İçerik Yer Tutucusu 2">
            <a:extLst>
              <a:ext uri="{FF2B5EF4-FFF2-40B4-BE49-F238E27FC236}">
                <a16:creationId xmlns:a16="http://schemas.microsoft.com/office/drawing/2014/main" id="{7C5EC544-F12F-44DE-9A34-C68D88057576}"/>
              </a:ext>
            </a:extLst>
          </p:cNvPr>
          <p:cNvSpPr txBox="1">
            <a:spLocks/>
          </p:cNvSpPr>
          <p:nvPr/>
        </p:nvSpPr>
        <p:spPr>
          <a:xfrm>
            <a:off x="1160647" y="1726707"/>
            <a:ext cx="10105116" cy="9543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En az iki sözcüğün bir araya gelmesiyle oluşan fiillere </a:t>
            </a:r>
            <a:r>
              <a:rPr lang="tr-TR" sz="2400" b="1" i="1" dirty="0">
                <a:solidFill>
                  <a:srgbClr val="FF0000"/>
                </a:solidFill>
              </a:rPr>
              <a:t>birleşik fiil </a:t>
            </a:r>
            <a:r>
              <a:rPr lang="tr-TR" sz="2400" dirty="0"/>
              <a:t>denir. </a:t>
            </a:r>
          </a:p>
        </p:txBody>
      </p:sp>
      <p:sp>
        <p:nvSpPr>
          <p:cNvPr id="9" name="İçerik Yer Tutucusu 2">
            <a:extLst>
              <a:ext uri="{FF2B5EF4-FFF2-40B4-BE49-F238E27FC236}">
                <a16:creationId xmlns:a16="http://schemas.microsoft.com/office/drawing/2014/main" id="{C63856B0-C61F-4F29-AB38-C8BC4712181E}"/>
              </a:ext>
            </a:extLst>
          </p:cNvPr>
          <p:cNvSpPr txBox="1">
            <a:spLocks/>
          </p:cNvSpPr>
          <p:nvPr/>
        </p:nvSpPr>
        <p:spPr>
          <a:xfrm>
            <a:off x="1160647" y="2991775"/>
            <a:ext cx="10105116" cy="8744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Birleşik fiiller üç şekilde oluşabilir:</a:t>
            </a:r>
          </a:p>
        </p:txBody>
      </p:sp>
    </p:spTree>
    <p:extLst>
      <p:ext uri="{BB962C8B-B14F-4D97-AF65-F5344CB8AC3E}">
        <p14:creationId xmlns:p14="http://schemas.microsoft.com/office/powerpoint/2010/main" val="40032177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7C3F5EFD-9E8B-413B-8062-80A245F077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3196" y="328472"/>
            <a:ext cx="9372600" cy="723981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Kurallı Birleşik Fiiller</a:t>
            </a:r>
            <a:endParaRPr lang="tr-T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İçerik Yer Tutucusu 2">
            <a:extLst>
              <a:ext uri="{FF2B5EF4-FFF2-40B4-BE49-F238E27FC236}">
                <a16:creationId xmlns:a16="http://schemas.microsoft.com/office/drawing/2014/main" id="{7C5EC544-F12F-44DE-9A34-C68D88057576}"/>
              </a:ext>
            </a:extLst>
          </p:cNvPr>
          <p:cNvSpPr txBox="1">
            <a:spLocks/>
          </p:cNvSpPr>
          <p:nvPr/>
        </p:nvSpPr>
        <p:spPr>
          <a:xfrm>
            <a:off x="1160647" y="1726707"/>
            <a:ext cx="10105116" cy="9543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İki fiilin birleşerek yeni bir fiil oluşturduğu durumlara </a:t>
            </a:r>
            <a:r>
              <a:rPr lang="tr-TR" sz="2400" b="1" i="1" dirty="0">
                <a:solidFill>
                  <a:srgbClr val="FF0000"/>
                </a:solidFill>
              </a:rPr>
              <a:t>kurallı birleşik fiil </a:t>
            </a:r>
            <a:r>
              <a:rPr lang="tr-TR" sz="2400" dirty="0"/>
              <a:t>denir. </a:t>
            </a:r>
          </a:p>
        </p:txBody>
      </p:sp>
      <p:sp>
        <p:nvSpPr>
          <p:cNvPr id="9" name="İçerik Yer Tutucusu 2">
            <a:extLst>
              <a:ext uri="{FF2B5EF4-FFF2-40B4-BE49-F238E27FC236}">
                <a16:creationId xmlns:a16="http://schemas.microsoft.com/office/drawing/2014/main" id="{C63856B0-C61F-4F29-AB38-C8BC4712181E}"/>
              </a:ext>
            </a:extLst>
          </p:cNvPr>
          <p:cNvSpPr txBox="1">
            <a:spLocks/>
          </p:cNvSpPr>
          <p:nvPr/>
        </p:nvSpPr>
        <p:spPr>
          <a:xfrm>
            <a:off x="1160647" y="2991775"/>
            <a:ext cx="10105116" cy="8744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r>
              <a:rPr lang="nn-NO" sz="2400" b="1" dirty="0">
                <a:solidFill>
                  <a:srgbClr val="FF0000"/>
                </a:solidFill>
              </a:rPr>
              <a:t>Not: </a:t>
            </a:r>
            <a:r>
              <a:rPr lang="nn-NO" sz="2400" dirty="0"/>
              <a:t>Kurallı birleşik fiiller her zaman bitişik yazılır. </a:t>
            </a:r>
            <a:endParaRPr lang="tr-TR" sz="2400" dirty="0"/>
          </a:p>
        </p:txBody>
      </p:sp>
      <p:sp>
        <p:nvSpPr>
          <p:cNvPr id="5" name="İçerik Yer Tutucusu 2">
            <a:extLst>
              <a:ext uri="{FF2B5EF4-FFF2-40B4-BE49-F238E27FC236}">
                <a16:creationId xmlns:a16="http://schemas.microsoft.com/office/drawing/2014/main" id="{AD19EF9B-8CB1-439F-B27C-2EF50A7EAAF2}"/>
              </a:ext>
            </a:extLst>
          </p:cNvPr>
          <p:cNvSpPr txBox="1">
            <a:spLocks/>
          </p:cNvSpPr>
          <p:nvPr/>
        </p:nvSpPr>
        <p:spPr>
          <a:xfrm>
            <a:off x="1160647" y="4023064"/>
            <a:ext cx="10105116" cy="8744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«</a:t>
            </a:r>
            <a:r>
              <a:rPr lang="nn-NO" sz="2400" dirty="0"/>
              <a:t>Fiil + fiil</a:t>
            </a:r>
            <a:r>
              <a:rPr lang="tr-TR" sz="2400" dirty="0"/>
              <a:t>»</a:t>
            </a:r>
            <a:r>
              <a:rPr lang="nn-NO" sz="2400" dirty="0"/>
              <a:t> yoluyla yapılan kurall</a:t>
            </a:r>
            <a:r>
              <a:rPr lang="tr-TR" sz="2400" dirty="0"/>
              <a:t>ı</a:t>
            </a:r>
            <a:r>
              <a:rPr lang="nn-NO" sz="2400" dirty="0"/>
              <a:t> birleşik fiiller</a:t>
            </a:r>
            <a:r>
              <a:rPr lang="tr-TR" sz="2400" dirty="0"/>
              <a:t>,</a:t>
            </a:r>
            <a:r>
              <a:rPr lang="nn-NO" sz="2400" dirty="0"/>
              <a:t> cümleye çeşitli anlamlar katar.</a:t>
            </a:r>
            <a:endParaRPr lang="tr-TR" sz="2400" dirty="0"/>
          </a:p>
        </p:txBody>
      </p:sp>
      <p:sp>
        <p:nvSpPr>
          <p:cNvPr id="2" name="Dikdörtgen: Köşeleri Yuvarlatılmış 1">
            <a:extLst>
              <a:ext uri="{FF2B5EF4-FFF2-40B4-BE49-F238E27FC236}">
                <a16:creationId xmlns:a16="http://schemas.microsoft.com/office/drawing/2014/main" id="{02FA7BEB-07FE-49C1-BDF6-09FDA5ADB7E3}"/>
              </a:ext>
            </a:extLst>
          </p:cNvPr>
          <p:cNvSpPr/>
          <p:nvPr/>
        </p:nvSpPr>
        <p:spPr>
          <a:xfrm>
            <a:off x="5228948" y="4897514"/>
            <a:ext cx="1296140" cy="69541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/>
              <a:t>FİİL</a:t>
            </a:r>
            <a:endParaRPr lang="tr-TR" b="1" dirty="0"/>
          </a:p>
        </p:txBody>
      </p:sp>
      <p:sp>
        <p:nvSpPr>
          <p:cNvPr id="3" name="Artı İşareti 2">
            <a:extLst>
              <a:ext uri="{FF2B5EF4-FFF2-40B4-BE49-F238E27FC236}">
                <a16:creationId xmlns:a16="http://schemas.microsoft.com/office/drawing/2014/main" id="{9159E079-8026-4C09-B54E-45039DB9C3CE}"/>
              </a:ext>
            </a:extLst>
          </p:cNvPr>
          <p:cNvSpPr/>
          <p:nvPr/>
        </p:nvSpPr>
        <p:spPr>
          <a:xfrm>
            <a:off x="6684884" y="4807998"/>
            <a:ext cx="1003177" cy="874450"/>
          </a:xfrm>
          <a:prstGeom prst="mathPlus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Dikdörtgen: Köşeleri Yuvarlatılmış 9">
            <a:extLst>
              <a:ext uri="{FF2B5EF4-FFF2-40B4-BE49-F238E27FC236}">
                <a16:creationId xmlns:a16="http://schemas.microsoft.com/office/drawing/2014/main" id="{CED6BC7B-86F4-44A1-8402-1A17BCDFD1E6}"/>
              </a:ext>
            </a:extLst>
          </p:cNvPr>
          <p:cNvSpPr/>
          <p:nvPr/>
        </p:nvSpPr>
        <p:spPr>
          <a:xfrm>
            <a:off x="7847857" y="4897514"/>
            <a:ext cx="1296140" cy="69541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/>
              <a:t>FİİL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val="3194228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/>
      <p:bldP spid="5" grpId="0"/>
      <p:bldP spid="2" grpId="0" animBg="1"/>
      <p:bldP spid="3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8698B3D-B089-4A1C-829B-2F752107EF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6057" y="497149"/>
            <a:ext cx="1662452" cy="608571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Örnek:</a:t>
            </a:r>
          </a:p>
        </p:txBody>
      </p:sp>
      <p:sp>
        <p:nvSpPr>
          <p:cNvPr id="5" name="İçerik Yer Tutucusu 2">
            <a:extLst>
              <a:ext uri="{FF2B5EF4-FFF2-40B4-BE49-F238E27FC236}">
                <a16:creationId xmlns:a16="http://schemas.microsoft.com/office/drawing/2014/main" id="{ACA72E3E-3C3C-450C-BD7B-E204E5623A2B}"/>
              </a:ext>
            </a:extLst>
          </p:cNvPr>
          <p:cNvSpPr txBox="1">
            <a:spLocks/>
          </p:cNvSpPr>
          <p:nvPr/>
        </p:nvSpPr>
        <p:spPr>
          <a:xfrm>
            <a:off x="1043442" y="1282823"/>
            <a:ext cx="10105116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Her gün üç kilometre </a:t>
            </a:r>
            <a:r>
              <a:rPr lang="tr-TR" sz="2400" u="sng" dirty="0"/>
              <a:t>yüzebilirim</a:t>
            </a:r>
            <a:r>
              <a:rPr lang="tr-TR" sz="2400" dirty="0"/>
              <a:t>. (Yüz-</a:t>
            </a:r>
            <a:r>
              <a:rPr lang="tr-TR" sz="2400" dirty="0" err="1"/>
              <a:t>ebil</a:t>
            </a:r>
            <a:r>
              <a:rPr lang="tr-TR" sz="2400" dirty="0"/>
              <a:t>- </a:t>
            </a:r>
            <a:r>
              <a:rPr lang="tr-TR" sz="2400" dirty="0">
                <a:sym typeface="Wingdings" panose="05000000000000000000" pitchFamily="2" charset="2"/>
              </a:rPr>
              <a:t></a:t>
            </a:r>
            <a:r>
              <a:rPr lang="tr-TR" sz="2400" dirty="0"/>
              <a:t> Yeterlilik, yapabilme)</a:t>
            </a:r>
          </a:p>
        </p:txBody>
      </p:sp>
      <p:sp>
        <p:nvSpPr>
          <p:cNvPr id="6" name="İçerik Yer Tutucusu 2">
            <a:extLst>
              <a:ext uri="{FF2B5EF4-FFF2-40B4-BE49-F238E27FC236}">
                <a16:creationId xmlns:a16="http://schemas.microsoft.com/office/drawing/2014/main" id="{93AE1250-DFA4-4C6A-9B2C-D20E78DB45D0}"/>
              </a:ext>
            </a:extLst>
          </p:cNvPr>
          <p:cNvSpPr txBox="1">
            <a:spLocks/>
          </p:cNvSpPr>
          <p:nvPr/>
        </p:nvSpPr>
        <p:spPr>
          <a:xfrm>
            <a:off x="1043442" y="2015229"/>
            <a:ext cx="10105116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Her gün üç kilometre </a:t>
            </a:r>
            <a:r>
              <a:rPr lang="tr-TR" sz="2400" u="sng" dirty="0"/>
              <a:t>yüzemem</a:t>
            </a:r>
            <a:r>
              <a:rPr lang="tr-TR" sz="2400" dirty="0"/>
              <a:t>. (Yeterlilik fiilinin olumsuzu) ***</a:t>
            </a:r>
          </a:p>
        </p:txBody>
      </p:sp>
      <p:sp>
        <p:nvSpPr>
          <p:cNvPr id="7" name="İçerik Yer Tutucusu 2">
            <a:extLst>
              <a:ext uri="{FF2B5EF4-FFF2-40B4-BE49-F238E27FC236}">
                <a16:creationId xmlns:a16="http://schemas.microsoft.com/office/drawing/2014/main" id="{5D468262-2B94-42B2-9E82-7BF7F12D96E8}"/>
              </a:ext>
            </a:extLst>
          </p:cNvPr>
          <p:cNvSpPr txBox="1">
            <a:spLocks/>
          </p:cNvSpPr>
          <p:nvPr/>
        </p:nvSpPr>
        <p:spPr>
          <a:xfrm>
            <a:off x="1052320" y="3151348"/>
            <a:ext cx="10897025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Bu sınavı kolayca </a:t>
            </a:r>
            <a:r>
              <a:rPr lang="tr-TR" sz="2400" u="sng" dirty="0"/>
              <a:t>kazanabilirim</a:t>
            </a:r>
            <a:r>
              <a:rPr lang="tr-TR" sz="2400" dirty="0"/>
              <a:t>. (Kazan-</a:t>
            </a:r>
            <a:r>
              <a:rPr lang="tr-TR" sz="2400" dirty="0" err="1"/>
              <a:t>ebil</a:t>
            </a:r>
            <a:r>
              <a:rPr lang="tr-TR" sz="2400" dirty="0"/>
              <a:t>- </a:t>
            </a:r>
            <a:r>
              <a:rPr lang="tr-TR" sz="2400" dirty="0">
                <a:sym typeface="Wingdings" panose="05000000000000000000" pitchFamily="2" charset="2"/>
              </a:rPr>
              <a:t></a:t>
            </a:r>
            <a:r>
              <a:rPr lang="tr-TR" sz="2400" dirty="0"/>
              <a:t> Yeterlilik)</a:t>
            </a:r>
          </a:p>
        </p:txBody>
      </p:sp>
      <p:sp>
        <p:nvSpPr>
          <p:cNvPr id="8" name="İçerik Yer Tutucusu 2">
            <a:extLst>
              <a:ext uri="{FF2B5EF4-FFF2-40B4-BE49-F238E27FC236}">
                <a16:creationId xmlns:a16="http://schemas.microsoft.com/office/drawing/2014/main" id="{F1E452E0-B6A0-4A5E-AFF7-8D41FEB08C27}"/>
              </a:ext>
            </a:extLst>
          </p:cNvPr>
          <p:cNvSpPr txBox="1">
            <a:spLocks/>
          </p:cNvSpPr>
          <p:nvPr/>
        </p:nvSpPr>
        <p:spPr>
          <a:xfrm>
            <a:off x="1043442" y="3900393"/>
            <a:ext cx="10105116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Bu sınavı kolayca </a:t>
            </a:r>
            <a:r>
              <a:rPr lang="tr-TR" sz="2400" u="sng" dirty="0"/>
              <a:t>kazanamam</a:t>
            </a:r>
            <a:r>
              <a:rPr lang="tr-TR" sz="2400" dirty="0"/>
              <a:t>. (Yeterlilik fiilinin olumsuzu) ***</a:t>
            </a:r>
          </a:p>
        </p:txBody>
      </p:sp>
    </p:spTree>
    <p:extLst>
      <p:ext uri="{BB962C8B-B14F-4D97-AF65-F5344CB8AC3E}">
        <p14:creationId xmlns:p14="http://schemas.microsoft.com/office/powerpoint/2010/main" val="12474199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7" grpId="0" build="p"/>
      <p:bldP spid="8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8698B3D-B089-4A1C-829B-2F752107EF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6057" y="497149"/>
            <a:ext cx="1662452" cy="608571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Örnek:</a:t>
            </a:r>
          </a:p>
        </p:txBody>
      </p:sp>
      <p:sp>
        <p:nvSpPr>
          <p:cNvPr id="5" name="İçerik Yer Tutucusu 2">
            <a:extLst>
              <a:ext uri="{FF2B5EF4-FFF2-40B4-BE49-F238E27FC236}">
                <a16:creationId xmlns:a16="http://schemas.microsoft.com/office/drawing/2014/main" id="{ACA72E3E-3C3C-450C-BD7B-E204E5623A2B}"/>
              </a:ext>
            </a:extLst>
          </p:cNvPr>
          <p:cNvSpPr txBox="1">
            <a:spLocks/>
          </p:cNvSpPr>
          <p:nvPr/>
        </p:nvSpPr>
        <p:spPr>
          <a:xfrm>
            <a:off x="1043442" y="1282823"/>
            <a:ext cx="10105116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Penceredeki güvercin birden </a:t>
            </a:r>
            <a:r>
              <a:rPr lang="tr-TR" sz="2400" u="sng" dirty="0"/>
              <a:t>uçuverdi</a:t>
            </a:r>
            <a:r>
              <a:rPr lang="tr-TR" sz="2400" dirty="0"/>
              <a:t>. (Uç-iver- </a:t>
            </a:r>
            <a:r>
              <a:rPr lang="tr-TR" sz="2400" dirty="0">
                <a:sym typeface="Wingdings" panose="05000000000000000000" pitchFamily="2" charset="2"/>
              </a:rPr>
              <a:t></a:t>
            </a:r>
            <a:r>
              <a:rPr lang="tr-TR" sz="2400" dirty="0"/>
              <a:t> Tezlik, çabukluk)</a:t>
            </a:r>
          </a:p>
        </p:txBody>
      </p:sp>
      <p:sp>
        <p:nvSpPr>
          <p:cNvPr id="6" name="İçerik Yer Tutucusu 2">
            <a:extLst>
              <a:ext uri="{FF2B5EF4-FFF2-40B4-BE49-F238E27FC236}">
                <a16:creationId xmlns:a16="http://schemas.microsoft.com/office/drawing/2014/main" id="{93AE1250-DFA4-4C6A-9B2C-D20E78DB45D0}"/>
              </a:ext>
            </a:extLst>
          </p:cNvPr>
          <p:cNvSpPr txBox="1">
            <a:spLocks/>
          </p:cNvSpPr>
          <p:nvPr/>
        </p:nvSpPr>
        <p:spPr>
          <a:xfrm>
            <a:off x="1043441" y="1942222"/>
            <a:ext cx="10781614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Kardeşim yolda yürürken </a:t>
            </a:r>
            <a:r>
              <a:rPr lang="tr-TR" sz="2400" u="sng" dirty="0"/>
              <a:t>düşeyazdı</a:t>
            </a:r>
            <a:r>
              <a:rPr lang="tr-TR" sz="2400" dirty="0"/>
              <a:t>. (Düş-</a:t>
            </a:r>
            <a:r>
              <a:rPr lang="tr-TR" sz="2400" dirty="0" err="1"/>
              <a:t>eyaz</a:t>
            </a:r>
            <a:r>
              <a:rPr lang="tr-TR" sz="2400" dirty="0"/>
              <a:t>- </a:t>
            </a:r>
            <a:r>
              <a:rPr lang="tr-TR" sz="2400" dirty="0">
                <a:sym typeface="Wingdings" panose="05000000000000000000" pitchFamily="2" charset="2"/>
              </a:rPr>
              <a:t></a:t>
            </a:r>
            <a:r>
              <a:rPr lang="tr-TR" sz="2400" dirty="0"/>
              <a:t> Yaklaşma, az kalsın)</a:t>
            </a:r>
          </a:p>
        </p:txBody>
      </p:sp>
      <p:sp>
        <p:nvSpPr>
          <p:cNvPr id="7" name="İçerik Yer Tutucusu 2">
            <a:extLst>
              <a:ext uri="{FF2B5EF4-FFF2-40B4-BE49-F238E27FC236}">
                <a16:creationId xmlns:a16="http://schemas.microsoft.com/office/drawing/2014/main" id="{5D468262-2B94-42B2-9E82-7BF7F12D96E8}"/>
              </a:ext>
            </a:extLst>
          </p:cNvPr>
          <p:cNvSpPr txBox="1">
            <a:spLocks/>
          </p:cNvSpPr>
          <p:nvPr/>
        </p:nvSpPr>
        <p:spPr>
          <a:xfrm>
            <a:off x="1043441" y="2545260"/>
            <a:ext cx="10897025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Siz kitaplara </a:t>
            </a:r>
            <a:r>
              <a:rPr lang="tr-TR" sz="2400" u="sng" dirty="0"/>
              <a:t>bakadurun</a:t>
            </a:r>
            <a:r>
              <a:rPr lang="tr-TR" sz="2400" dirty="0"/>
              <a:t>. (Bak-</a:t>
            </a:r>
            <a:r>
              <a:rPr lang="tr-TR" sz="2400" dirty="0" err="1"/>
              <a:t>edur</a:t>
            </a:r>
            <a:r>
              <a:rPr lang="tr-TR" sz="2400" dirty="0"/>
              <a:t>- </a:t>
            </a:r>
            <a:r>
              <a:rPr lang="tr-TR" sz="2400" dirty="0">
                <a:sym typeface="Wingdings" panose="05000000000000000000" pitchFamily="2" charset="2"/>
              </a:rPr>
              <a:t></a:t>
            </a:r>
            <a:r>
              <a:rPr lang="tr-TR" sz="2400" dirty="0"/>
              <a:t> </a:t>
            </a:r>
            <a:r>
              <a:rPr lang="tr-TR" sz="2400" dirty="0" err="1"/>
              <a:t>Sürerlilik</a:t>
            </a:r>
            <a:r>
              <a:rPr lang="tr-TR" sz="2400" dirty="0"/>
              <a:t>, devam etme)</a:t>
            </a:r>
          </a:p>
        </p:txBody>
      </p:sp>
      <p:sp>
        <p:nvSpPr>
          <p:cNvPr id="8" name="İçerik Yer Tutucusu 2">
            <a:extLst>
              <a:ext uri="{FF2B5EF4-FFF2-40B4-BE49-F238E27FC236}">
                <a16:creationId xmlns:a16="http://schemas.microsoft.com/office/drawing/2014/main" id="{F1E452E0-B6A0-4A5E-AFF7-8D41FEB08C27}"/>
              </a:ext>
            </a:extLst>
          </p:cNvPr>
          <p:cNvSpPr txBox="1">
            <a:spLocks/>
          </p:cNvSpPr>
          <p:nvPr/>
        </p:nvSpPr>
        <p:spPr>
          <a:xfrm>
            <a:off x="1043442" y="3244135"/>
            <a:ext cx="10105116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Koltuğun üzerinde </a:t>
            </a:r>
            <a:r>
              <a:rPr lang="tr-TR" sz="2400" u="sng" dirty="0"/>
              <a:t>uyuyakalmış</a:t>
            </a:r>
            <a:r>
              <a:rPr lang="tr-TR" sz="2400" dirty="0"/>
              <a:t>. (Uyu-</a:t>
            </a:r>
            <a:r>
              <a:rPr lang="tr-TR" sz="2400" dirty="0" err="1"/>
              <a:t>ekal</a:t>
            </a:r>
            <a:r>
              <a:rPr lang="tr-TR" sz="2400" dirty="0"/>
              <a:t>- </a:t>
            </a:r>
            <a:r>
              <a:rPr lang="tr-TR" sz="2400" dirty="0">
                <a:sym typeface="Wingdings" panose="05000000000000000000" pitchFamily="2" charset="2"/>
              </a:rPr>
              <a:t></a:t>
            </a:r>
            <a:r>
              <a:rPr lang="tr-TR" sz="2400" dirty="0"/>
              <a:t> </a:t>
            </a:r>
            <a:r>
              <a:rPr lang="tr-TR" sz="2400" dirty="0" err="1"/>
              <a:t>Sürerlilik</a:t>
            </a:r>
            <a:r>
              <a:rPr lang="tr-TR" sz="2400" dirty="0"/>
              <a:t>)</a:t>
            </a:r>
          </a:p>
        </p:txBody>
      </p:sp>
      <p:sp>
        <p:nvSpPr>
          <p:cNvPr id="9" name="İçerik Yer Tutucusu 2">
            <a:extLst>
              <a:ext uri="{FF2B5EF4-FFF2-40B4-BE49-F238E27FC236}">
                <a16:creationId xmlns:a16="http://schemas.microsoft.com/office/drawing/2014/main" id="{7F705DB9-D9E4-425B-B5C4-694C9626012C}"/>
              </a:ext>
            </a:extLst>
          </p:cNvPr>
          <p:cNvSpPr txBox="1">
            <a:spLocks/>
          </p:cNvSpPr>
          <p:nvPr/>
        </p:nvSpPr>
        <p:spPr>
          <a:xfrm>
            <a:off x="1043441" y="3900393"/>
            <a:ext cx="10399875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Bu gelenek nesilden </a:t>
            </a:r>
            <a:r>
              <a:rPr lang="tr-TR" sz="2400" dirty="0" err="1"/>
              <a:t>nesile</a:t>
            </a:r>
            <a:r>
              <a:rPr lang="tr-TR" sz="2400" dirty="0"/>
              <a:t> </a:t>
            </a:r>
            <a:r>
              <a:rPr lang="tr-TR" sz="2400" u="sng" dirty="0"/>
              <a:t>süregelmiş</a:t>
            </a:r>
            <a:r>
              <a:rPr lang="tr-TR" sz="2400" dirty="0"/>
              <a:t>. (Sür-</a:t>
            </a:r>
            <a:r>
              <a:rPr lang="tr-TR" sz="2400" dirty="0" err="1"/>
              <a:t>egel</a:t>
            </a:r>
            <a:r>
              <a:rPr lang="tr-TR" sz="2400" dirty="0"/>
              <a:t>- </a:t>
            </a:r>
            <a:r>
              <a:rPr lang="tr-TR" sz="2400" dirty="0">
                <a:sym typeface="Wingdings" panose="05000000000000000000" pitchFamily="2" charset="2"/>
              </a:rPr>
              <a:t></a:t>
            </a:r>
            <a:r>
              <a:rPr lang="tr-TR" sz="2400" dirty="0"/>
              <a:t> </a:t>
            </a:r>
            <a:r>
              <a:rPr lang="tr-TR" sz="2400" dirty="0" err="1"/>
              <a:t>Sürerlilik</a:t>
            </a:r>
            <a:r>
              <a:rPr lang="tr-TR" sz="24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9948745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7" grpId="0" build="p"/>
      <p:bldP spid="8" grpId="0" build="p"/>
      <p:bldP spid="9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7C3F5EFD-9E8B-413B-8062-80A245F077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3196" y="328472"/>
            <a:ext cx="9372600" cy="723981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Yardımcı Eylemle Kurulan Birleşik Fiiller</a:t>
            </a:r>
            <a:endParaRPr lang="tr-T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İçerik Yer Tutucusu 2">
            <a:extLst>
              <a:ext uri="{FF2B5EF4-FFF2-40B4-BE49-F238E27FC236}">
                <a16:creationId xmlns:a16="http://schemas.microsoft.com/office/drawing/2014/main" id="{7C5EC544-F12F-44DE-9A34-C68D88057576}"/>
              </a:ext>
            </a:extLst>
          </p:cNvPr>
          <p:cNvSpPr txBox="1">
            <a:spLocks/>
          </p:cNvSpPr>
          <p:nvPr/>
        </p:nvSpPr>
        <p:spPr>
          <a:xfrm>
            <a:off x="585926" y="1726707"/>
            <a:ext cx="11283519" cy="9543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Bir isim ile bir yardımcı eylemin birleşerek oluşturduğu fiillere </a:t>
            </a:r>
            <a:r>
              <a:rPr lang="tr-TR" sz="2400" b="1" i="1" dirty="0">
                <a:solidFill>
                  <a:srgbClr val="FF0000"/>
                </a:solidFill>
              </a:rPr>
              <a:t>yardımcı eylemle kurulan birleşik fiiller </a:t>
            </a:r>
            <a:r>
              <a:rPr lang="tr-TR" sz="2400" dirty="0"/>
              <a:t>denir. </a:t>
            </a:r>
          </a:p>
        </p:txBody>
      </p:sp>
      <p:sp>
        <p:nvSpPr>
          <p:cNvPr id="9" name="İçerik Yer Tutucusu 2">
            <a:extLst>
              <a:ext uri="{FF2B5EF4-FFF2-40B4-BE49-F238E27FC236}">
                <a16:creationId xmlns:a16="http://schemas.microsoft.com/office/drawing/2014/main" id="{C63856B0-C61F-4F29-AB38-C8BC4712181E}"/>
              </a:ext>
            </a:extLst>
          </p:cNvPr>
          <p:cNvSpPr txBox="1">
            <a:spLocks/>
          </p:cNvSpPr>
          <p:nvPr/>
        </p:nvSpPr>
        <p:spPr>
          <a:xfrm>
            <a:off x="3459963" y="3190975"/>
            <a:ext cx="2218491" cy="28696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Et-</a:t>
            </a:r>
          </a:p>
          <a:p>
            <a:r>
              <a:rPr lang="tr-TR" sz="2400" dirty="0"/>
              <a:t>Ol-</a:t>
            </a:r>
          </a:p>
          <a:p>
            <a:r>
              <a:rPr lang="tr-TR" sz="2400" dirty="0"/>
              <a:t>Kıl-</a:t>
            </a:r>
          </a:p>
          <a:p>
            <a:r>
              <a:rPr lang="tr-TR" sz="2400" dirty="0"/>
              <a:t>Eyle-</a:t>
            </a:r>
          </a:p>
          <a:p>
            <a:r>
              <a:rPr lang="tr-TR" sz="2400" dirty="0"/>
              <a:t>Buyur-</a:t>
            </a:r>
          </a:p>
        </p:txBody>
      </p:sp>
      <p:sp>
        <p:nvSpPr>
          <p:cNvPr id="3" name="Dikdörtgen: Köşeleri Yuvarlatılmış 2">
            <a:extLst>
              <a:ext uri="{FF2B5EF4-FFF2-40B4-BE49-F238E27FC236}">
                <a16:creationId xmlns:a16="http://schemas.microsoft.com/office/drawing/2014/main" id="{D0E97962-37BB-4A94-AB3D-C781E770AE5D}"/>
              </a:ext>
            </a:extLst>
          </p:cNvPr>
          <p:cNvSpPr/>
          <p:nvPr/>
        </p:nvSpPr>
        <p:spPr>
          <a:xfrm>
            <a:off x="2858610" y="1726707"/>
            <a:ext cx="2210540" cy="368423"/>
          </a:xfrm>
          <a:prstGeom prst="roundRect">
            <a:avLst/>
          </a:prstGeom>
          <a:noFill/>
          <a:ln w="381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7" name="Düz Ok Bağlayıcısı 6">
            <a:extLst>
              <a:ext uri="{FF2B5EF4-FFF2-40B4-BE49-F238E27FC236}">
                <a16:creationId xmlns:a16="http://schemas.microsoft.com/office/drawing/2014/main" id="{96513C32-74F1-4579-8D4C-056ED95D741C}"/>
              </a:ext>
            </a:extLst>
          </p:cNvPr>
          <p:cNvCxnSpPr>
            <a:stCxn id="3" idx="2"/>
          </p:cNvCxnSpPr>
          <p:nvPr/>
        </p:nvCxnSpPr>
        <p:spPr>
          <a:xfrm>
            <a:off x="3963880" y="2095130"/>
            <a:ext cx="18840" cy="103415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0" name="Dikdörtgen: Köşeleri Yuvarlatılmış 9">
            <a:extLst>
              <a:ext uri="{FF2B5EF4-FFF2-40B4-BE49-F238E27FC236}">
                <a16:creationId xmlns:a16="http://schemas.microsoft.com/office/drawing/2014/main" id="{4D5D42D2-A6D6-4E40-90E9-72156E40086C}"/>
              </a:ext>
            </a:extLst>
          </p:cNvPr>
          <p:cNvSpPr/>
          <p:nvPr/>
        </p:nvSpPr>
        <p:spPr>
          <a:xfrm>
            <a:off x="6285391" y="3518516"/>
            <a:ext cx="1296140" cy="69541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/>
              <a:t>İSİM</a:t>
            </a:r>
            <a:endParaRPr lang="tr-TR" b="1" dirty="0"/>
          </a:p>
        </p:txBody>
      </p:sp>
      <p:sp>
        <p:nvSpPr>
          <p:cNvPr id="11" name="Artı İşareti 10">
            <a:extLst>
              <a:ext uri="{FF2B5EF4-FFF2-40B4-BE49-F238E27FC236}">
                <a16:creationId xmlns:a16="http://schemas.microsoft.com/office/drawing/2014/main" id="{EFDCCDF2-BC06-4B45-A0A6-72A91ECBE2B9}"/>
              </a:ext>
            </a:extLst>
          </p:cNvPr>
          <p:cNvSpPr/>
          <p:nvPr/>
        </p:nvSpPr>
        <p:spPr>
          <a:xfrm>
            <a:off x="7741327" y="3429000"/>
            <a:ext cx="1003177" cy="874450"/>
          </a:xfrm>
          <a:prstGeom prst="mathPlus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: Köşeleri Yuvarlatılmış 11">
            <a:extLst>
              <a:ext uri="{FF2B5EF4-FFF2-40B4-BE49-F238E27FC236}">
                <a16:creationId xmlns:a16="http://schemas.microsoft.com/office/drawing/2014/main" id="{483F2BBE-DC8E-489B-A553-6986E3363069}"/>
              </a:ext>
            </a:extLst>
          </p:cNvPr>
          <p:cNvSpPr/>
          <p:nvPr/>
        </p:nvSpPr>
        <p:spPr>
          <a:xfrm>
            <a:off x="8904300" y="3518516"/>
            <a:ext cx="1296140" cy="69541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/>
              <a:t>FİİL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val="366366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/>
      <p:bldP spid="3" grpId="0" animBg="1"/>
      <p:bldP spid="10" grpId="0" animBg="1"/>
      <p:bldP spid="11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8698B3D-B089-4A1C-829B-2F752107EF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6057" y="497149"/>
            <a:ext cx="1662452" cy="608571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Örnek:</a:t>
            </a:r>
          </a:p>
        </p:txBody>
      </p:sp>
      <p:sp>
        <p:nvSpPr>
          <p:cNvPr id="5" name="İçerik Yer Tutucusu 2">
            <a:extLst>
              <a:ext uri="{FF2B5EF4-FFF2-40B4-BE49-F238E27FC236}">
                <a16:creationId xmlns:a16="http://schemas.microsoft.com/office/drawing/2014/main" id="{ACA72E3E-3C3C-450C-BD7B-E204E5623A2B}"/>
              </a:ext>
            </a:extLst>
          </p:cNvPr>
          <p:cNvSpPr txBox="1">
            <a:spLocks/>
          </p:cNvSpPr>
          <p:nvPr/>
        </p:nvSpPr>
        <p:spPr>
          <a:xfrm>
            <a:off x="1043442" y="1282823"/>
            <a:ext cx="10105116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Karşıya geçen yaşlı adama </a:t>
            </a:r>
            <a:r>
              <a:rPr lang="tr-TR" sz="2400" u="sng" dirty="0"/>
              <a:t>yardım ettim</a:t>
            </a:r>
            <a:r>
              <a:rPr lang="tr-TR" sz="2400" dirty="0"/>
              <a:t>.</a:t>
            </a:r>
          </a:p>
        </p:txBody>
      </p:sp>
      <p:sp>
        <p:nvSpPr>
          <p:cNvPr id="6" name="İçerik Yer Tutucusu 2">
            <a:extLst>
              <a:ext uri="{FF2B5EF4-FFF2-40B4-BE49-F238E27FC236}">
                <a16:creationId xmlns:a16="http://schemas.microsoft.com/office/drawing/2014/main" id="{93AE1250-DFA4-4C6A-9B2C-D20E78DB45D0}"/>
              </a:ext>
            </a:extLst>
          </p:cNvPr>
          <p:cNvSpPr txBox="1">
            <a:spLocks/>
          </p:cNvSpPr>
          <p:nvPr/>
        </p:nvSpPr>
        <p:spPr>
          <a:xfrm>
            <a:off x="1043442" y="2015229"/>
            <a:ext cx="10105116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Sınavdan iyi not alınca çok </a:t>
            </a:r>
            <a:r>
              <a:rPr lang="tr-TR" sz="2400" u="sng" dirty="0"/>
              <a:t>mutlu olmuş</a:t>
            </a:r>
            <a:r>
              <a:rPr lang="tr-TR" sz="2400" dirty="0"/>
              <a:t>.</a:t>
            </a:r>
          </a:p>
        </p:txBody>
      </p:sp>
      <p:sp>
        <p:nvSpPr>
          <p:cNvPr id="7" name="İçerik Yer Tutucusu 2">
            <a:extLst>
              <a:ext uri="{FF2B5EF4-FFF2-40B4-BE49-F238E27FC236}">
                <a16:creationId xmlns:a16="http://schemas.microsoft.com/office/drawing/2014/main" id="{5D468262-2B94-42B2-9E82-7BF7F12D96E8}"/>
              </a:ext>
            </a:extLst>
          </p:cNvPr>
          <p:cNvSpPr txBox="1">
            <a:spLocks/>
          </p:cNvSpPr>
          <p:nvPr/>
        </p:nvSpPr>
        <p:spPr>
          <a:xfrm>
            <a:off x="1043442" y="2747635"/>
            <a:ext cx="10897025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Dili sade kullanarak sözünü </a:t>
            </a:r>
            <a:r>
              <a:rPr lang="tr-TR" sz="2400" u="sng" dirty="0"/>
              <a:t>etkili kılmış</a:t>
            </a:r>
            <a:r>
              <a:rPr lang="tr-TR" sz="2400" dirty="0"/>
              <a:t>.</a:t>
            </a:r>
          </a:p>
        </p:txBody>
      </p:sp>
      <p:sp>
        <p:nvSpPr>
          <p:cNvPr id="8" name="İçerik Yer Tutucusu 2">
            <a:extLst>
              <a:ext uri="{FF2B5EF4-FFF2-40B4-BE49-F238E27FC236}">
                <a16:creationId xmlns:a16="http://schemas.microsoft.com/office/drawing/2014/main" id="{F1E452E0-B6A0-4A5E-AFF7-8D41FEB08C27}"/>
              </a:ext>
            </a:extLst>
          </p:cNvPr>
          <p:cNvSpPr txBox="1">
            <a:spLocks/>
          </p:cNvSpPr>
          <p:nvPr/>
        </p:nvSpPr>
        <p:spPr>
          <a:xfrm>
            <a:off x="1043442" y="3480041"/>
            <a:ext cx="10105116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Allah zor durumdakilere </a:t>
            </a:r>
            <a:r>
              <a:rPr lang="tr-TR" sz="2400" u="sng" dirty="0"/>
              <a:t>yardım eylesin</a:t>
            </a:r>
            <a:r>
              <a:rPr lang="tr-TR" sz="2400" dirty="0"/>
              <a:t>.</a:t>
            </a:r>
          </a:p>
        </p:txBody>
      </p:sp>
      <p:sp>
        <p:nvSpPr>
          <p:cNvPr id="9" name="İçerik Yer Tutucusu 2">
            <a:extLst>
              <a:ext uri="{FF2B5EF4-FFF2-40B4-BE49-F238E27FC236}">
                <a16:creationId xmlns:a16="http://schemas.microsoft.com/office/drawing/2014/main" id="{0C40CA12-8A0B-4DE7-A438-7E4BA55F4E28}"/>
              </a:ext>
            </a:extLst>
          </p:cNvPr>
          <p:cNvSpPr txBox="1">
            <a:spLocks/>
          </p:cNvSpPr>
          <p:nvPr/>
        </p:nvSpPr>
        <p:spPr>
          <a:xfrm>
            <a:off x="1043442" y="4212447"/>
            <a:ext cx="10105116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Etrafındakilere sürekli </a:t>
            </a:r>
            <a:r>
              <a:rPr lang="tr-TR" sz="2400" u="sng" dirty="0"/>
              <a:t>emir buyuruyordu</a:t>
            </a:r>
            <a:r>
              <a:rPr lang="tr-TR" sz="24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4249130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7" grpId="0" build="p"/>
      <p:bldP spid="8" grpId="0" build="p"/>
      <p:bldP spid="9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8698B3D-B089-4A1C-829B-2F752107EF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027" y="370874"/>
            <a:ext cx="11332028" cy="681578"/>
          </a:xfrm>
        </p:spPr>
        <p:txBody>
          <a:bodyPr>
            <a:noAutofit/>
          </a:bodyPr>
          <a:lstStyle/>
          <a:p>
            <a:r>
              <a:rPr lang="tr-TR" sz="2400" b="1" dirty="0">
                <a:solidFill>
                  <a:srgbClr val="FF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Not: </a:t>
            </a:r>
            <a:r>
              <a:rPr lang="tr-TR" sz="240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Yardımcı eylemle birleşik fiil kurarken herhangi bir ses olayı gerçekleşirse birleşik fiil bitişik yazılır.</a:t>
            </a:r>
            <a:endParaRPr lang="tr-TR" sz="4000" dirty="0">
              <a:latin typeface="+mn-lt"/>
            </a:endParaRPr>
          </a:p>
        </p:txBody>
      </p:sp>
      <p:sp>
        <p:nvSpPr>
          <p:cNvPr id="5" name="İçerik Yer Tutucusu 2">
            <a:extLst>
              <a:ext uri="{FF2B5EF4-FFF2-40B4-BE49-F238E27FC236}">
                <a16:creationId xmlns:a16="http://schemas.microsoft.com/office/drawing/2014/main" id="{ACA72E3E-3C3C-450C-BD7B-E204E5623A2B}"/>
              </a:ext>
            </a:extLst>
          </p:cNvPr>
          <p:cNvSpPr txBox="1">
            <a:spLocks/>
          </p:cNvSpPr>
          <p:nvPr/>
        </p:nvSpPr>
        <p:spPr>
          <a:xfrm>
            <a:off x="1106483" y="1633295"/>
            <a:ext cx="10105116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His + etmek &gt; Hissetmek</a:t>
            </a:r>
          </a:p>
        </p:txBody>
      </p:sp>
      <p:sp>
        <p:nvSpPr>
          <p:cNvPr id="6" name="İçerik Yer Tutucusu 2">
            <a:extLst>
              <a:ext uri="{FF2B5EF4-FFF2-40B4-BE49-F238E27FC236}">
                <a16:creationId xmlns:a16="http://schemas.microsoft.com/office/drawing/2014/main" id="{93AE1250-DFA4-4C6A-9B2C-D20E78DB45D0}"/>
              </a:ext>
            </a:extLst>
          </p:cNvPr>
          <p:cNvSpPr txBox="1">
            <a:spLocks/>
          </p:cNvSpPr>
          <p:nvPr/>
        </p:nvSpPr>
        <p:spPr>
          <a:xfrm>
            <a:off x="1106483" y="2371469"/>
            <a:ext cx="10781614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Devir + etmek &gt; Devretmek</a:t>
            </a:r>
          </a:p>
        </p:txBody>
      </p:sp>
      <p:sp>
        <p:nvSpPr>
          <p:cNvPr id="7" name="İçerik Yer Tutucusu 2">
            <a:extLst>
              <a:ext uri="{FF2B5EF4-FFF2-40B4-BE49-F238E27FC236}">
                <a16:creationId xmlns:a16="http://schemas.microsoft.com/office/drawing/2014/main" id="{5D468262-2B94-42B2-9E82-7BF7F12D96E8}"/>
              </a:ext>
            </a:extLst>
          </p:cNvPr>
          <p:cNvSpPr txBox="1">
            <a:spLocks/>
          </p:cNvSpPr>
          <p:nvPr/>
        </p:nvSpPr>
        <p:spPr>
          <a:xfrm>
            <a:off x="1106483" y="3109643"/>
            <a:ext cx="10897025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Emir + etmek &gt; Emretmek</a:t>
            </a:r>
          </a:p>
        </p:txBody>
      </p:sp>
      <p:sp>
        <p:nvSpPr>
          <p:cNvPr id="8" name="İçerik Yer Tutucusu 2">
            <a:extLst>
              <a:ext uri="{FF2B5EF4-FFF2-40B4-BE49-F238E27FC236}">
                <a16:creationId xmlns:a16="http://schemas.microsoft.com/office/drawing/2014/main" id="{F1E452E0-B6A0-4A5E-AFF7-8D41FEB08C27}"/>
              </a:ext>
            </a:extLst>
          </p:cNvPr>
          <p:cNvSpPr txBox="1">
            <a:spLocks/>
          </p:cNvSpPr>
          <p:nvPr/>
        </p:nvSpPr>
        <p:spPr>
          <a:xfrm>
            <a:off x="1106483" y="3847817"/>
            <a:ext cx="10105116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Ret + etmek &gt; Reddetmek</a:t>
            </a:r>
          </a:p>
        </p:txBody>
      </p:sp>
      <p:sp>
        <p:nvSpPr>
          <p:cNvPr id="10" name="İçerik Yer Tutucusu 2">
            <a:extLst>
              <a:ext uri="{FF2B5EF4-FFF2-40B4-BE49-F238E27FC236}">
                <a16:creationId xmlns:a16="http://schemas.microsoft.com/office/drawing/2014/main" id="{C8B82108-6344-4323-93BE-A9E1FBF3B03E}"/>
              </a:ext>
            </a:extLst>
          </p:cNvPr>
          <p:cNvSpPr txBox="1">
            <a:spLocks/>
          </p:cNvSpPr>
          <p:nvPr/>
        </p:nvSpPr>
        <p:spPr>
          <a:xfrm>
            <a:off x="6416809" y="1633295"/>
            <a:ext cx="5113775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Hapis + olmak &gt; Hapsolmak	</a:t>
            </a:r>
          </a:p>
        </p:txBody>
      </p:sp>
      <p:sp>
        <p:nvSpPr>
          <p:cNvPr id="11" name="İçerik Yer Tutucusu 2">
            <a:extLst>
              <a:ext uri="{FF2B5EF4-FFF2-40B4-BE49-F238E27FC236}">
                <a16:creationId xmlns:a16="http://schemas.microsoft.com/office/drawing/2014/main" id="{1302F0B4-328A-4D99-931A-87F86951C31E}"/>
              </a:ext>
            </a:extLst>
          </p:cNvPr>
          <p:cNvSpPr txBox="1">
            <a:spLocks/>
          </p:cNvSpPr>
          <p:nvPr/>
        </p:nvSpPr>
        <p:spPr>
          <a:xfrm>
            <a:off x="6416809" y="2371469"/>
            <a:ext cx="5456122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Kayıp + olmak &gt; Kaybolmak</a:t>
            </a:r>
          </a:p>
        </p:txBody>
      </p:sp>
      <p:sp>
        <p:nvSpPr>
          <p:cNvPr id="12" name="İçerik Yer Tutucusu 2">
            <a:extLst>
              <a:ext uri="{FF2B5EF4-FFF2-40B4-BE49-F238E27FC236}">
                <a16:creationId xmlns:a16="http://schemas.microsoft.com/office/drawing/2014/main" id="{EB2F7FE8-EC4C-4F1E-982B-FD48C902221B}"/>
              </a:ext>
            </a:extLst>
          </p:cNvPr>
          <p:cNvSpPr txBox="1">
            <a:spLocks/>
          </p:cNvSpPr>
          <p:nvPr/>
        </p:nvSpPr>
        <p:spPr>
          <a:xfrm>
            <a:off x="6416809" y="3109643"/>
            <a:ext cx="5514527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Darp + etmek &gt; </a:t>
            </a:r>
            <a:r>
              <a:rPr lang="tr-TR" sz="2400" dirty="0" err="1"/>
              <a:t>Darbetmek</a:t>
            </a:r>
            <a:endParaRPr lang="tr-TR" sz="2400" dirty="0"/>
          </a:p>
        </p:txBody>
      </p:sp>
      <p:sp>
        <p:nvSpPr>
          <p:cNvPr id="13" name="İçerik Yer Tutucusu 2">
            <a:extLst>
              <a:ext uri="{FF2B5EF4-FFF2-40B4-BE49-F238E27FC236}">
                <a16:creationId xmlns:a16="http://schemas.microsoft.com/office/drawing/2014/main" id="{308DC5F1-567F-46BB-BD99-4BC1F601CEEE}"/>
              </a:ext>
            </a:extLst>
          </p:cNvPr>
          <p:cNvSpPr txBox="1">
            <a:spLocks/>
          </p:cNvSpPr>
          <p:nvPr/>
        </p:nvSpPr>
        <p:spPr>
          <a:xfrm>
            <a:off x="6416809" y="3847817"/>
            <a:ext cx="5113775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Af + etmek &gt; Affetmek</a:t>
            </a:r>
          </a:p>
        </p:txBody>
      </p:sp>
    </p:spTree>
    <p:extLst>
      <p:ext uri="{BB962C8B-B14F-4D97-AF65-F5344CB8AC3E}">
        <p14:creationId xmlns:p14="http://schemas.microsoft.com/office/powerpoint/2010/main" val="28522660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  <p:bldP spid="6" grpId="0" build="p"/>
      <p:bldP spid="7" grpId="0" build="p"/>
      <p:bldP spid="8" grpId="0" build="p"/>
      <p:bldP spid="10" grpId="0" build="p"/>
      <p:bldP spid="11" grpId="0" build="p"/>
      <p:bldP spid="12" grpId="0" build="p"/>
      <p:bldP spid="1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7C3F5EFD-9E8B-413B-8062-80A245F077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3195" y="328472"/>
            <a:ext cx="10682163" cy="723981"/>
          </a:xfrm>
        </p:spPr>
        <p:txBody>
          <a:bodyPr>
            <a:normAutofit/>
          </a:bodyPr>
          <a:lstStyle/>
          <a:p>
            <a:r>
              <a:rPr lang="tr-TR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Anlamca Kaynaşmış (</a:t>
            </a:r>
            <a:r>
              <a:rPr lang="tr-TR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Deyimleşmiş</a:t>
            </a:r>
            <a:r>
              <a:rPr lang="tr-TR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Birleşik Fiiller</a:t>
            </a:r>
            <a:endParaRPr lang="tr-T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İçerik Yer Tutucusu 2">
            <a:extLst>
              <a:ext uri="{FF2B5EF4-FFF2-40B4-BE49-F238E27FC236}">
                <a16:creationId xmlns:a16="http://schemas.microsoft.com/office/drawing/2014/main" id="{7C5EC544-F12F-44DE-9A34-C68D88057576}"/>
              </a:ext>
            </a:extLst>
          </p:cNvPr>
          <p:cNvSpPr txBox="1">
            <a:spLocks/>
          </p:cNvSpPr>
          <p:nvPr/>
        </p:nvSpPr>
        <p:spPr>
          <a:xfrm>
            <a:off x="1043442" y="1868750"/>
            <a:ext cx="10105116" cy="9543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En az bir sözcüğün gerçek anlamından uzaklaşmasıyla oluşan fiillere </a:t>
            </a:r>
            <a:r>
              <a:rPr lang="tr-TR" sz="2400" b="1" i="1" dirty="0">
                <a:solidFill>
                  <a:srgbClr val="FF0000"/>
                </a:solidFill>
              </a:rPr>
              <a:t>anlamca kaynaşmış (</a:t>
            </a:r>
            <a:r>
              <a:rPr lang="tr-TR" sz="2400" b="1" i="1" dirty="0" err="1">
                <a:solidFill>
                  <a:srgbClr val="FF0000"/>
                </a:solidFill>
              </a:rPr>
              <a:t>deyimleşmiş</a:t>
            </a:r>
            <a:r>
              <a:rPr lang="tr-TR" sz="2400" b="1" i="1" dirty="0">
                <a:solidFill>
                  <a:srgbClr val="FF0000"/>
                </a:solidFill>
              </a:rPr>
              <a:t>) birleşik fiiller </a:t>
            </a:r>
            <a:r>
              <a:rPr lang="tr-TR" sz="2400" dirty="0"/>
              <a:t>denir. </a:t>
            </a:r>
          </a:p>
        </p:txBody>
      </p:sp>
    </p:spTree>
    <p:extLst>
      <p:ext uri="{BB962C8B-B14F-4D97-AF65-F5344CB8AC3E}">
        <p14:creationId xmlns:p14="http://schemas.microsoft.com/office/powerpoint/2010/main" val="1475901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8698B3D-B089-4A1C-829B-2F752107EF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6057" y="497149"/>
            <a:ext cx="1662452" cy="608571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Örnek:</a:t>
            </a:r>
          </a:p>
        </p:txBody>
      </p:sp>
      <p:sp>
        <p:nvSpPr>
          <p:cNvPr id="5" name="İçerik Yer Tutucusu 2">
            <a:extLst>
              <a:ext uri="{FF2B5EF4-FFF2-40B4-BE49-F238E27FC236}">
                <a16:creationId xmlns:a16="http://schemas.microsoft.com/office/drawing/2014/main" id="{ACA72E3E-3C3C-450C-BD7B-E204E5623A2B}"/>
              </a:ext>
            </a:extLst>
          </p:cNvPr>
          <p:cNvSpPr txBox="1">
            <a:spLocks/>
          </p:cNvSpPr>
          <p:nvPr/>
        </p:nvSpPr>
        <p:spPr>
          <a:xfrm>
            <a:off x="1043442" y="1282823"/>
            <a:ext cx="10105116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Odunların depoya taşınmadığını görünce </a:t>
            </a:r>
            <a:r>
              <a:rPr lang="tr-TR" sz="2400" u="sng" dirty="0"/>
              <a:t>küplere bindi</a:t>
            </a:r>
            <a:r>
              <a:rPr lang="tr-TR" sz="2400" dirty="0"/>
              <a:t>.</a:t>
            </a:r>
          </a:p>
        </p:txBody>
      </p:sp>
      <p:sp>
        <p:nvSpPr>
          <p:cNvPr id="6" name="İçerik Yer Tutucusu 2">
            <a:extLst>
              <a:ext uri="{FF2B5EF4-FFF2-40B4-BE49-F238E27FC236}">
                <a16:creationId xmlns:a16="http://schemas.microsoft.com/office/drawing/2014/main" id="{93AE1250-DFA4-4C6A-9B2C-D20E78DB45D0}"/>
              </a:ext>
            </a:extLst>
          </p:cNvPr>
          <p:cNvSpPr txBox="1">
            <a:spLocks/>
          </p:cNvSpPr>
          <p:nvPr/>
        </p:nvSpPr>
        <p:spPr>
          <a:xfrm>
            <a:off x="1043442" y="2015229"/>
            <a:ext cx="10105116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Onun söylediklerine artık </a:t>
            </a:r>
            <a:r>
              <a:rPr lang="tr-TR" sz="2400" u="sng" dirty="0"/>
              <a:t>kulak asmıyorum</a:t>
            </a:r>
            <a:r>
              <a:rPr lang="tr-TR" sz="2400" dirty="0"/>
              <a:t>.</a:t>
            </a:r>
          </a:p>
        </p:txBody>
      </p:sp>
      <p:sp>
        <p:nvSpPr>
          <p:cNvPr id="7" name="İçerik Yer Tutucusu 2">
            <a:extLst>
              <a:ext uri="{FF2B5EF4-FFF2-40B4-BE49-F238E27FC236}">
                <a16:creationId xmlns:a16="http://schemas.microsoft.com/office/drawing/2014/main" id="{5D468262-2B94-42B2-9E82-7BF7F12D96E8}"/>
              </a:ext>
            </a:extLst>
          </p:cNvPr>
          <p:cNvSpPr txBox="1">
            <a:spLocks/>
          </p:cNvSpPr>
          <p:nvPr/>
        </p:nvSpPr>
        <p:spPr>
          <a:xfrm>
            <a:off x="1043442" y="2747635"/>
            <a:ext cx="10897025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Masanın üzerindeki gazetelere </a:t>
            </a:r>
            <a:r>
              <a:rPr lang="tr-TR" sz="2400" u="sng" dirty="0"/>
              <a:t>göz gezdirdi</a:t>
            </a:r>
            <a:r>
              <a:rPr lang="tr-TR" sz="2400" dirty="0"/>
              <a:t>.</a:t>
            </a:r>
          </a:p>
        </p:txBody>
      </p:sp>
      <p:sp>
        <p:nvSpPr>
          <p:cNvPr id="8" name="İçerik Yer Tutucusu 2">
            <a:extLst>
              <a:ext uri="{FF2B5EF4-FFF2-40B4-BE49-F238E27FC236}">
                <a16:creationId xmlns:a16="http://schemas.microsoft.com/office/drawing/2014/main" id="{F1E452E0-B6A0-4A5E-AFF7-8D41FEB08C27}"/>
              </a:ext>
            </a:extLst>
          </p:cNvPr>
          <p:cNvSpPr txBox="1">
            <a:spLocks/>
          </p:cNvSpPr>
          <p:nvPr/>
        </p:nvSpPr>
        <p:spPr>
          <a:xfrm>
            <a:off x="1043442" y="3480041"/>
            <a:ext cx="10105116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Bunları söylemeye </a:t>
            </a:r>
            <a:r>
              <a:rPr lang="tr-TR" sz="2400" u="sng" dirty="0"/>
              <a:t>dilim varmıyor</a:t>
            </a:r>
            <a:r>
              <a:rPr lang="tr-TR" sz="2400" dirty="0"/>
              <a:t>.</a:t>
            </a:r>
          </a:p>
        </p:txBody>
      </p:sp>
      <p:sp>
        <p:nvSpPr>
          <p:cNvPr id="9" name="İçerik Yer Tutucusu 2">
            <a:extLst>
              <a:ext uri="{FF2B5EF4-FFF2-40B4-BE49-F238E27FC236}">
                <a16:creationId xmlns:a16="http://schemas.microsoft.com/office/drawing/2014/main" id="{8DAFFD90-F150-46B1-8D9B-7D2C4EE2F52A}"/>
              </a:ext>
            </a:extLst>
          </p:cNvPr>
          <p:cNvSpPr txBox="1">
            <a:spLocks/>
          </p:cNvSpPr>
          <p:nvPr/>
        </p:nvSpPr>
        <p:spPr>
          <a:xfrm>
            <a:off x="1043442" y="4212447"/>
            <a:ext cx="10105116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Sokaktaki gürültüden </a:t>
            </a:r>
            <a:r>
              <a:rPr lang="tr-TR" sz="2400" u="sng" dirty="0"/>
              <a:t>kafası şişti</a:t>
            </a:r>
            <a:r>
              <a:rPr lang="tr-TR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70427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7" grpId="0" build="p"/>
      <p:bldP spid="8" grpId="0" build="p"/>
      <p:bldP spid="9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FB0E93F9-7D2D-4212-93E5-379F7773A5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73207" y="410142"/>
            <a:ext cx="9372600" cy="715103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Fiil Nedir?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04266B06-F6D1-4F0C-B713-292B0B3C04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0647" y="1371600"/>
            <a:ext cx="10105116" cy="874450"/>
          </a:xfrm>
        </p:spPr>
        <p:txBody>
          <a:bodyPr>
            <a:normAutofit/>
          </a:bodyPr>
          <a:lstStyle/>
          <a:p>
            <a:r>
              <a:rPr lang="tr-TR" sz="2400" dirty="0"/>
              <a:t>Bir işi, oluşu veya durumu kişiye ve zamana bağlı olarak anlatan sözcüklere </a:t>
            </a:r>
            <a:r>
              <a:rPr lang="tr-TR" sz="2400" b="1" i="1" dirty="0">
                <a:solidFill>
                  <a:srgbClr val="FF0000"/>
                </a:solidFill>
              </a:rPr>
              <a:t>fiil (eylem) </a:t>
            </a:r>
            <a:r>
              <a:rPr lang="tr-TR" sz="2400" dirty="0"/>
              <a:t>denir.</a:t>
            </a:r>
          </a:p>
        </p:txBody>
      </p:sp>
      <p:sp>
        <p:nvSpPr>
          <p:cNvPr id="4" name="İçerik Yer Tutucusu 2">
            <a:extLst>
              <a:ext uri="{FF2B5EF4-FFF2-40B4-BE49-F238E27FC236}">
                <a16:creationId xmlns:a16="http://schemas.microsoft.com/office/drawing/2014/main" id="{10209A54-78D8-4857-86B4-F79BA9F6BBD2}"/>
              </a:ext>
            </a:extLst>
          </p:cNvPr>
          <p:cNvSpPr txBox="1">
            <a:spLocks/>
          </p:cNvSpPr>
          <p:nvPr/>
        </p:nvSpPr>
        <p:spPr>
          <a:xfrm>
            <a:off x="1160647" y="2492405"/>
            <a:ext cx="10105116" cy="8744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Fiiller, mastar eki «-</a:t>
            </a:r>
            <a:r>
              <a:rPr lang="tr-TR" sz="2400" dirty="0" err="1"/>
              <a:t>mak</a:t>
            </a:r>
            <a:r>
              <a:rPr lang="tr-TR" sz="2400" dirty="0"/>
              <a:t>/-</a:t>
            </a:r>
            <a:r>
              <a:rPr lang="tr-TR" sz="2400" dirty="0" err="1"/>
              <a:t>mek</a:t>
            </a:r>
            <a:r>
              <a:rPr lang="tr-TR" sz="2400" dirty="0"/>
              <a:t>» alırlar. </a:t>
            </a:r>
          </a:p>
        </p:txBody>
      </p:sp>
      <p:sp>
        <p:nvSpPr>
          <p:cNvPr id="5" name="İçerik Yer Tutucusu 2">
            <a:extLst>
              <a:ext uri="{FF2B5EF4-FFF2-40B4-BE49-F238E27FC236}">
                <a16:creationId xmlns:a16="http://schemas.microsoft.com/office/drawing/2014/main" id="{CA561437-16F4-4441-A62C-7F972009EA84}"/>
              </a:ext>
            </a:extLst>
          </p:cNvPr>
          <p:cNvSpPr txBox="1">
            <a:spLocks/>
          </p:cNvSpPr>
          <p:nvPr/>
        </p:nvSpPr>
        <p:spPr>
          <a:xfrm>
            <a:off x="3539862" y="3366855"/>
            <a:ext cx="3775337" cy="26854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Örnek:</a:t>
            </a:r>
          </a:p>
          <a:p>
            <a:pPr lvl="1"/>
            <a:r>
              <a:rPr lang="tr-TR" sz="2400" dirty="0"/>
              <a:t>Gel-</a:t>
            </a:r>
          </a:p>
          <a:p>
            <a:pPr lvl="1"/>
            <a:r>
              <a:rPr lang="tr-TR" sz="2400" dirty="0"/>
              <a:t>Koş-</a:t>
            </a:r>
          </a:p>
          <a:p>
            <a:pPr lvl="1"/>
            <a:r>
              <a:rPr lang="tr-TR" sz="2400" dirty="0"/>
              <a:t>Gül-</a:t>
            </a:r>
          </a:p>
          <a:p>
            <a:pPr lvl="1"/>
            <a:r>
              <a:rPr lang="tr-TR" sz="2400" dirty="0"/>
              <a:t>Eğlen-</a:t>
            </a:r>
            <a:r>
              <a:rPr lang="tr-TR" sz="2200" dirty="0"/>
              <a:t> </a:t>
            </a:r>
          </a:p>
        </p:txBody>
      </p:sp>
      <p:sp>
        <p:nvSpPr>
          <p:cNvPr id="6" name="İçerik Yer Tutucusu 2">
            <a:extLst>
              <a:ext uri="{FF2B5EF4-FFF2-40B4-BE49-F238E27FC236}">
                <a16:creationId xmlns:a16="http://schemas.microsoft.com/office/drawing/2014/main" id="{E7082346-89E5-4CBD-9E1B-6B240F014B9F}"/>
              </a:ext>
            </a:extLst>
          </p:cNvPr>
          <p:cNvSpPr txBox="1">
            <a:spLocks/>
          </p:cNvSpPr>
          <p:nvPr/>
        </p:nvSpPr>
        <p:spPr>
          <a:xfrm>
            <a:off x="6000456" y="3366854"/>
            <a:ext cx="3775337" cy="26854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endParaRPr lang="tr-TR" sz="2400" dirty="0"/>
          </a:p>
          <a:p>
            <a:pPr lvl="1"/>
            <a:r>
              <a:rPr lang="tr-TR" sz="2400" dirty="0"/>
              <a:t>Yüz-</a:t>
            </a:r>
          </a:p>
          <a:p>
            <a:pPr lvl="1"/>
            <a:r>
              <a:rPr lang="tr-TR" sz="2400" dirty="0"/>
              <a:t>Konuş-</a:t>
            </a:r>
          </a:p>
          <a:p>
            <a:pPr lvl="1"/>
            <a:r>
              <a:rPr lang="tr-TR" sz="2400" dirty="0"/>
              <a:t>Yaz-</a:t>
            </a:r>
          </a:p>
          <a:p>
            <a:pPr lvl="1"/>
            <a:r>
              <a:rPr lang="tr-TR" sz="2400" dirty="0"/>
              <a:t>Seslen-</a:t>
            </a:r>
            <a:r>
              <a:rPr lang="tr-TR" sz="2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457563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aşlık 11">
            <a:extLst>
              <a:ext uri="{FF2B5EF4-FFF2-40B4-BE49-F238E27FC236}">
                <a16:creationId xmlns:a16="http://schemas.microsoft.com/office/drawing/2014/main" id="{7BCACB49-4C24-4F92-AB10-17921F0A94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0733" y="83096"/>
            <a:ext cx="8267058" cy="1200416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YAPILARINA GÖRE FİİLLER BİTTİ. </a:t>
            </a:r>
          </a:p>
        </p:txBody>
      </p:sp>
      <p:sp>
        <p:nvSpPr>
          <p:cNvPr id="14" name="Metin Yer Tutucusu 13">
            <a:extLst>
              <a:ext uri="{FF2B5EF4-FFF2-40B4-BE49-F238E27FC236}">
                <a16:creationId xmlns:a16="http://schemas.microsoft.com/office/drawing/2014/main" id="{590F70AC-8E75-401A-83EE-00D09E3816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22262" y="1496922"/>
            <a:ext cx="4572000" cy="823912"/>
          </a:xfrm>
        </p:spPr>
        <p:txBody>
          <a:bodyPr>
            <a:normAutofit/>
          </a:bodyPr>
          <a:lstStyle/>
          <a:p>
            <a:pPr algn="ctr"/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ETKİNLİĞE GEÇELİM.</a:t>
            </a:r>
          </a:p>
        </p:txBody>
      </p:sp>
      <p:pic>
        <p:nvPicPr>
          <p:cNvPr id="11" name="Resim Yer Tutucusu 10">
            <a:hlinkClick r:id="rId2" action="ppaction://hlinksldjump"/>
            <a:extLst>
              <a:ext uri="{FF2B5EF4-FFF2-40B4-BE49-F238E27FC236}">
                <a16:creationId xmlns:a16="http://schemas.microsoft.com/office/drawing/2014/main" id="{EADC7046-7BA3-44DD-82F6-1A61C63C002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2151822" y="2274853"/>
            <a:ext cx="3233807" cy="3233807"/>
          </a:xfrm>
        </p:spPr>
      </p:pic>
      <p:sp>
        <p:nvSpPr>
          <p:cNvPr id="15" name="Metin Yer Tutucusu 14">
            <a:extLst>
              <a:ext uri="{FF2B5EF4-FFF2-40B4-BE49-F238E27FC236}">
                <a16:creationId xmlns:a16="http://schemas.microsoft.com/office/drawing/2014/main" id="{5F7A64E3-A82C-4A79-9F20-7A793D7B0CA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31719" y="1450941"/>
            <a:ext cx="4572000" cy="823912"/>
          </a:xfrm>
        </p:spPr>
        <p:txBody>
          <a:bodyPr>
            <a:normAutofit/>
          </a:bodyPr>
          <a:lstStyle/>
          <a:p>
            <a:pPr algn="ctr"/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KONUYU TEKRAR EDELİM.</a:t>
            </a:r>
          </a:p>
        </p:txBody>
      </p:sp>
      <p:pic>
        <p:nvPicPr>
          <p:cNvPr id="3" name="İçerik Yer Tutucusu 2">
            <a:hlinkClick r:id="rId4" action="ppaction://hlinksldjump"/>
            <a:extLst>
              <a:ext uri="{FF2B5EF4-FFF2-40B4-BE49-F238E27FC236}">
                <a16:creationId xmlns:a16="http://schemas.microsoft.com/office/drawing/2014/main" id="{E51DDD13-6C49-4944-A44A-66CA42B48F5F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2894" y="2224974"/>
            <a:ext cx="3229650" cy="3333564"/>
          </a:xfrm>
        </p:spPr>
      </p:pic>
    </p:spTree>
    <p:extLst>
      <p:ext uri="{BB962C8B-B14F-4D97-AF65-F5344CB8AC3E}">
        <p14:creationId xmlns:p14="http://schemas.microsoft.com/office/powerpoint/2010/main" val="4147400024"/>
      </p:ext>
    </p:extLst>
  </p:cSld>
  <p:clrMapOvr>
    <a:masterClrMapping/>
  </p:clrMapOvr>
  <p:transition spd="slow"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8698B3D-B089-4A1C-829B-2F752107EF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6865" y="292962"/>
            <a:ext cx="10406956" cy="608571"/>
          </a:xfrm>
        </p:spPr>
        <p:txBody>
          <a:bodyPr>
            <a:normAutofit fontScale="90000"/>
          </a:bodyPr>
          <a:lstStyle/>
          <a:p>
            <a:r>
              <a:rPr lang="tr-TR" b="1" dirty="0">
                <a:solidFill>
                  <a:schemeClr val="tx2"/>
                </a:solidFill>
              </a:rPr>
              <a:t>Verilen cümlelerdeki fiilleri yapılarına göre ayıralım.</a:t>
            </a:r>
          </a:p>
        </p:txBody>
      </p:sp>
      <p:sp>
        <p:nvSpPr>
          <p:cNvPr id="5" name="İçerik Yer Tutucusu 2">
            <a:extLst>
              <a:ext uri="{FF2B5EF4-FFF2-40B4-BE49-F238E27FC236}">
                <a16:creationId xmlns:a16="http://schemas.microsoft.com/office/drawing/2014/main" id="{ACA72E3E-3C3C-450C-BD7B-E204E5623A2B}"/>
              </a:ext>
            </a:extLst>
          </p:cNvPr>
          <p:cNvSpPr txBox="1">
            <a:spLocks/>
          </p:cNvSpPr>
          <p:nvPr/>
        </p:nvSpPr>
        <p:spPr>
          <a:xfrm>
            <a:off x="1043442" y="1282823"/>
            <a:ext cx="10105116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Eşyalarını masaya bıraktı.</a:t>
            </a:r>
          </a:p>
        </p:txBody>
      </p:sp>
      <p:sp>
        <p:nvSpPr>
          <p:cNvPr id="6" name="İçerik Yer Tutucusu 2">
            <a:extLst>
              <a:ext uri="{FF2B5EF4-FFF2-40B4-BE49-F238E27FC236}">
                <a16:creationId xmlns:a16="http://schemas.microsoft.com/office/drawing/2014/main" id="{93AE1250-DFA4-4C6A-9B2C-D20E78DB45D0}"/>
              </a:ext>
            </a:extLst>
          </p:cNvPr>
          <p:cNvSpPr txBox="1">
            <a:spLocks/>
          </p:cNvSpPr>
          <p:nvPr/>
        </p:nvSpPr>
        <p:spPr>
          <a:xfrm>
            <a:off x="1043442" y="1838126"/>
            <a:ext cx="10105116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Eve gelince ödevlerimi yapmaya başladım.</a:t>
            </a:r>
          </a:p>
        </p:txBody>
      </p:sp>
      <p:sp>
        <p:nvSpPr>
          <p:cNvPr id="7" name="İçerik Yer Tutucusu 2">
            <a:extLst>
              <a:ext uri="{FF2B5EF4-FFF2-40B4-BE49-F238E27FC236}">
                <a16:creationId xmlns:a16="http://schemas.microsoft.com/office/drawing/2014/main" id="{5D468262-2B94-42B2-9E82-7BF7F12D96E8}"/>
              </a:ext>
            </a:extLst>
          </p:cNvPr>
          <p:cNvSpPr txBox="1">
            <a:spLocks/>
          </p:cNvSpPr>
          <p:nvPr/>
        </p:nvSpPr>
        <p:spPr>
          <a:xfrm>
            <a:off x="1043441" y="2402305"/>
            <a:ext cx="10897025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Ekmek tamamen küflenmiş.</a:t>
            </a:r>
          </a:p>
        </p:txBody>
      </p:sp>
      <p:sp>
        <p:nvSpPr>
          <p:cNvPr id="8" name="İçerik Yer Tutucusu 2">
            <a:extLst>
              <a:ext uri="{FF2B5EF4-FFF2-40B4-BE49-F238E27FC236}">
                <a16:creationId xmlns:a16="http://schemas.microsoft.com/office/drawing/2014/main" id="{F1E452E0-B6A0-4A5E-AFF7-8D41FEB08C27}"/>
              </a:ext>
            </a:extLst>
          </p:cNvPr>
          <p:cNvSpPr txBox="1">
            <a:spLocks/>
          </p:cNvSpPr>
          <p:nvPr/>
        </p:nvSpPr>
        <p:spPr>
          <a:xfrm>
            <a:off x="1043442" y="2957608"/>
            <a:ext cx="10105116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Hepimiz senin kadar çalıştık.</a:t>
            </a:r>
          </a:p>
        </p:txBody>
      </p:sp>
      <p:sp>
        <p:nvSpPr>
          <p:cNvPr id="9" name="İçerik Yer Tutucusu 2">
            <a:extLst>
              <a:ext uri="{FF2B5EF4-FFF2-40B4-BE49-F238E27FC236}">
                <a16:creationId xmlns:a16="http://schemas.microsoft.com/office/drawing/2014/main" id="{7F705DB9-D9E4-425B-B5C4-694C9626012C}"/>
              </a:ext>
            </a:extLst>
          </p:cNvPr>
          <p:cNvSpPr txBox="1">
            <a:spLocks/>
          </p:cNvSpPr>
          <p:nvPr/>
        </p:nvSpPr>
        <p:spPr>
          <a:xfrm>
            <a:off x="1043442" y="3521787"/>
            <a:ext cx="6542842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Kış gelmeden havalar soğudu.</a:t>
            </a:r>
          </a:p>
        </p:txBody>
      </p:sp>
      <p:sp>
        <p:nvSpPr>
          <p:cNvPr id="10" name="İçerik Yer Tutucusu 2">
            <a:extLst>
              <a:ext uri="{FF2B5EF4-FFF2-40B4-BE49-F238E27FC236}">
                <a16:creationId xmlns:a16="http://schemas.microsoft.com/office/drawing/2014/main" id="{AE235684-FBA3-41D4-B451-D9578634453A}"/>
              </a:ext>
            </a:extLst>
          </p:cNvPr>
          <p:cNvSpPr txBox="1">
            <a:spLocks/>
          </p:cNvSpPr>
          <p:nvPr/>
        </p:nvSpPr>
        <p:spPr>
          <a:xfrm>
            <a:off x="1043442" y="4085966"/>
            <a:ext cx="6542842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Yere dökülenleri güzelce temizledik.</a:t>
            </a:r>
          </a:p>
        </p:txBody>
      </p:sp>
      <p:sp>
        <p:nvSpPr>
          <p:cNvPr id="12" name="İçerik Yer Tutucusu 2">
            <a:extLst>
              <a:ext uri="{FF2B5EF4-FFF2-40B4-BE49-F238E27FC236}">
                <a16:creationId xmlns:a16="http://schemas.microsoft.com/office/drawing/2014/main" id="{87170A64-D563-4E52-8618-619580338A80}"/>
              </a:ext>
            </a:extLst>
          </p:cNvPr>
          <p:cNvSpPr txBox="1">
            <a:spLocks/>
          </p:cNvSpPr>
          <p:nvPr/>
        </p:nvSpPr>
        <p:spPr>
          <a:xfrm>
            <a:off x="7547720" y="1287261"/>
            <a:ext cx="2519558" cy="5419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b="1" dirty="0">
                <a:solidFill>
                  <a:srgbClr val="FFC000"/>
                </a:solidFill>
              </a:rPr>
              <a:t>Basit Fiil</a:t>
            </a:r>
          </a:p>
        </p:txBody>
      </p:sp>
      <p:sp>
        <p:nvSpPr>
          <p:cNvPr id="13" name="İçerik Yer Tutucusu 2">
            <a:extLst>
              <a:ext uri="{FF2B5EF4-FFF2-40B4-BE49-F238E27FC236}">
                <a16:creationId xmlns:a16="http://schemas.microsoft.com/office/drawing/2014/main" id="{F13F71A4-9AFF-44FD-A6F3-8810696CE50F}"/>
              </a:ext>
            </a:extLst>
          </p:cNvPr>
          <p:cNvSpPr txBox="1">
            <a:spLocks/>
          </p:cNvSpPr>
          <p:nvPr/>
        </p:nvSpPr>
        <p:spPr>
          <a:xfrm>
            <a:off x="7547720" y="1857806"/>
            <a:ext cx="2519558" cy="5419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b="1" dirty="0">
                <a:solidFill>
                  <a:srgbClr val="00B050"/>
                </a:solidFill>
              </a:rPr>
              <a:t>Türemiş Fiil</a:t>
            </a:r>
          </a:p>
        </p:txBody>
      </p:sp>
      <p:sp>
        <p:nvSpPr>
          <p:cNvPr id="14" name="İçerik Yer Tutucusu 2">
            <a:extLst>
              <a:ext uri="{FF2B5EF4-FFF2-40B4-BE49-F238E27FC236}">
                <a16:creationId xmlns:a16="http://schemas.microsoft.com/office/drawing/2014/main" id="{3653EEBA-94D0-4D48-92D8-52BE4653F09A}"/>
              </a:ext>
            </a:extLst>
          </p:cNvPr>
          <p:cNvSpPr txBox="1">
            <a:spLocks/>
          </p:cNvSpPr>
          <p:nvPr/>
        </p:nvSpPr>
        <p:spPr>
          <a:xfrm>
            <a:off x="7547720" y="2399795"/>
            <a:ext cx="2519558" cy="5419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b="1" dirty="0">
                <a:solidFill>
                  <a:srgbClr val="00B050"/>
                </a:solidFill>
              </a:rPr>
              <a:t>Türemiş Fiil</a:t>
            </a:r>
          </a:p>
        </p:txBody>
      </p:sp>
      <p:sp>
        <p:nvSpPr>
          <p:cNvPr id="15" name="İçerik Yer Tutucusu 2">
            <a:extLst>
              <a:ext uri="{FF2B5EF4-FFF2-40B4-BE49-F238E27FC236}">
                <a16:creationId xmlns:a16="http://schemas.microsoft.com/office/drawing/2014/main" id="{D4A64733-DDD8-4701-8DD0-EAF14C7A265A}"/>
              </a:ext>
            </a:extLst>
          </p:cNvPr>
          <p:cNvSpPr txBox="1">
            <a:spLocks/>
          </p:cNvSpPr>
          <p:nvPr/>
        </p:nvSpPr>
        <p:spPr>
          <a:xfrm>
            <a:off x="7586284" y="2984916"/>
            <a:ext cx="2519558" cy="5419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b="1" dirty="0">
                <a:solidFill>
                  <a:srgbClr val="FFC000"/>
                </a:solidFill>
              </a:rPr>
              <a:t>Basit Fiil</a:t>
            </a:r>
          </a:p>
        </p:txBody>
      </p:sp>
      <p:sp>
        <p:nvSpPr>
          <p:cNvPr id="16" name="İçerik Yer Tutucusu 2">
            <a:extLst>
              <a:ext uri="{FF2B5EF4-FFF2-40B4-BE49-F238E27FC236}">
                <a16:creationId xmlns:a16="http://schemas.microsoft.com/office/drawing/2014/main" id="{57576592-4EA7-462B-9966-C648BF138188}"/>
              </a:ext>
            </a:extLst>
          </p:cNvPr>
          <p:cNvSpPr txBox="1">
            <a:spLocks/>
          </p:cNvSpPr>
          <p:nvPr/>
        </p:nvSpPr>
        <p:spPr>
          <a:xfrm>
            <a:off x="7586284" y="3563089"/>
            <a:ext cx="2519558" cy="5419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b="1" dirty="0">
                <a:solidFill>
                  <a:srgbClr val="FFC000"/>
                </a:solidFill>
              </a:rPr>
              <a:t>Basit Fiil</a:t>
            </a:r>
          </a:p>
        </p:txBody>
      </p:sp>
      <p:sp>
        <p:nvSpPr>
          <p:cNvPr id="17" name="İçerik Yer Tutucusu 2">
            <a:extLst>
              <a:ext uri="{FF2B5EF4-FFF2-40B4-BE49-F238E27FC236}">
                <a16:creationId xmlns:a16="http://schemas.microsoft.com/office/drawing/2014/main" id="{C2708709-7438-4041-A76C-9EC7FB90FFC6}"/>
              </a:ext>
            </a:extLst>
          </p:cNvPr>
          <p:cNvSpPr txBox="1">
            <a:spLocks/>
          </p:cNvSpPr>
          <p:nvPr/>
        </p:nvSpPr>
        <p:spPr>
          <a:xfrm>
            <a:off x="7586284" y="4102179"/>
            <a:ext cx="2519558" cy="5419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b="1" dirty="0">
                <a:solidFill>
                  <a:srgbClr val="00B050"/>
                </a:solidFill>
              </a:rPr>
              <a:t>Türemiş Fiil</a:t>
            </a:r>
          </a:p>
        </p:txBody>
      </p:sp>
      <p:sp>
        <p:nvSpPr>
          <p:cNvPr id="18" name="Kaydırma: Yatay 17">
            <a:extLst>
              <a:ext uri="{FF2B5EF4-FFF2-40B4-BE49-F238E27FC236}">
                <a16:creationId xmlns:a16="http://schemas.microsoft.com/office/drawing/2014/main" id="{F38A4C32-429C-4A8C-BAAD-024457110CC4}"/>
              </a:ext>
            </a:extLst>
          </p:cNvPr>
          <p:cNvSpPr/>
          <p:nvPr/>
        </p:nvSpPr>
        <p:spPr>
          <a:xfrm>
            <a:off x="6491953" y="4850572"/>
            <a:ext cx="2968486" cy="1033272"/>
          </a:xfrm>
          <a:prstGeom prst="horizontalScrol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/>
              <a:t>DOĞRU YANITLARI GÖSTER.</a:t>
            </a:r>
          </a:p>
        </p:txBody>
      </p:sp>
      <p:sp>
        <p:nvSpPr>
          <p:cNvPr id="4" name="Ok: Sağ 3">
            <a:extLst>
              <a:ext uri="{FF2B5EF4-FFF2-40B4-BE49-F238E27FC236}">
                <a16:creationId xmlns:a16="http://schemas.microsoft.com/office/drawing/2014/main" id="{9D68BB61-61DA-4136-B155-813A08420A67}"/>
              </a:ext>
            </a:extLst>
          </p:cNvPr>
          <p:cNvSpPr/>
          <p:nvPr/>
        </p:nvSpPr>
        <p:spPr>
          <a:xfrm>
            <a:off x="4928295" y="4850572"/>
            <a:ext cx="3127316" cy="142930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/>
              <a:t>Sonraki Etkinliğe Geçelim.</a:t>
            </a:r>
          </a:p>
        </p:txBody>
      </p:sp>
      <p:cxnSp>
        <p:nvCxnSpPr>
          <p:cNvPr id="11" name="Düz Bağlayıcı 10">
            <a:extLst>
              <a:ext uri="{FF2B5EF4-FFF2-40B4-BE49-F238E27FC236}">
                <a16:creationId xmlns:a16="http://schemas.microsoft.com/office/drawing/2014/main" id="{3D6E6D8B-5E92-4394-9212-32A65E720D0C}"/>
              </a:ext>
            </a:extLst>
          </p:cNvPr>
          <p:cNvCxnSpPr/>
          <p:nvPr/>
        </p:nvCxnSpPr>
        <p:spPr>
          <a:xfrm>
            <a:off x="4030462" y="1633491"/>
            <a:ext cx="897833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9" name="Düz Bağlayıcı 18">
            <a:extLst>
              <a:ext uri="{FF2B5EF4-FFF2-40B4-BE49-F238E27FC236}">
                <a16:creationId xmlns:a16="http://schemas.microsoft.com/office/drawing/2014/main" id="{00BCD367-E067-4E43-B8F7-5080343944E3}"/>
              </a:ext>
            </a:extLst>
          </p:cNvPr>
          <p:cNvCxnSpPr>
            <a:cxnSpLocks/>
          </p:cNvCxnSpPr>
          <p:nvPr/>
        </p:nvCxnSpPr>
        <p:spPr>
          <a:xfrm>
            <a:off x="5920222" y="2232931"/>
            <a:ext cx="1252738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5" name="Düz Bağlayıcı 24">
            <a:extLst>
              <a:ext uri="{FF2B5EF4-FFF2-40B4-BE49-F238E27FC236}">
                <a16:creationId xmlns:a16="http://schemas.microsoft.com/office/drawing/2014/main" id="{4F26BE66-F7A7-4DF3-B2E8-10361493CFF7}"/>
              </a:ext>
            </a:extLst>
          </p:cNvPr>
          <p:cNvCxnSpPr>
            <a:cxnSpLocks/>
          </p:cNvCxnSpPr>
          <p:nvPr/>
        </p:nvCxnSpPr>
        <p:spPr>
          <a:xfrm>
            <a:off x="3770548" y="2811459"/>
            <a:ext cx="1252738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7" name="Düz Bağlayıcı 26">
            <a:extLst>
              <a:ext uri="{FF2B5EF4-FFF2-40B4-BE49-F238E27FC236}">
                <a16:creationId xmlns:a16="http://schemas.microsoft.com/office/drawing/2014/main" id="{324D9D5D-B266-4007-B9E3-5DF664BEDDA9}"/>
              </a:ext>
            </a:extLst>
          </p:cNvPr>
          <p:cNvCxnSpPr>
            <a:cxnSpLocks/>
          </p:cNvCxnSpPr>
          <p:nvPr/>
        </p:nvCxnSpPr>
        <p:spPr>
          <a:xfrm>
            <a:off x="4272827" y="3403846"/>
            <a:ext cx="1044897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8" name="Düz Bağlayıcı 27">
            <a:extLst>
              <a:ext uri="{FF2B5EF4-FFF2-40B4-BE49-F238E27FC236}">
                <a16:creationId xmlns:a16="http://schemas.microsoft.com/office/drawing/2014/main" id="{6C7D245A-E0AF-4640-A78A-B261B0C38179}"/>
              </a:ext>
            </a:extLst>
          </p:cNvPr>
          <p:cNvCxnSpPr>
            <a:cxnSpLocks/>
          </p:cNvCxnSpPr>
          <p:nvPr/>
        </p:nvCxnSpPr>
        <p:spPr>
          <a:xfrm>
            <a:off x="4479378" y="3925409"/>
            <a:ext cx="1086921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9" name="Düz Bağlayıcı 28">
            <a:extLst>
              <a:ext uri="{FF2B5EF4-FFF2-40B4-BE49-F238E27FC236}">
                <a16:creationId xmlns:a16="http://schemas.microsoft.com/office/drawing/2014/main" id="{7793D7A3-DD6C-4506-BA62-22695115E965}"/>
              </a:ext>
            </a:extLst>
          </p:cNvPr>
          <p:cNvCxnSpPr>
            <a:cxnSpLocks/>
          </p:cNvCxnSpPr>
          <p:nvPr/>
        </p:nvCxnSpPr>
        <p:spPr>
          <a:xfrm>
            <a:off x="4843262" y="4481940"/>
            <a:ext cx="1477639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1720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8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  <p:bldP spid="6" grpId="0" build="p"/>
      <p:bldP spid="7" grpId="0" build="p"/>
      <p:bldP spid="8" grpId="0" build="p"/>
      <p:bldP spid="9" grpId="0" build="p"/>
      <p:bldP spid="10" grpId="0" build="p"/>
      <p:bldP spid="12" grpId="0"/>
      <p:bldP spid="13" grpId="0"/>
      <p:bldP spid="14" grpId="0"/>
      <p:bldP spid="15" grpId="0"/>
      <p:bldP spid="16" grpId="0"/>
      <p:bldP spid="17" grpId="0"/>
      <p:bldP spid="18" grpId="0" animBg="1"/>
      <p:bldP spid="18" grpId="1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8698B3D-B089-4A1C-829B-2F752107EF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0618" y="292962"/>
            <a:ext cx="11549848" cy="608571"/>
          </a:xfrm>
        </p:spPr>
        <p:txBody>
          <a:bodyPr>
            <a:normAutofit fontScale="90000"/>
          </a:bodyPr>
          <a:lstStyle/>
          <a:p>
            <a:r>
              <a:rPr lang="tr-TR" b="1" dirty="0">
                <a:solidFill>
                  <a:schemeClr val="tx2"/>
                </a:solidFill>
              </a:rPr>
              <a:t>Verilen cümlelerdeki birleşik fiilleri yapılarına göre ayıralım.</a:t>
            </a:r>
          </a:p>
        </p:txBody>
      </p:sp>
      <p:sp>
        <p:nvSpPr>
          <p:cNvPr id="5" name="İçerik Yer Tutucusu 2">
            <a:extLst>
              <a:ext uri="{FF2B5EF4-FFF2-40B4-BE49-F238E27FC236}">
                <a16:creationId xmlns:a16="http://schemas.microsoft.com/office/drawing/2014/main" id="{ACA72E3E-3C3C-450C-BD7B-E204E5623A2B}"/>
              </a:ext>
            </a:extLst>
          </p:cNvPr>
          <p:cNvSpPr txBox="1">
            <a:spLocks/>
          </p:cNvSpPr>
          <p:nvPr/>
        </p:nvSpPr>
        <p:spPr>
          <a:xfrm>
            <a:off x="1043442" y="1282823"/>
            <a:ext cx="10417630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Köpeğin bize doğru yaklaştığını fark ettik.</a:t>
            </a:r>
          </a:p>
        </p:txBody>
      </p:sp>
      <p:sp>
        <p:nvSpPr>
          <p:cNvPr id="6" name="İçerik Yer Tutucusu 2">
            <a:extLst>
              <a:ext uri="{FF2B5EF4-FFF2-40B4-BE49-F238E27FC236}">
                <a16:creationId xmlns:a16="http://schemas.microsoft.com/office/drawing/2014/main" id="{93AE1250-DFA4-4C6A-9B2C-D20E78DB45D0}"/>
              </a:ext>
            </a:extLst>
          </p:cNvPr>
          <p:cNvSpPr txBox="1">
            <a:spLocks/>
          </p:cNvSpPr>
          <p:nvPr/>
        </p:nvSpPr>
        <p:spPr>
          <a:xfrm>
            <a:off x="1043442" y="1838126"/>
            <a:ext cx="10105116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Sınavı kazanınca çok mutlu oldum.</a:t>
            </a:r>
          </a:p>
        </p:txBody>
      </p:sp>
      <p:sp>
        <p:nvSpPr>
          <p:cNvPr id="7" name="İçerik Yer Tutucusu 2">
            <a:extLst>
              <a:ext uri="{FF2B5EF4-FFF2-40B4-BE49-F238E27FC236}">
                <a16:creationId xmlns:a16="http://schemas.microsoft.com/office/drawing/2014/main" id="{5D468262-2B94-42B2-9E82-7BF7F12D96E8}"/>
              </a:ext>
            </a:extLst>
          </p:cNvPr>
          <p:cNvSpPr txBox="1">
            <a:spLocks/>
          </p:cNvSpPr>
          <p:nvPr/>
        </p:nvSpPr>
        <p:spPr>
          <a:xfrm>
            <a:off x="1043441" y="2402305"/>
            <a:ext cx="10897025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Bu akşam size gelebilirim.</a:t>
            </a:r>
          </a:p>
        </p:txBody>
      </p:sp>
      <p:sp>
        <p:nvSpPr>
          <p:cNvPr id="8" name="İçerik Yer Tutucusu 2">
            <a:extLst>
              <a:ext uri="{FF2B5EF4-FFF2-40B4-BE49-F238E27FC236}">
                <a16:creationId xmlns:a16="http://schemas.microsoft.com/office/drawing/2014/main" id="{F1E452E0-B6A0-4A5E-AFF7-8D41FEB08C27}"/>
              </a:ext>
            </a:extLst>
          </p:cNvPr>
          <p:cNvSpPr txBox="1">
            <a:spLocks/>
          </p:cNvSpPr>
          <p:nvPr/>
        </p:nvSpPr>
        <p:spPr>
          <a:xfrm>
            <a:off x="1043442" y="2957608"/>
            <a:ext cx="10105116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Hataları üzerine çok kafa yordu.</a:t>
            </a:r>
          </a:p>
        </p:txBody>
      </p:sp>
      <p:sp>
        <p:nvSpPr>
          <p:cNvPr id="9" name="İçerik Yer Tutucusu 2">
            <a:extLst>
              <a:ext uri="{FF2B5EF4-FFF2-40B4-BE49-F238E27FC236}">
                <a16:creationId xmlns:a16="http://schemas.microsoft.com/office/drawing/2014/main" id="{7F705DB9-D9E4-425B-B5C4-694C9626012C}"/>
              </a:ext>
            </a:extLst>
          </p:cNvPr>
          <p:cNvSpPr txBox="1">
            <a:spLocks/>
          </p:cNvSpPr>
          <p:nvPr/>
        </p:nvSpPr>
        <p:spPr>
          <a:xfrm>
            <a:off x="1043442" y="3521787"/>
            <a:ext cx="6542842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Tüm riskleri göz önüne almalısın.</a:t>
            </a:r>
          </a:p>
        </p:txBody>
      </p:sp>
      <p:sp>
        <p:nvSpPr>
          <p:cNvPr id="10" name="İçerik Yer Tutucusu 2">
            <a:extLst>
              <a:ext uri="{FF2B5EF4-FFF2-40B4-BE49-F238E27FC236}">
                <a16:creationId xmlns:a16="http://schemas.microsoft.com/office/drawing/2014/main" id="{AE235684-FBA3-41D4-B451-D9578634453A}"/>
              </a:ext>
            </a:extLst>
          </p:cNvPr>
          <p:cNvSpPr txBox="1">
            <a:spLocks/>
          </p:cNvSpPr>
          <p:nvPr/>
        </p:nvSpPr>
        <p:spPr>
          <a:xfrm>
            <a:off x="1043442" y="4085966"/>
            <a:ext cx="6542842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Balkondaki çiçekler bir gecede soluverdi.</a:t>
            </a:r>
          </a:p>
        </p:txBody>
      </p:sp>
      <p:sp>
        <p:nvSpPr>
          <p:cNvPr id="12" name="İçerik Yer Tutucusu 2">
            <a:extLst>
              <a:ext uri="{FF2B5EF4-FFF2-40B4-BE49-F238E27FC236}">
                <a16:creationId xmlns:a16="http://schemas.microsoft.com/office/drawing/2014/main" id="{87170A64-D563-4E52-8618-619580338A80}"/>
              </a:ext>
            </a:extLst>
          </p:cNvPr>
          <p:cNvSpPr txBox="1">
            <a:spLocks/>
          </p:cNvSpPr>
          <p:nvPr/>
        </p:nvSpPr>
        <p:spPr>
          <a:xfrm>
            <a:off x="7547720" y="1287261"/>
            <a:ext cx="4203336" cy="5419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b="1" dirty="0">
                <a:solidFill>
                  <a:srgbClr val="00B050"/>
                </a:solidFill>
              </a:rPr>
              <a:t>Yar. Eylemle K. Bir. Fiil </a:t>
            </a:r>
          </a:p>
        </p:txBody>
      </p:sp>
      <p:sp>
        <p:nvSpPr>
          <p:cNvPr id="13" name="İçerik Yer Tutucusu 2">
            <a:extLst>
              <a:ext uri="{FF2B5EF4-FFF2-40B4-BE49-F238E27FC236}">
                <a16:creationId xmlns:a16="http://schemas.microsoft.com/office/drawing/2014/main" id="{F13F71A4-9AFF-44FD-A6F3-8810696CE50F}"/>
              </a:ext>
            </a:extLst>
          </p:cNvPr>
          <p:cNvSpPr txBox="1">
            <a:spLocks/>
          </p:cNvSpPr>
          <p:nvPr/>
        </p:nvSpPr>
        <p:spPr>
          <a:xfrm>
            <a:off x="7547719" y="1857806"/>
            <a:ext cx="4303970" cy="5419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b="1" dirty="0">
                <a:solidFill>
                  <a:srgbClr val="00B050"/>
                </a:solidFill>
              </a:rPr>
              <a:t>Yar. Eylemle K. Bir. Fiil </a:t>
            </a:r>
          </a:p>
        </p:txBody>
      </p:sp>
      <p:sp>
        <p:nvSpPr>
          <p:cNvPr id="14" name="İçerik Yer Tutucusu 2">
            <a:extLst>
              <a:ext uri="{FF2B5EF4-FFF2-40B4-BE49-F238E27FC236}">
                <a16:creationId xmlns:a16="http://schemas.microsoft.com/office/drawing/2014/main" id="{3653EEBA-94D0-4D48-92D8-52BE4653F09A}"/>
              </a:ext>
            </a:extLst>
          </p:cNvPr>
          <p:cNvSpPr txBox="1">
            <a:spLocks/>
          </p:cNvSpPr>
          <p:nvPr/>
        </p:nvSpPr>
        <p:spPr>
          <a:xfrm>
            <a:off x="7547719" y="2399795"/>
            <a:ext cx="2856909" cy="5419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b="1" dirty="0">
                <a:solidFill>
                  <a:srgbClr val="0070C0"/>
                </a:solidFill>
              </a:rPr>
              <a:t>Kurallı Bir. Fiil</a:t>
            </a:r>
          </a:p>
        </p:txBody>
      </p:sp>
      <p:sp>
        <p:nvSpPr>
          <p:cNvPr id="15" name="İçerik Yer Tutucusu 2">
            <a:extLst>
              <a:ext uri="{FF2B5EF4-FFF2-40B4-BE49-F238E27FC236}">
                <a16:creationId xmlns:a16="http://schemas.microsoft.com/office/drawing/2014/main" id="{D4A64733-DDD8-4701-8DD0-EAF14C7A265A}"/>
              </a:ext>
            </a:extLst>
          </p:cNvPr>
          <p:cNvSpPr txBox="1">
            <a:spLocks/>
          </p:cNvSpPr>
          <p:nvPr/>
        </p:nvSpPr>
        <p:spPr>
          <a:xfrm>
            <a:off x="7586284" y="2984916"/>
            <a:ext cx="3874788" cy="5419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b="1" dirty="0">
                <a:solidFill>
                  <a:srgbClr val="FFC000"/>
                </a:solidFill>
              </a:rPr>
              <a:t>Anlamca Kay. Bir. Fiil</a:t>
            </a:r>
          </a:p>
        </p:txBody>
      </p:sp>
      <p:sp>
        <p:nvSpPr>
          <p:cNvPr id="16" name="İçerik Yer Tutucusu 2">
            <a:extLst>
              <a:ext uri="{FF2B5EF4-FFF2-40B4-BE49-F238E27FC236}">
                <a16:creationId xmlns:a16="http://schemas.microsoft.com/office/drawing/2014/main" id="{57576592-4EA7-462B-9966-C648BF138188}"/>
              </a:ext>
            </a:extLst>
          </p:cNvPr>
          <p:cNvSpPr txBox="1">
            <a:spLocks/>
          </p:cNvSpPr>
          <p:nvPr/>
        </p:nvSpPr>
        <p:spPr>
          <a:xfrm>
            <a:off x="7586284" y="3563089"/>
            <a:ext cx="3562274" cy="5419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b="1" dirty="0">
                <a:solidFill>
                  <a:srgbClr val="FFC000"/>
                </a:solidFill>
              </a:rPr>
              <a:t>Anlamca Kay. Bir. Fiil</a:t>
            </a:r>
          </a:p>
        </p:txBody>
      </p:sp>
      <p:sp>
        <p:nvSpPr>
          <p:cNvPr id="17" name="İçerik Yer Tutucusu 2">
            <a:extLst>
              <a:ext uri="{FF2B5EF4-FFF2-40B4-BE49-F238E27FC236}">
                <a16:creationId xmlns:a16="http://schemas.microsoft.com/office/drawing/2014/main" id="{C2708709-7438-4041-A76C-9EC7FB90FFC6}"/>
              </a:ext>
            </a:extLst>
          </p:cNvPr>
          <p:cNvSpPr txBox="1">
            <a:spLocks/>
          </p:cNvSpPr>
          <p:nvPr/>
        </p:nvSpPr>
        <p:spPr>
          <a:xfrm>
            <a:off x="7586284" y="4102179"/>
            <a:ext cx="2640792" cy="5419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b="1" dirty="0">
                <a:solidFill>
                  <a:srgbClr val="0070C0"/>
                </a:solidFill>
              </a:rPr>
              <a:t>Kurallı Bir. Fiil</a:t>
            </a:r>
          </a:p>
        </p:txBody>
      </p:sp>
      <p:sp>
        <p:nvSpPr>
          <p:cNvPr id="18" name="Kaydırma: Yatay 17">
            <a:extLst>
              <a:ext uri="{FF2B5EF4-FFF2-40B4-BE49-F238E27FC236}">
                <a16:creationId xmlns:a16="http://schemas.microsoft.com/office/drawing/2014/main" id="{F38A4C32-429C-4A8C-BAAD-024457110CC4}"/>
              </a:ext>
            </a:extLst>
          </p:cNvPr>
          <p:cNvSpPr/>
          <p:nvPr/>
        </p:nvSpPr>
        <p:spPr>
          <a:xfrm>
            <a:off x="6491953" y="4850572"/>
            <a:ext cx="2968486" cy="1033272"/>
          </a:xfrm>
          <a:prstGeom prst="horizontalScrol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/>
              <a:t>DOĞRU YANITLARI GÖSTER.</a:t>
            </a:r>
          </a:p>
        </p:txBody>
      </p:sp>
      <p:sp>
        <p:nvSpPr>
          <p:cNvPr id="19" name="Ok: Sağ 18">
            <a:hlinkClick r:id="rId2" action="ppaction://hlinksldjump"/>
            <a:extLst>
              <a:ext uri="{FF2B5EF4-FFF2-40B4-BE49-F238E27FC236}">
                <a16:creationId xmlns:a16="http://schemas.microsoft.com/office/drawing/2014/main" id="{ECBFEDDA-322F-4039-A3B2-ED6CA81D9E33}"/>
              </a:ext>
            </a:extLst>
          </p:cNvPr>
          <p:cNvSpPr/>
          <p:nvPr/>
        </p:nvSpPr>
        <p:spPr>
          <a:xfrm>
            <a:off x="4928295" y="4850572"/>
            <a:ext cx="3127316" cy="142930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/>
              <a:t>Etkinlikleri bitir.</a:t>
            </a:r>
          </a:p>
        </p:txBody>
      </p:sp>
      <p:cxnSp>
        <p:nvCxnSpPr>
          <p:cNvPr id="20" name="Düz Bağlayıcı 19">
            <a:extLst>
              <a:ext uri="{FF2B5EF4-FFF2-40B4-BE49-F238E27FC236}">
                <a16:creationId xmlns:a16="http://schemas.microsoft.com/office/drawing/2014/main" id="{F895E80A-BFB9-4FCF-B97F-EAAA54EF9FD5}"/>
              </a:ext>
            </a:extLst>
          </p:cNvPr>
          <p:cNvCxnSpPr>
            <a:cxnSpLocks/>
          </p:cNvCxnSpPr>
          <p:nvPr/>
        </p:nvCxnSpPr>
        <p:spPr>
          <a:xfrm>
            <a:off x="4283767" y="3364636"/>
            <a:ext cx="1699783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1" name="Düz Bağlayıcı 20">
            <a:extLst>
              <a:ext uri="{FF2B5EF4-FFF2-40B4-BE49-F238E27FC236}">
                <a16:creationId xmlns:a16="http://schemas.microsoft.com/office/drawing/2014/main" id="{269B20C3-D645-42A3-A058-CABC193A0622}"/>
              </a:ext>
            </a:extLst>
          </p:cNvPr>
          <p:cNvCxnSpPr>
            <a:cxnSpLocks/>
          </p:cNvCxnSpPr>
          <p:nvPr/>
        </p:nvCxnSpPr>
        <p:spPr>
          <a:xfrm>
            <a:off x="3044312" y="3970488"/>
            <a:ext cx="2788317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2" name="Düz Bağlayıcı 21">
            <a:extLst>
              <a:ext uri="{FF2B5EF4-FFF2-40B4-BE49-F238E27FC236}">
                <a16:creationId xmlns:a16="http://schemas.microsoft.com/office/drawing/2014/main" id="{27E5B8DB-A9F3-4B23-881A-B3B1410CDD43}"/>
              </a:ext>
            </a:extLst>
          </p:cNvPr>
          <p:cNvCxnSpPr>
            <a:cxnSpLocks/>
          </p:cNvCxnSpPr>
          <p:nvPr/>
        </p:nvCxnSpPr>
        <p:spPr>
          <a:xfrm>
            <a:off x="5745628" y="1688138"/>
            <a:ext cx="1303242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4" name="Düz Bağlayıcı 23">
            <a:extLst>
              <a:ext uri="{FF2B5EF4-FFF2-40B4-BE49-F238E27FC236}">
                <a16:creationId xmlns:a16="http://schemas.microsoft.com/office/drawing/2014/main" id="{55AB532D-DF5A-443C-9C0B-DC166061EA29}"/>
              </a:ext>
            </a:extLst>
          </p:cNvPr>
          <p:cNvCxnSpPr>
            <a:cxnSpLocks/>
          </p:cNvCxnSpPr>
          <p:nvPr/>
        </p:nvCxnSpPr>
        <p:spPr>
          <a:xfrm>
            <a:off x="4404464" y="2273571"/>
            <a:ext cx="1784852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6" name="Düz Bağlayıcı 25">
            <a:extLst>
              <a:ext uri="{FF2B5EF4-FFF2-40B4-BE49-F238E27FC236}">
                <a16:creationId xmlns:a16="http://schemas.microsoft.com/office/drawing/2014/main" id="{A4AAFB2E-200A-4332-9DB4-340A24650D81}"/>
              </a:ext>
            </a:extLst>
          </p:cNvPr>
          <p:cNvCxnSpPr>
            <a:cxnSpLocks/>
          </p:cNvCxnSpPr>
          <p:nvPr/>
        </p:nvCxnSpPr>
        <p:spPr>
          <a:xfrm>
            <a:off x="3420232" y="2801891"/>
            <a:ext cx="1508063" cy="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7" name="Düz Bağlayıcı 26">
            <a:extLst>
              <a:ext uri="{FF2B5EF4-FFF2-40B4-BE49-F238E27FC236}">
                <a16:creationId xmlns:a16="http://schemas.microsoft.com/office/drawing/2014/main" id="{CAC4480A-F64D-46F7-9C9B-DAC492EBAC69}"/>
              </a:ext>
            </a:extLst>
          </p:cNvPr>
          <p:cNvCxnSpPr>
            <a:cxnSpLocks/>
          </p:cNvCxnSpPr>
          <p:nvPr/>
        </p:nvCxnSpPr>
        <p:spPr>
          <a:xfrm>
            <a:off x="5719144" y="4478291"/>
            <a:ext cx="1329726" cy="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20700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8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  <p:bldP spid="6" grpId="0" build="p"/>
      <p:bldP spid="7" grpId="0" build="p"/>
      <p:bldP spid="8" grpId="0" build="p"/>
      <p:bldP spid="9" grpId="0" build="p"/>
      <p:bldP spid="10" grpId="0" build="p"/>
      <p:bldP spid="12" grpId="0"/>
      <p:bldP spid="13" grpId="0"/>
      <p:bldP spid="14" grpId="0"/>
      <p:bldP spid="15" grpId="0"/>
      <p:bldP spid="16" grpId="0"/>
      <p:bldP spid="17" grpId="0"/>
      <p:bldP spid="18" grpId="0" animBg="1"/>
      <p:bldP spid="18" grpId="1" animBg="1"/>
      <p:bldP spid="1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van 2">
            <a:extLst>
              <a:ext uri="{FF2B5EF4-FFF2-40B4-BE49-F238E27FC236}">
                <a16:creationId xmlns:a16="http://schemas.microsoft.com/office/drawing/2014/main" id="{BD153177-D692-4716-8559-791954069D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24194" y="1997076"/>
            <a:ext cx="7091361" cy="1500725"/>
          </a:xfrm>
        </p:spPr>
        <p:txBody>
          <a:bodyPr>
            <a:normAutofit/>
          </a:bodyPr>
          <a:lstStyle/>
          <a:p>
            <a:r>
              <a:rPr lang="tr-TR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TEBRİK EDERİM.</a:t>
            </a:r>
          </a:p>
        </p:txBody>
      </p:sp>
      <p:sp>
        <p:nvSpPr>
          <p:cNvPr id="4" name="Alt Başlık 3">
            <a:extLst>
              <a:ext uri="{FF2B5EF4-FFF2-40B4-BE49-F238E27FC236}">
                <a16:creationId xmlns:a16="http://schemas.microsoft.com/office/drawing/2014/main" id="{797EB014-D9D5-40B1-B249-3008D12620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83061" y="3641448"/>
            <a:ext cx="7086600" cy="914400"/>
          </a:xfrm>
        </p:spPr>
        <p:txBody>
          <a:bodyPr/>
          <a:lstStyle/>
          <a:p>
            <a:r>
              <a:rPr lang="tr-TR" dirty="0">
                <a:solidFill>
                  <a:srgbClr val="00B050"/>
                </a:solidFill>
              </a:rPr>
              <a:t>BURAYA KADAR BAŞARIYLA GELDİYSEN KONUYU ANLADIN DEMEKTİR.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215ACEB8-B9C1-402D-BDA2-7EC7B99FE64D}"/>
              </a:ext>
            </a:extLst>
          </p:cNvPr>
          <p:cNvSpPr txBox="1"/>
          <p:nvPr/>
        </p:nvSpPr>
        <p:spPr>
          <a:xfrm>
            <a:off x="3324194" y="5867205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Özgür KAYA</a:t>
            </a:r>
          </a:p>
          <a:p>
            <a:pPr algn="ctr"/>
            <a:r>
              <a:rPr lang="tr-TR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Türkçe Öğretmeni</a:t>
            </a:r>
          </a:p>
        </p:txBody>
      </p:sp>
    </p:spTree>
    <p:extLst>
      <p:ext uri="{BB962C8B-B14F-4D97-AF65-F5344CB8AC3E}">
        <p14:creationId xmlns:p14="http://schemas.microsoft.com/office/powerpoint/2010/main" val="18100183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yagram 6">
            <a:extLst>
              <a:ext uri="{FF2B5EF4-FFF2-40B4-BE49-F238E27FC236}">
                <a16:creationId xmlns:a16="http://schemas.microsoft.com/office/drawing/2014/main" id="{9C533E39-2751-4064-AD43-820B302EE0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4297723"/>
              </p:ext>
            </p:extLst>
          </p:nvPr>
        </p:nvGraphicFramePr>
        <p:xfrm>
          <a:off x="595942" y="-428122"/>
          <a:ext cx="11283247" cy="67401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Başlık 3">
            <a:extLst>
              <a:ext uri="{FF2B5EF4-FFF2-40B4-BE49-F238E27FC236}">
                <a16:creationId xmlns:a16="http://schemas.microsoft.com/office/drawing/2014/main" id="{90E73364-B9F3-40EE-A706-AA5411F71E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1266" y="248575"/>
            <a:ext cx="9372600" cy="581938"/>
          </a:xfrm>
        </p:spPr>
        <p:txBody>
          <a:bodyPr/>
          <a:lstStyle/>
          <a:p>
            <a:r>
              <a:rPr lang="tr-TR" dirty="0"/>
              <a:t>Yapılarına göre fiiller üçe ayrılır:</a:t>
            </a:r>
          </a:p>
        </p:txBody>
      </p:sp>
    </p:spTree>
    <p:extLst>
      <p:ext uri="{BB962C8B-B14F-4D97-AF65-F5344CB8AC3E}">
        <p14:creationId xmlns:p14="http://schemas.microsoft.com/office/powerpoint/2010/main" val="5410012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C904283-4DCD-48F9-86D9-68A5E941D8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7">
                                            <p:graphicEl>
                                              <a:dgm id="{5C904283-4DCD-48F9-86D9-68A5E941D89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0A80579-CB2A-4170-866B-47B3E8D240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7">
                                            <p:graphicEl>
                                              <a:dgm id="{20A80579-CB2A-4170-866B-47B3E8D2405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3825459-91BA-47A9-8C5E-68D14A6891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7">
                                            <p:graphicEl>
                                              <a:dgm id="{C3825459-91BA-47A9-8C5E-68D14A68919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B95C15E-47F8-41C5-A40C-7BB29EBB4C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7">
                                            <p:graphicEl>
                                              <a:dgm id="{EB95C15E-47F8-41C5-A40C-7BB29EBB4CE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2777362-361C-4023-A966-F1340CA2B57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7">
                                            <p:graphicEl>
                                              <a:dgm id="{B2777362-361C-4023-A966-F1340CA2B57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5623EC8-C0F4-4593-A2EF-182FAFFF4AF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7">
                                            <p:graphicEl>
                                              <a:dgm id="{35623EC8-C0F4-4593-A2EF-182FAFFF4AF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4EE2CF2-73FB-48F8-9BF9-9B49EBFBD5E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7">
                                            <p:graphicEl>
                                              <a:dgm id="{C4EE2CF2-73FB-48F8-9BF9-9B49EBFBD5E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E3EC98A-9758-47E3-8167-6FBAF472F0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7">
                                            <p:graphicEl>
                                              <a:dgm id="{EE3EC98A-9758-47E3-8167-6FBAF472F0E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F49E395-0820-45C9-A95F-3E40DB367A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7">
                                            <p:graphicEl>
                                              <a:dgm id="{3F49E395-0820-45C9-A95F-3E40DB367AA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 uiExpand="1">
        <p:bldSub>
          <a:bldDgm bld="lvlOne"/>
        </p:bldSub>
      </p:bldGraphic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ACEE9C57-029C-4A46-B44B-B344B39BAC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89396" y="1040907"/>
            <a:ext cx="6400801" cy="2486025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Basit Fiiller</a:t>
            </a:r>
          </a:p>
        </p:txBody>
      </p:sp>
    </p:spTree>
    <p:extLst>
      <p:ext uri="{BB962C8B-B14F-4D97-AF65-F5344CB8AC3E}">
        <p14:creationId xmlns:p14="http://schemas.microsoft.com/office/powerpoint/2010/main" val="434568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1.45833E-6 -1.85185E-6 L 1.45833E-6 -0.0722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7C3F5EFD-9E8B-413B-8062-80A245F077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3196" y="328472"/>
            <a:ext cx="9372600" cy="723981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Basit Fiiller</a:t>
            </a:r>
            <a:endParaRPr lang="tr-T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İçerik Yer Tutucusu 2">
            <a:extLst>
              <a:ext uri="{FF2B5EF4-FFF2-40B4-BE49-F238E27FC236}">
                <a16:creationId xmlns:a16="http://schemas.microsoft.com/office/drawing/2014/main" id="{7C5EC544-F12F-44DE-9A34-C68D88057576}"/>
              </a:ext>
            </a:extLst>
          </p:cNvPr>
          <p:cNvSpPr txBox="1">
            <a:spLocks/>
          </p:cNvSpPr>
          <p:nvPr/>
        </p:nvSpPr>
        <p:spPr>
          <a:xfrm>
            <a:off x="723846" y="1535988"/>
            <a:ext cx="10744308" cy="8833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Yapım eki almamış ya da başka sözcüklerle birleşmemiş fiillere </a:t>
            </a:r>
            <a:r>
              <a:rPr lang="tr-TR" sz="2400" b="1" i="1" dirty="0">
                <a:solidFill>
                  <a:srgbClr val="FF0000"/>
                </a:solidFill>
              </a:rPr>
              <a:t>basit fiil </a:t>
            </a:r>
            <a:r>
              <a:rPr lang="tr-TR" sz="2400" dirty="0"/>
              <a:t>denir. </a:t>
            </a:r>
          </a:p>
        </p:txBody>
      </p:sp>
      <p:sp>
        <p:nvSpPr>
          <p:cNvPr id="10" name="İçerik Yer Tutucusu 2">
            <a:extLst>
              <a:ext uri="{FF2B5EF4-FFF2-40B4-BE49-F238E27FC236}">
                <a16:creationId xmlns:a16="http://schemas.microsoft.com/office/drawing/2014/main" id="{FFBCAC25-887A-4D3F-B688-4534EDCCE986}"/>
              </a:ext>
            </a:extLst>
          </p:cNvPr>
          <p:cNvSpPr txBox="1">
            <a:spLocks/>
          </p:cNvSpPr>
          <p:nvPr/>
        </p:nvSpPr>
        <p:spPr>
          <a:xfrm>
            <a:off x="723846" y="3165926"/>
            <a:ext cx="10105116" cy="5261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Not: </a:t>
            </a:r>
            <a:r>
              <a:rPr lang="tr-TR" sz="2400" dirty="0"/>
              <a:t>Anlamlarını değiştirmediği için çekim eki alabilirler. </a:t>
            </a:r>
          </a:p>
        </p:txBody>
      </p:sp>
    </p:spTree>
    <p:extLst>
      <p:ext uri="{BB962C8B-B14F-4D97-AF65-F5344CB8AC3E}">
        <p14:creationId xmlns:p14="http://schemas.microsoft.com/office/powerpoint/2010/main" val="29398147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8698B3D-B089-4A1C-829B-2F752107EF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6057" y="497149"/>
            <a:ext cx="1662452" cy="608571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Örnek:</a:t>
            </a:r>
          </a:p>
        </p:txBody>
      </p:sp>
      <p:sp>
        <p:nvSpPr>
          <p:cNvPr id="5" name="İçerik Yer Tutucusu 2">
            <a:extLst>
              <a:ext uri="{FF2B5EF4-FFF2-40B4-BE49-F238E27FC236}">
                <a16:creationId xmlns:a16="http://schemas.microsoft.com/office/drawing/2014/main" id="{ACA72E3E-3C3C-450C-BD7B-E204E5623A2B}"/>
              </a:ext>
            </a:extLst>
          </p:cNvPr>
          <p:cNvSpPr txBox="1">
            <a:spLocks/>
          </p:cNvSpPr>
          <p:nvPr/>
        </p:nvSpPr>
        <p:spPr>
          <a:xfrm>
            <a:off x="1576103" y="1478132"/>
            <a:ext cx="10504611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Sabahları erken kalkar. (Kalk-) </a:t>
            </a:r>
          </a:p>
        </p:txBody>
      </p:sp>
      <p:sp>
        <p:nvSpPr>
          <p:cNvPr id="6" name="İçerik Yer Tutucusu 2">
            <a:extLst>
              <a:ext uri="{FF2B5EF4-FFF2-40B4-BE49-F238E27FC236}">
                <a16:creationId xmlns:a16="http://schemas.microsoft.com/office/drawing/2014/main" id="{93AE1250-DFA4-4C6A-9B2C-D20E78DB45D0}"/>
              </a:ext>
            </a:extLst>
          </p:cNvPr>
          <p:cNvSpPr txBox="1">
            <a:spLocks/>
          </p:cNvSpPr>
          <p:nvPr/>
        </p:nvSpPr>
        <p:spPr>
          <a:xfrm>
            <a:off x="1576103" y="2163076"/>
            <a:ext cx="11482949" cy="55530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Okuldan saat beşte geldi. (Gel-)</a:t>
            </a:r>
          </a:p>
        </p:txBody>
      </p:sp>
      <p:sp>
        <p:nvSpPr>
          <p:cNvPr id="7" name="İçerik Yer Tutucusu 2">
            <a:extLst>
              <a:ext uri="{FF2B5EF4-FFF2-40B4-BE49-F238E27FC236}">
                <a16:creationId xmlns:a16="http://schemas.microsoft.com/office/drawing/2014/main" id="{5D468262-2B94-42B2-9E82-7BF7F12D96E8}"/>
              </a:ext>
            </a:extLst>
          </p:cNvPr>
          <p:cNvSpPr txBox="1">
            <a:spLocks/>
          </p:cNvSpPr>
          <p:nvPr/>
        </p:nvSpPr>
        <p:spPr>
          <a:xfrm>
            <a:off x="1576103" y="2741610"/>
            <a:ext cx="11296519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Bu sorunun cevabını biliyorum. (Bil-)</a:t>
            </a:r>
          </a:p>
        </p:txBody>
      </p:sp>
      <p:sp>
        <p:nvSpPr>
          <p:cNvPr id="8" name="İçerik Yer Tutucusu 2">
            <a:extLst>
              <a:ext uri="{FF2B5EF4-FFF2-40B4-BE49-F238E27FC236}">
                <a16:creationId xmlns:a16="http://schemas.microsoft.com/office/drawing/2014/main" id="{F1E452E0-B6A0-4A5E-AFF7-8D41FEB08C27}"/>
              </a:ext>
            </a:extLst>
          </p:cNvPr>
          <p:cNvSpPr txBox="1">
            <a:spLocks/>
          </p:cNvSpPr>
          <p:nvPr/>
        </p:nvSpPr>
        <p:spPr>
          <a:xfrm>
            <a:off x="1576103" y="3429000"/>
            <a:ext cx="11189987" cy="83050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Çocuklar parkta neşeyle oynuyor. (Oyna-)</a:t>
            </a:r>
          </a:p>
        </p:txBody>
      </p:sp>
      <p:sp>
        <p:nvSpPr>
          <p:cNvPr id="9" name="İçerik Yer Tutucusu 2">
            <a:extLst>
              <a:ext uri="{FF2B5EF4-FFF2-40B4-BE49-F238E27FC236}">
                <a16:creationId xmlns:a16="http://schemas.microsoft.com/office/drawing/2014/main" id="{7F705DB9-D9E4-425B-B5C4-694C9626012C}"/>
              </a:ext>
            </a:extLst>
          </p:cNvPr>
          <p:cNvSpPr txBox="1">
            <a:spLocks/>
          </p:cNvSpPr>
          <p:nvPr/>
        </p:nvSpPr>
        <p:spPr>
          <a:xfrm>
            <a:off x="1576103" y="4113944"/>
            <a:ext cx="6942337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2400" dirty="0"/>
              <a:t>Oğluna akülü araba almış. (Al-)</a:t>
            </a:r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val="12437692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7" grpId="0" build="p"/>
      <p:bldP spid="8" grpId="0" build="p"/>
      <p:bldP spid="9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ACEE9C57-029C-4A46-B44B-B344B39BAC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8071" y="1085296"/>
            <a:ext cx="6400801" cy="2486025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Türemiş Fiiller</a:t>
            </a:r>
          </a:p>
        </p:txBody>
      </p:sp>
    </p:spTree>
    <p:extLst>
      <p:ext uri="{BB962C8B-B14F-4D97-AF65-F5344CB8AC3E}">
        <p14:creationId xmlns:p14="http://schemas.microsoft.com/office/powerpoint/2010/main" val="3525421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7C3F5EFD-9E8B-413B-8062-80A245F077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3196" y="328472"/>
            <a:ext cx="9372600" cy="723981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Türemiş Fiiller</a:t>
            </a:r>
            <a:endParaRPr lang="tr-T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İçerik Yer Tutucusu 2">
            <a:extLst>
              <a:ext uri="{FF2B5EF4-FFF2-40B4-BE49-F238E27FC236}">
                <a16:creationId xmlns:a16="http://schemas.microsoft.com/office/drawing/2014/main" id="{7C5EC544-F12F-44DE-9A34-C68D88057576}"/>
              </a:ext>
            </a:extLst>
          </p:cNvPr>
          <p:cNvSpPr txBox="1">
            <a:spLocks/>
          </p:cNvSpPr>
          <p:nvPr/>
        </p:nvSpPr>
        <p:spPr>
          <a:xfrm>
            <a:off x="1160647" y="1371600"/>
            <a:ext cx="10105116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Yapım eki almış fiillere </a:t>
            </a:r>
            <a:r>
              <a:rPr lang="tr-TR" sz="2400" b="1" i="1" dirty="0">
                <a:solidFill>
                  <a:srgbClr val="FF0000"/>
                </a:solidFill>
              </a:rPr>
              <a:t>türemiş fiil </a:t>
            </a:r>
            <a:r>
              <a:rPr lang="tr-TR" sz="2400" dirty="0"/>
              <a:t>denir. </a:t>
            </a:r>
          </a:p>
        </p:txBody>
      </p:sp>
      <p:sp>
        <p:nvSpPr>
          <p:cNvPr id="9" name="İçerik Yer Tutucusu 2">
            <a:extLst>
              <a:ext uri="{FF2B5EF4-FFF2-40B4-BE49-F238E27FC236}">
                <a16:creationId xmlns:a16="http://schemas.microsoft.com/office/drawing/2014/main" id="{C63856B0-C61F-4F29-AB38-C8BC4712181E}"/>
              </a:ext>
            </a:extLst>
          </p:cNvPr>
          <p:cNvSpPr txBox="1">
            <a:spLocks/>
          </p:cNvSpPr>
          <p:nvPr/>
        </p:nvSpPr>
        <p:spPr>
          <a:xfrm>
            <a:off x="1160647" y="2554550"/>
            <a:ext cx="10105116" cy="8744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Not: </a:t>
            </a:r>
            <a:r>
              <a:rPr lang="tr-TR" sz="2400" dirty="0"/>
              <a:t>Yapım ekleri konusunda isimden fiil ve fiilden fiil yapım ekleri olarak detaylıca işlenmişti.</a:t>
            </a:r>
          </a:p>
        </p:txBody>
      </p:sp>
    </p:spTree>
    <p:extLst>
      <p:ext uri="{BB962C8B-B14F-4D97-AF65-F5344CB8AC3E}">
        <p14:creationId xmlns:p14="http://schemas.microsoft.com/office/powerpoint/2010/main" val="18484763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8698B3D-B089-4A1C-829B-2F752107EF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6057" y="497149"/>
            <a:ext cx="1662452" cy="608571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Örnek:</a:t>
            </a:r>
          </a:p>
        </p:txBody>
      </p:sp>
      <p:sp>
        <p:nvSpPr>
          <p:cNvPr id="5" name="İçerik Yer Tutucusu 2">
            <a:extLst>
              <a:ext uri="{FF2B5EF4-FFF2-40B4-BE49-F238E27FC236}">
                <a16:creationId xmlns:a16="http://schemas.microsoft.com/office/drawing/2014/main" id="{ACA72E3E-3C3C-450C-BD7B-E204E5623A2B}"/>
              </a:ext>
            </a:extLst>
          </p:cNvPr>
          <p:cNvSpPr txBox="1">
            <a:spLocks/>
          </p:cNvSpPr>
          <p:nvPr/>
        </p:nvSpPr>
        <p:spPr>
          <a:xfrm>
            <a:off x="1043442" y="1282823"/>
            <a:ext cx="10105116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Bahçedeki çiçekleri güzelce suladı. (Su-</a:t>
            </a:r>
            <a:r>
              <a:rPr lang="tr-TR" sz="2400" b="1" dirty="0">
                <a:solidFill>
                  <a:srgbClr val="C00000"/>
                </a:solidFill>
              </a:rPr>
              <a:t>la</a:t>
            </a:r>
            <a:r>
              <a:rPr lang="tr-TR" sz="2400" dirty="0"/>
              <a:t>-)</a:t>
            </a:r>
          </a:p>
        </p:txBody>
      </p:sp>
      <p:sp>
        <p:nvSpPr>
          <p:cNvPr id="6" name="İçerik Yer Tutucusu 2">
            <a:extLst>
              <a:ext uri="{FF2B5EF4-FFF2-40B4-BE49-F238E27FC236}">
                <a16:creationId xmlns:a16="http://schemas.microsoft.com/office/drawing/2014/main" id="{93AE1250-DFA4-4C6A-9B2C-D20E78DB45D0}"/>
              </a:ext>
            </a:extLst>
          </p:cNvPr>
          <p:cNvSpPr txBox="1">
            <a:spLocks/>
          </p:cNvSpPr>
          <p:nvPr/>
        </p:nvSpPr>
        <p:spPr>
          <a:xfrm>
            <a:off x="1043442" y="1847002"/>
            <a:ext cx="10105116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Odaya doluşan sinekleri kovaladım. (Kov-</a:t>
            </a:r>
            <a:r>
              <a:rPr lang="tr-TR" sz="2400" b="1" dirty="0">
                <a:solidFill>
                  <a:srgbClr val="C00000"/>
                </a:solidFill>
              </a:rPr>
              <a:t>ala</a:t>
            </a:r>
            <a:r>
              <a:rPr lang="tr-TR" sz="2400" dirty="0"/>
              <a:t>-)</a:t>
            </a:r>
          </a:p>
        </p:txBody>
      </p:sp>
      <p:sp>
        <p:nvSpPr>
          <p:cNvPr id="7" name="İçerik Yer Tutucusu 2">
            <a:extLst>
              <a:ext uri="{FF2B5EF4-FFF2-40B4-BE49-F238E27FC236}">
                <a16:creationId xmlns:a16="http://schemas.microsoft.com/office/drawing/2014/main" id="{5D468262-2B94-42B2-9E82-7BF7F12D96E8}"/>
              </a:ext>
            </a:extLst>
          </p:cNvPr>
          <p:cNvSpPr txBox="1">
            <a:spLocks/>
          </p:cNvSpPr>
          <p:nvPr/>
        </p:nvSpPr>
        <p:spPr>
          <a:xfrm>
            <a:off x="1043441" y="2402305"/>
            <a:ext cx="11225499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Bu şehir yıllar geçtikçe güzelleşiyor. (Güzel-</a:t>
            </a:r>
            <a:r>
              <a:rPr lang="tr-TR" sz="2400" b="1" dirty="0">
                <a:solidFill>
                  <a:srgbClr val="C00000"/>
                </a:solidFill>
              </a:rPr>
              <a:t>leş</a:t>
            </a:r>
            <a:r>
              <a:rPr lang="tr-TR" sz="2400" dirty="0"/>
              <a:t>)</a:t>
            </a:r>
          </a:p>
        </p:txBody>
      </p:sp>
      <p:sp>
        <p:nvSpPr>
          <p:cNvPr id="8" name="İçerik Yer Tutucusu 2">
            <a:extLst>
              <a:ext uri="{FF2B5EF4-FFF2-40B4-BE49-F238E27FC236}">
                <a16:creationId xmlns:a16="http://schemas.microsoft.com/office/drawing/2014/main" id="{F1E452E0-B6A0-4A5E-AFF7-8D41FEB08C27}"/>
              </a:ext>
            </a:extLst>
          </p:cNvPr>
          <p:cNvSpPr txBox="1">
            <a:spLocks/>
          </p:cNvSpPr>
          <p:nvPr/>
        </p:nvSpPr>
        <p:spPr>
          <a:xfrm>
            <a:off x="1043442" y="2957608"/>
            <a:ext cx="10105116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Hastanın odasını bugün temizletti. (Temiz-</a:t>
            </a:r>
            <a:r>
              <a:rPr lang="tr-TR" sz="2400" b="1" dirty="0">
                <a:solidFill>
                  <a:srgbClr val="C00000"/>
                </a:solidFill>
              </a:rPr>
              <a:t>le</a:t>
            </a:r>
            <a:r>
              <a:rPr lang="tr-TR" sz="2400" dirty="0"/>
              <a:t>-</a:t>
            </a:r>
            <a:r>
              <a:rPr lang="tr-TR" sz="2400" b="1" dirty="0">
                <a:solidFill>
                  <a:srgbClr val="C00000"/>
                </a:solidFill>
              </a:rPr>
              <a:t>t</a:t>
            </a:r>
            <a:r>
              <a:rPr lang="tr-TR" sz="2400" dirty="0"/>
              <a:t>-)</a:t>
            </a:r>
          </a:p>
        </p:txBody>
      </p:sp>
      <p:sp>
        <p:nvSpPr>
          <p:cNvPr id="9" name="İçerik Yer Tutucusu 2">
            <a:extLst>
              <a:ext uri="{FF2B5EF4-FFF2-40B4-BE49-F238E27FC236}">
                <a16:creationId xmlns:a16="http://schemas.microsoft.com/office/drawing/2014/main" id="{7F705DB9-D9E4-425B-B5C4-694C9626012C}"/>
              </a:ext>
            </a:extLst>
          </p:cNvPr>
          <p:cNvSpPr txBox="1">
            <a:spLocks/>
          </p:cNvSpPr>
          <p:nvPr/>
        </p:nvSpPr>
        <p:spPr>
          <a:xfrm>
            <a:off x="1043442" y="3521787"/>
            <a:ext cx="7354834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Bütün sinirini benden çıkardı. (Çık-</a:t>
            </a:r>
            <a:r>
              <a:rPr lang="tr-TR" sz="2400" b="1" dirty="0">
                <a:solidFill>
                  <a:srgbClr val="C00000"/>
                </a:solidFill>
              </a:rPr>
              <a:t>ar</a:t>
            </a:r>
            <a:r>
              <a:rPr lang="tr-TR" sz="2400" dirty="0"/>
              <a:t>-)</a:t>
            </a:r>
          </a:p>
        </p:txBody>
      </p:sp>
      <p:sp>
        <p:nvSpPr>
          <p:cNvPr id="10" name="İçerik Yer Tutucusu 2">
            <a:extLst>
              <a:ext uri="{FF2B5EF4-FFF2-40B4-BE49-F238E27FC236}">
                <a16:creationId xmlns:a16="http://schemas.microsoft.com/office/drawing/2014/main" id="{AE235684-FBA3-41D4-B451-D9578634453A}"/>
              </a:ext>
            </a:extLst>
          </p:cNvPr>
          <p:cNvSpPr txBox="1">
            <a:spLocks/>
          </p:cNvSpPr>
          <p:nvPr/>
        </p:nvSpPr>
        <p:spPr>
          <a:xfrm>
            <a:off x="1043441" y="4085966"/>
            <a:ext cx="7274936" cy="55530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Vadide dolaşırken suyumuz iyice azaldı. (Az-</a:t>
            </a:r>
            <a:r>
              <a:rPr lang="tr-TR" sz="2400" b="1" dirty="0">
                <a:solidFill>
                  <a:srgbClr val="C00000"/>
                </a:solidFill>
              </a:rPr>
              <a:t>al</a:t>
            </a:r>
            <a:r>
              <a:rPr lang="tr-TR" sz="24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0418886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7" grpId="0" build="p"/>
      <p:bldP spid="8" grpId="0" build="p"/>
      <p:bldP spid="9" grpId="0" build="p"/>
      <p:bldP spid="10" grpId="0" build="p"/>
    </p:bldLst>
  </p:timing>
</p:sld>
</file>

<file path=ppt/theme/theme1.xml><?xml version="1.0" encoding="utf-8"?>
<a:theme xmlns:a="http://schemas.openxmlformats.org/drawingml/2006/main" name="Oynayan Çocuklar 16x9">
  <a:themeElements>
    <a:clrScheme name="Children Happy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9D66D"/>
      </a:accent5>
      <a:accent6>
        <a:srgbClr val="838383"/>
      </a:accent6>
      <a:hlink>
        <a:srgbClr val="F59E00"/>
      </a:hlink>
      <a:folHlink>
        <a:srgbClr val="B2B2B2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03461883.potx" id="{18737D51-7733-4200-B5C9-BF22CA2CE631}" vid="{40CEFE45-12FF-4454-86EB-59F04C858872}"/>
    </a:ext>
  </a:extLst>
</a:theme>
</file>

<file path=ppt/theme/theme2.xml><?xml version="1.0" encoding="utf-8"?>
<a:theme xmlns:a="http://schemas.openxmlformats.org/drawingml/2006/main" name="Office Teması">
  <a:themeElements>
    <a:clrScheme name="Children Happy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9D66D"/>
      </a:accent5>
      <a:accent6>
        <a:srgbClr val="838383"/>
      </a:accent6>
      <a:hlink>
        <a:srgbClr val="F59E00"/>
      </a:hlink>
      <a:folHlink>
        <a:srgbClr val="B2B2B2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eması">
  <a:themeElements>
    <a:clrScheme name="Children Happy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9D66D"/>
      </a:accent5>
      <a:accent6>
        <a:srgbClr val="838383"/>
      </a:accent6>
      <a:hlink>
        <a:srgbClr val="F59E00"/>
      </a:hlink>
      <a:folHlink>
        <a:srgbClr val="B2B2B2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Oynayan çocuklar eğitim sunusu tasarımı (çizgi karakterler, geniş ekran)</Template>
  <TotalTime>184</TotalTime>
  <Words>750</Words>
  <Application>Microsoft Office PowerPoint</Application>
  <PresentationFormat>Geniş ekran</PresentationFormat>
  <Paragraphs>135</Paragraphs>
  <Slides>23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23</vt:i4>
      </vt:variant>
    </vt:vector>
  </HeadingPairs>
  <TitlesOfParts>
    <vt:vector size="28" baseType="lpstr">
      <vt:lpstr>Arial</vt:lpstr>
      <vt:lpstr>Euphemia</vt:lpstr>
      <vt:lpstr>Times New Roman</vt:lpstr>
      <vt:lpstr>Wingdings</vt:lpstr>
      <vt:lpstr>Oynayan Çocuklar 16x9</vt:lpstr>
      <vt:lpstr>Yapılarına Göre Fiiller</vt:lpstr>
      <vt:lpstr>Fiil Nedir?</vt:lpstr>
      <vt:lpstr>Yapılarına göre fiiller üçe ayrılır:</vt:lpstr>
      <vt:lpstr>Basit Fiiller</vt:lpstr>
      <vt:lpstr>Basit Fiiller</vt:lpstr>
      <vt:lpstr>Örnek:</vt:lpstr>
      <vt:lpstr>Türemiş Fiiller</vt:lpstr>
      <vt:lpstr>Türemiş Fiiller</vt:lpstr>
      <vt:lpstr>Örnek:</vt:lpstr>
      <vt:lpstr>Birleşik Fiiller</vt:lpstr>
      <vt:lpstr>Birleşik Fiiller</vt:lpstr>
      <vt:lpstr>1. Kurallı Birleşik Fiiller</vt:lpstr>
      <vt:lpstr>Örnek:</vt:lpstr>
      <vt:lpstr>Örnek:</vt:lpstr>
      <vt:lpstr>2. Yardımcı Eylemle Kurulan Birleşik Fiiller</vt:lpstr>
      <vt:lpstr>Örnek:</vt:lpstr>
      <vt:lpstr>Not: Yardımcı eylemle birleşik fiil kurarken herhangi bir ses olayı gerçekleşirse birleşik fiil bitişik yazılır.</vt:lpstr>
      <vt:lpstr>3. Anlamca Kaynaşmış (Deyimleşmiş) Birleşik Fiiller</vt:lpstr>
      <vt:lpstr>Örnek:</vt:lpstr>
      <vt:lpstr>YAPILARINA GÖRE FİİLLER BİTTİ. </vt:lpstr>
      <vt:lpstr>Verilen cümlelerdeki fiilleri yapılarına göre ayıralım.</vt:lpstr>
      <vt:lpstr>Verilen cümlelerdeki birleşik fiilleri yapılarına göre ayıralım.</vt:lpstr>
      <vt:lpstr>TEBRİK EDERİM.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Başlık Düzeni</dc:title>
  <dc:creator>Özgür Kaya</dc:creator>
  <cp:lastModifiedBy>SERKAN DEMİR</cp:lastModifiedBy>
  <cp:revision>25</cp:revision>
  <dcterms:created xsi:type="dcterms:W3CDTF">2020-06-07T09:39:41Z</dcterms:created>
  <dcterms:modified xsi:type="dcterms:W3CDTF">2022-01-14T15:26:57Z</dcterms:modified>
</cp:coreProperties>
</file>