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>
    <p:extLst>
      <p:ext uri="{19B8F6BF-5375-455C-9EA6-DF929625EA0E}">
        <p15:presenceInfo xmlns:p15="http://schemas.microsoft.com/office/powerpoint/2012/main" userId="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395" autoAdjust="0"/>
  </p:normalViewPr>
  <p:slideViewPr>
    <p:cSldViewPr snapToGrid="0">
      <p:cViewPr varScale="1">
        <p:scale>
          <a:sx n="69" d="100"/>
          <a:sy n="69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F413BE-8C52-40EA-A461-929A8E639A0E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0ADE7E-0873-474B-A6B7-4E335072F9D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6261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0ADE7E-0873-474B-A6B7-4E335072F9D4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142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0ADE7E-0873-474B-A6B7-4E335072F9D4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7190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0ADE7E-0873-474B-A6B7-4E335072F9D4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36664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0775B73-26C3-4BAF-B30F-B2365634E8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24EE3F3A-1648-498E-B17C-109FF1BC50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99BEF3D-6CD2-4F8D-BB56-B01A94784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47B8-3556-4A9E-8983-2AFF7AD70DA5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FF3B4B9-C79F-4CDC-B554-802D8B357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93122E6-479D-4752-B727-B9070A4CE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64435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23C87E2-072A-43FF-98CF-2A7769DF7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89BE71B9-BA79-499D-91A2-4818B6CE7D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B82E64B-123B-4B89-B4EB-4BBBD111C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47B8-3556-4A9E-8983-2AFF7AD70DA5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9D6C62B-6756-4C9B-ACAD-268C3F0B0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29B8625-3E66-48AB-AC7E-5705922AD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6740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B48E1F10-54A6-4E4C-96EA-816E71C43D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51DA2022-064F-4324-B0A1-696BA865A7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49F015C-24A7-496F-AEEB-7F85AA403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47B8-3556-4A9E-8983-2AFF7AD70DA5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61A507D4-91A3-4DB9-8FD4-ECF5AB1D7D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5AB891F-ECB2-4C8F-9FB5-28B670AE2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8127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E2AF12E-BE64-47F6-8AC9-420AFCF04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045D7F9-B2E8-4C74-B764-931B8EB4CE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5C316C4-9028-4C2A-B736-87DB471ED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47B8-3556-4A9E-8983-2AFF7AD70DA5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4FE672F-880B-43B3-8DA9-CDE9CFAEB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9113EE9-95E5-4064-8BFA-285739968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765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E0C69AC-C452-488A-BAA5-3D14BF744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C5716D6-EBB1-4CBD-8783-6F0CCB12FF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4A11CC0-4836-4D33-90D7-55DB40C72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47B8-3556-4A9E-8983-2AFF7AD70DA5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2A97EA9-4BA9-42B1-8B21-A6019C30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4902722-D99E-4052-9982-A2124F5BE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8077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4214C3C-52ED-42D6-A550-D3565D394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FAB98EC-8FFC-4FA7-8398-9BB855DF45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6DC0E953-B403-40E8-B33F-85DAF0DD66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0650B96C-7922-4B5D-93E7-B79EE719A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47B8-3556-4A9E-8983-2AFF7AD70DA5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1BC22C86-C515-47B2-8BAB-D91449560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083329DD-2A3C-4D8C-8E96-5550BCEF9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0469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3B152FA-ED63-485A-93AE-D4108B3FE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B8CFEBE0-5944-464A-BDDA-868570115C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3450BC05-3B32-4B81-8377-5DD148081F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FDD96C7D-CC3E-4FEC-94C2-21B7085AFB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BAB15B47-ADE7-4271-8CD6-727686BAC3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51D67936-3DEC-4FBF-B5CE-51F10BF1F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47B8-3556-4A9E-8983-2AFF7AD70DA5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3395875A-0F33-49CC-A715-FB997A9C3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9174512E-671E-4AB0-901E-59099F187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4875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B30569A-A662-421C-83F4-CDE136AA5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FD9D3937-983D-46B4-A47D-9E38F0ED7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47B8-3556-4A9E-8983-2AFF7AD70DA5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1250DC28-34C9-47A2-AF24-E7B2F681F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A3CECB57-1CC4-46D0-835A-D4D4AC8C2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6472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974D597D-04CC-4584-86FC-3841CF51F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47B8-3556-4A9E-8983-2AFF7AD70DA5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6852B4E5-C769-41D4-BEFA-1BF8E0944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53FB4075-1A71-427A-A7D3-1F4F3E267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82622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F48CF25-54B9-477F-B39A-0CAD3E9C6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A91D61D-39B5-4D59-BFF7-A40470060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2BFBE8A9-9BC8-4D15-B968-D3002DB824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DD42AE1D-E10A-49A3-8EB1-24857D146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47B8-3556-4A9E-8983-2AFF7AD70DA5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CDFCF657-1443-4B58-B327-BCE9096E9D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869EB370-F470-4473-B5FB-9C6B2391C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3200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C5C17F3-5547-463B-9550-C4A6DA375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4046A059-BD6D-4E8F-A3C2-34CF22DA22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3110A386-8129-4F14-8B85-F071365DB2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383E3DDA-2DD8-41E9-9851-6237969A3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047B8-3556-4A9E-8983-2AFF7AD70DA5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B23366F-42D3-45DF-9A8B-1F070657F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35AE43C-9D4B-4846-9AC0-384E7BFA0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1387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1">
                <a:lumMod val="40000"/>
                <a:lumOff val="60000"/>
                <a:alpha val="3000"/>
              </a:schemeClr>
            </a:gs>
            <a:gs pos="0">
              <a:schemeClr val="accent2">
                <a:lumMod val="60000"/>
                <a:lumOff val="40000"/>
              </a:schemeClr>
            </a:gs>
            <a:gs pos="98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3B2A5C10-7FCB-4E25-A9AC-3ACEC4D80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8D80D78-845D-4F4C-80FA-D927625E15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932FD84-CB7A-4BC5-AE48-45D90033DB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047B8-3556-4A9E-8983-2AFF7AD70DA5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495E750-F785-431D-AC1D-2D66808A19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A892BA1-D7CD-4533-969A-A4D1E8D9D3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FBFB04-6649-4829-B8FD-227901535D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79665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B2015A32-E251-4376-B4F5-A66084ACE4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9263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DD38EE57-B708-47C9-A4A4-E25F09FAB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0" name="Group 136">
            <a:extLst>
              <a:ext uri="{FF2B5EF4-FFF2-40B4-BE49-F238E27FC236}">
                <a16:creationId xmlns:a16="http://schemas.microsoft.com/office/drawing/2014/main" id="{57A28182-58A5-4DBB-8F64-BD944BCA8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138" name="Freeform 44">
              <a:extLst>
                <a:ext uri="{FF2B5EF4-FFF2-40B4-BE49-F238E27FC236}">
                  <a16:creationId xmlns:a16="http://schemas.microsoft.com/office/drawing/2014/main" id="{E4A9080E-7BA6-45FC-8677-8B9D5F4DAF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45">
              <a:extLst>
                <a:ext uri="{FF2B5EF4-FFF2-40B4-BE49-F238E27FC236}">
                  <a16:creationId xmlns:a16="http://schemas.microsoft.com/office/drawing/2014/main" id="{2163D516-75D4-4DE0-AC27-63719125AE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46">
              <a:extLst>
                <a:ext uri="{FF2B5EF4-FFF2-40B4-BE49-F238E27FC236}">
                  <a16:creationId xmlns:a16="http://schemas.microsoft.com/office/drawing/2014/main" id="{E74A26A5-C23A-46D4-B0FF-155FB38346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47">
              <a:extLst>
                <a:ext uri="{FF2B5EF4-FFF2-40B4-BE49-F238E27FC236}">
                  <a16:creationId xmlns:a16="http://schemas.microsoft.com/office/drawing/2014/main" id="{08E0243F-1062-43C6-AD04-130DFF668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94C5517B-1B0F-47AA-93A5-3671899698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4638AFF4-04D3-4CCC-AFB2-9A6536D301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8003" y="763791"/>
            <a:ext cx="10306520" cy="926668"/>
          </a:xfrm>
        </p:spPr>
        <p:txBody>
          <a:bodyPr>
            <a:normAutofit/>
          </a:bodyPr>
          <a:lstStyle/>
          <a:p>
            <a:pPr algn="ctr"/>
            <a:r>
              <a:rPr lang="tr-TR" sz="4000" b="1" dirty="0">
                <a:solidFill>
                  <a:schemeClr val="bg2">
                    <a:lumMod val="10000"/>
                  </a:schemeClr>
                </a:solidFill>
                <a:latin typeface="Comic Sans MS" panose="030F0702030302020204" pitchFamily="66" charset="0"/>
              </a:rPr>
              <a:t>ZAMİR (ADIL) NEDİR?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8556486-829B-43A2-A9BF-FC85D5DDDA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710" y="3149724"/>
            <a:ext cx="6851530" cy="3563159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b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İsim olmadıkları halde isim gibi kullanılan bu sözcüklere zamir diyoruz. </a:t>
            </a:r>
          </a:p>
          <a:p>
            <a:pPr marL="0" indent="0">
              <a:buNone/>
            </a:pPr>
            <a:r>
              <a:rPr lang="tr-TR" sz="1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Örnek: </a:t>
            </a:r>
          </a:p>
          <a:p>
            <a:r>
              <a:rPr lang="tr-TR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Selim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tr-TR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hediyeyi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dün </a:t>
            </a:r>
            <a:r>
              <a:rPr lang="tr-TR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çarşıdan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almış.</a:t>
            </a:r>
          </a:p>
          <a:p>
            <a:r>
              <a:rPr lang="tr-TR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tr-TR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bunu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dün</a:t>
            </a:r>
            <a:r>
              <a:rPr lang="tr-TR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şuradan </a:t>
            </a: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almış. </a:t>
            </a:r>
          </a:p>
          <a:p>
            <a:pPr marL="0" indent="0">
              <a:buNone/>
            </a:pP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Birinci cümledeki “Selim” adı yerine “O” sözcüğü, hediye” adı yerine “bu” sözcüğü, “çarşıdan” adı yerine “şuradan” sözcüğü kullanılmıştır.</a:t>
            </a:r>
          </a:p>
          <a:p>
            <a:pPr marL="0" indent="0">
              <a:buNone/>
            </a:pPr>
            <a:r>
              <a:rPr lang="tr-TR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Cümledeki “O”, “bu”, “şuradan” sözcükleri, belirtilen adların yerini tuttuğu için zamir görevindedir. </a:t>
            </a:r>
          </a:p>
        </p:txBody>
      </p:sp>
      <p:pic>
        <p:nvPicPr>
          <p:cNvPr id="1026" name="Picture 2" descr="Zamirler | World Languages - Quizizz">
            <a:hlinkClick r:id="rId3"/>
            <a:extLst>
              <a:ext uri="{FF2B5EF4-FFF2-40B4-BE49-F238E27FC236}">
                <a16:creationId xmlns:a16="http://schemas.microsoft.com/office/drawing/2014/main" id="{B6FCD5D1-1ABC-490E-9082-2E136E0FFA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0" r="5975" b="3"/>
          <a:stretch/>
        </p:blipFill>
        <p:spPr bwMode="auto">
          <a:xfrm>
            <a:off x="7439131" y="3429000"/>
            <a:ext cx="4571929" cy="268340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7647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2">
                <a:lumMod val="40000"/>
                <a:lumOff val="60000"/>
              </a:schemeClr>
            </a:gs>
            <a:gs pos="49000">
              <a:schemeClr val="accent2">
                <a:lumMod val="60000"/>
                <a:lumOff val="40000"/>
              </a:schemeClr>
            </a:gs>
            <a:gs pos="98000">
              <a:schemeClr val="accent1">
                <a:lumMod val="45000"/>
                <a:lumOff val="55000"/>
              </a:schemeClr>
            </a:gs>
            <a:gs pos="2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134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3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9.Sınıf Zamirler Konu Anlatımı PDF 5.Ünite Zamir Türleri Konu Anlatımı">
            <a:extLst>
              <a:ext uri="{FF2B5EF4-FFF2-40B4-BE49-F238E27FC236}">
                <a16:creationId xmlns:a16="http://schemas.microsoft.com/office/drawing/2014/main" id="{19FF5193-89AB-4CF4-A472-56849F64A5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8619" y="689548"/>
            <a:ext cx="6376834" cy="4482059"/>
          </a:xfrm>
          <a:prstGeom prst="rect">
            <a:avLst/>
          </a:prstGeom>
          <a:gradFill>
            <a:gsLst>
              <a:gs pos="34000">
                <a:schemeClr val="accent2">
                  <a:lumMod val="20000"/>
                  <a:lumOff val="80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/>
        </p:spPr>
      </p:pic>
      <p:sp>
        <p:nvSpPr>
          <p:cNvPr id="4" name="Ok: Çentikli Sağ 3">
            <a:extLst>
              <a:ext uri="{FF2B5EF4-FFF2-40B4-BE49-F238E27FC236}">
                <a16:creationId xmlns:a16="http://schemas.microsoft.com/office/drawing/2014/main" id="{A6672839-248F-4C6B-9BEE-75E124DC10B7}"/>
              </a:ext>
            </a:extLst>
          </p:cNvPr>
          <p:cNvSpPr/>
          <p:nvPr/>
        </p:nvSpPr>
        <p:spPr>
          <a:xfrm>
            <a:off x="0" y="2414637"/>
            <a:ext cx="4743987" cy="2519625"/>
          </a:xfrm>
          <a:prstGeom prst="notched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Zamirler, isimlerin yerini tutma biçimlerine göre şu şekil­lerde gruplandırılır:</a:t>
            </a:r>
          </a:p>
        </p:txBody>
      </p:sp>
    </p:spTree>
    <p:extLst>
      <p:ext uri="{BB962C8B-B14F-4D97-AF65-F5344CB8AC3E}">
        <p14:creationId xmlns:p14="http://schemas.microsoft.com/office/powerpoint/2010/main" val="27580571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2" name="Rectangle 191">
            <a:extLst>
              <a:ext uri="{FF2B5EF4-FFF2-40B4-BE49-F238E27FC236}">
                <a16:creationId xmlns:a16="http://schemas.microsoft.com/office/drawing/2014/main" id="{35F0E358-1E49-4920-80D8-C3D1387088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93" name="Rectangle 192">
            <a:extLst>
              <a:ext uri="{FF2B5EF4-FFF2-40B4-BE49-F238E27FC236}">
                <a16:creationId xmlns:a16="http://schemas.microsoft.com/office/drawing/2014/main" id="{E2D2362D-7010-4036-B9CA-03DFC8EB3B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DC85BF5E-2BD6-4E5B-8EA3-420B45BB03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7389812" y="0"/>
            <a:ext cx="4802188" cy="6858000"/>
          </a:xfrm>
          <a:custGeom>
            <a:avLst/>
            <a:gdLst>
              <a:gd name="connsiteX0" fmla="*/ 0 w 4802188"/>
              <a:gd name="connsiteY0" fmla="*/ 0 h 6858000"/>
              <a:gd name="connsiteX1" fmla="*/ 4802188 w 4802188"/>
              <a:gd name="connsiteY1" fmla="*/ 0 h 6858000"/>
              <a:gd name="connsiteX2" fmla="*/ 4802188 w 4802188"/>
              <a:gd name="connsiteY2" fmla="*/ 6858000 h 6858000"/>
              <a:gd name="connsiteX3" fmla="*/ 0 w 4802188"/>
              <a:gd name="connsiteY3" fmla="*/ 6858000 h 6858000"/>
              <a:gd name="connsiteX4" fmla="*/ 4763 w 4802188"/>
              <a:gd name="connsiteY4" fmla="*/ 6791325 h 6858000"/>
              <a:gd name="connsiteX5" fmla="*/ 12700 w 4802188"/>
              <a:gd name="connsiteY5" fmla="*/ 6735762 h 6858000"/>
              <a:gd name="connsiteX6" fmla="*/ 22225 w 4802188"/>
              <a:gd name="connsiteY6" fmla="*/ 6683375 h 6858000"/>
              <a:gd name="connsiteX7" fmla="*/ 38100 w 4802188"/>
              <a:gd name="connsiteY7" fmla="*/ 6640512 h 6858000"/>
              <a:gd name="connsiteX8" fmla="*/ 53975 w 4802188"/>
              <a:gd name="connsiteY8" fmla="*/ 6597650 h 6858000"/>
              <a:gd name="connsiteX9" fmla="*/ 73025 w 4802188"/>
              <a:gd name="connsiteY9" fmla="*/ 6561137 h 6858000"/>
              <a:gd name="connsiteX10" fmla="*/ 92075 w 4802188"/>
              <a:gd name="connsiteY10" fmla="*/ 6523037 h 6858000"/>
              <a:gd name="connsiteX11" fmla="*/ 109538 w 4802188"/>
              <a:gd name="connsiteY11" fmla="*/ 6488112 h 6858000"/>
              <a:gd name="connsiteX12" fmla="*/ 127000 w 4802188"/>
              <a:gd name="connsiteY12" fmla="*/ 6448425 h 6858000"/>
              <a:gd name="connsiteX13" fmla="*/ 142875 w 4802188"/>
              <a:gd name="connsiteY13" fmla="*/ 6407150 h 6858000"/>
              <a:gd name="connsiteX14" fmla="*/ 157163 w 4802188"/>
              <a:gd name="connsiteY14" fmla="*/ 6361112 h 6858000"/>
              <a:gd name="connsiteX15" fmla="*/ 168275 w 4802188"/>
              <a:gd name="connsiteY15" fmla="*/ 6311900 h 6858000"/>
              <a:gd name="connsiteX16" fmla="*/ 176213 w 4802188"/>
              <a:gd name="connsiteY16" fmla="*/ 6251575 h 6858000"/>
              <a:gd name="connsiteX17" fmla="*/ 179388 w 4802188"/>
              <a:gd name="connsiteY17" fmla="*/ 6183312 h 6858000"/>
              <a:gd name="connsiteX18" fmla="*/ 176213 w 4802188"/>
              <a:gd name="connsiteY18" fmla="*/ 6113462 h 6858000"/>
              <a:gd name="connsiteX19" fmla="*/ 168275 w 4802188"/>
              <a:gd name="connsiteY19" fmla="*/ 6056312 h 6858000"/>
              <a:gd name="connsiteX20" fmla="*/ 157163 w 4802188"/>
              <a:gd name="connsiteY20" fmla="*/ 6003925 h 6858000"/>
              <a:gd name="connsiteX21" fmla="*/ 142875 w 4802188"/>
              <a:gd name="connsiteY21" fmla="*/ 5956300 h 6858000"/>
              <a:gd name="connsiteX22" fmla="*/ 127000 w 4802188"/>
              <a:gd name="connsiteY22" fmla="*/ 5915025 h 6858000"/>
              <a:gd name="connsiteX23" fmla="*/ 107950 w 4802188"/>
              <a:gd name="connsiteY23" fmla="*/ 5876925 h 6858000"/>
              <a:gd name="connsiteX24" fmla="*/ 88900 w 4802188"/>
              <a:gd name="connsiteY24" fmla="*/ 5840412 h 6858000"/>
              <a:gd name="connsiteX25" fmla="*/ 69850 w 4802188"/>
              <a:gd name="connsiteY25" fmla="*/ 5802312 h 6858000"/>
              <a:gd name="connsiteX26" fmla="*/ 52388 w 4802188"/>
              <a:gd name="connsiteY26" fmla="*/ 5762625 h 6858000"/>
              <a:gd name="connsiteX27" fmla="*/ 34925 w 4802188"/>
              <a:gd name="connsiteY27" fmla="*/ 5721350 h 6858000"/>
              <a:gd name="connsiteX28" fmla="*/ 20638 w 4802188"/>
              <a:gd name="connsiteY28" fmla="*/ 5675312 h 6858000"/>
              <a:gd name="connsiteX29" fmla="*/ 11113 w 4802188"/>
              <a:gd name="connsiteY29" fmla="*/ 5622925 h 6858000"/>
              <a:gd name="connsiteX30" fmla="*/ 1588 w 4802188"/>
              <a:gd name="connsiteY30" fmla="*/ 5562600 h 6858000"/>
              <a:gd name="connsiteX31" fmla="*/ 0 w 4802188"/>
              <a:gd name="connsiteY31" fmla="*/ 5494337 h 6858000"/>
              <a:gd name="connsiteX32" fmla="*/ 1588 w 4802188"/>
              <a:gd name="connsiteY32" fmla="*/ 5426075 h 6858000"/>
              <a:gd name="connsiteX33" fmla="*/ 11113 w 4802188"/>
              <a:gd name="connsiteY33" fmla="*/ 5365750 h 6858000"/>
              <a:gd name="connsiteX34" fmla="*/ 20638 w 4802188"/>
              <a:gd name="connsiteY34" fmla="*/ 5313362 h 6858000"/>
              <a:gd name="connsiteX35" fmla="*/ 34925 w 4802188"/>
              <a:gd name="connsiteY35" fmla="*/ 5268912 h 6858000"/>
              <a:gd name="connsiteX36" fmla="*/ 52388 w 4802188"/>
              <a:gd name="connsiteY36" fmla="*/ 5226050 h 6858000"/>
              <a:gd name="connsiteX37" fmla="*/ 69850 w 4802188"/>
              <a:gd name="connsiteY37" fmla="*/ 5186362 h 6858000"/>
              <a:gd name="connsiteX38" fmla="*/ 88900 w 4802188"/>
              <a:gd name="connsiteY38" fmla="*/ 5149850 h 6858000"/>
              <a:gd name="connsiteX39" fmla="*/ 107950 w 4802188"/>
              <a:gd name="connsiteY39" fmla="*/ 5114925 h 6858000"/>
              <a:gd name="connsiteX40" fmla="*/ 127000 w 4802188"/>
              <a:gd name="connsiteY40" fmla="*/ 5075237 h 6858000"/>
              <a:gd name="connsiteX41" fmla="*/ 142875 w 4802188"/>
              <a:gd name="connsiteY41" fmla="*/ 5033962 h 6858000"/>
              <a:gd name="connsiteX42" fmla="*/ 157163 w 4802188"/>
              <a:gd name="connsiteY42" fmla="*/ 4987925 h 6858000"/>
              <a:gd name="connsiteX43" fmla="*/ 168275 w 4802188"/>
              <a:gd name="connsiteY43" fmla="*/ 4935537 h 6858000"/>
              <a:gd name="connsiteX44" fmla="*/ 176213 w 4802188"/>
              <a:gd name="connsiteY44" fmla="*/ 4875212 h 6858000"/>
              <a:gd name="connsiteX45" fmla="*/ 179388 w 4802188"/>
              <a:gd name="connsiteY45" fmla="*/ 4806950 h 6858000"/>
              <a:gd name="connsiteX46" fmla="*/ 176213 w 4802188"/>
              <a:gd name="connsiteY46" fmla="*/ 4738687 h 6858000"/>
              <a:gd name="connsiteX47" fmla="*/ 168275 w 4802188"/>
              <a:gd name="connsiteY47" fmla="*/ 4678362 h 6858000"/>
              <a:gd name="connsiteX48" fmla="*/ 157163 w 4802188"/>
              <a:gd name="connsiteY48" fmla="*/ 4625975 h 6858000"/>
              <a:gd name="connsiteX49" fmla="*/ 142875 w 4802188"/>
              <a:gd name="connsiteY49" fmla="*/ 4579937 h 6858000"/>
              <a:gd name="connsiteX50" fmla="*/ 127000 w 4802188"/>
              <a:gd name="connsiteY50" fmla="*/ 4537075 h 6858000"/>
              <a:gd name="connsiteX51" fmla="*/ 107950 w 4802188"/>
              <a:gd name="connsiteY51" fmla="*/ 4498975 h 6858000"/>
              <a:gd name="connsiteX52" fmla="*/ 69850 w 4802188"/>
              <a:gd name="connsiteY52" fmla="*/ 4424362 h 6858000"/>
              <a:gd name="connsiteX53" fmla="*/ 52388 w 4802188"/>
              <a:gd name="connsiteY53" fmla="*/ 4386262 h 6858000"/>
              <a:gd name="connsiteX54" fmla="*/ 34925 w 4802188"/>
              <a:gd name="connsiteY54" fmla="*/ 4343400 h 6858000"/>
              <a:gd name="connsiteX55" fmla="*/ 20638 w 4802188"/>
              <a:gd name="connsiteY55" fmla="*/ 4297362 h 6858000"/>
              <a:gd name="connsiteX56" fmla="*/ 11113 w 4802188"/>
              <a:gd name="connsiteY56" fmla="*/ 4244975 h 6858000"/>
              <a:gd name="connsiteX57" fmla="*/ 1588 w 4802188"/>
              <a:gd name="connsiteY57" fmla="*/ 4186237 h 6858000"/>
              <a:gd name="connsiteX58" fmla="*/ 0 w 4802188"/>
              <a:gd name="connsiteY58" fmla="*/ 4116387 h 6858000"/>
              <a:gd name="connsiteX59" fmla="*/ 1588 w 4802188"/>
              <a:gd name="connsiteY59" fmla="*/ 4048125 h 6858000"/>
              <a:gd name="connsiteX60" fmla="*/ 11113 w 4802188"/>
              <a:gd name="connsiteY60" fmla="*/ 3987800 h 6858000"/>
              <a:gd name="connsiteX61" fmla="*/ 20638 w 4802188"/>
              <a:gd name="connsiteY61" fmla="*/ 3935412 h 6858000"/>
              <a:gd name="connsiteX62" fmla="*/ 34925 w 4802188"/>
              <a:gd name="connsiteY62" fmla="*/ 3890962 h 6858000"/>
              <a:gd name="connsiteX63" fmla="*/ 52388 w 4802188"/>
              <a:gd name="connsiteY63" fmla="*/ 3848100 h 6858000"/>
              <a:gd name="connsiteX64" fmla="*/ 69850 w 4802188"/>
              <a:gd name="connsiteY64" fmla="*/ 3811587 h 6858000"/>
              <a:gd name="connsiteX65" fmla="*/ 107950 w 4802188"/>
              <a:gd name="connsiteY65" fmla="*/ 3736975 h 6858000"/>
              <a:gd name="connsiteX66" fmla="*/ 127000 w 4802188"/>
              <a:gd name="connsiteY66" fmla="*/ 3697287 h 6858000"/>
              <a:gd name="connsiteX67" fmla="*/ 142875 w 4802188"/>
              <a:gd name="connsiteY67" fmla="*/ 3656012 h 6858000"/>
              <a:gd name="connsiteX68" fmla="*/ 157163 w 4802188"/>
              <a:gd name="connsiteY68" fmla="*/ 3609975 h 6858000"/>
              <a:gd name="connsiteX69" fmla="*/ 168275 w 4802188"/>
              <a:gd name="connsiteY69" fmla="*/ 3557587 h 6858000"/>
              <a:gd name="connsiteX70" fmla="*/ 176213 w 4802188"/>
              <a:gd name="connsiteY70" fmla="*/ 3497262 h 6858000"/>
              <a:gd name="connsiteX71" fmla="*/ 179388 w 4802188"/>
              <a:gd name="connsiteY71" fmla="*/ 3427412 h 6858000"/>
              <a:gd name="connsiteX72" fmla="*/ 176213 w 4802188"/>
              <a:gd name="connsiteY72" fmla="*/ 3360737 h 6858000"/>
              <a:gd name="connsiteX73" fmla="*/ 168275 w 4802188"/>
              <a:gd name="connsiteY73" fmla="*/ 3300412 h 6858000"/>
              <a:gd name="connsiteX74" fmla="*/ 157163 w 4802188"/>
              <a:gd name="connsiteY74" fmla="*/ 3248025 h 6858000"/>
              <a:gd name="connsiteX75" fmla="*/ 142875 w 4802188"/>
              <a:gd name="connsiteY75" fmla="*/ 3201987 h 6858000"/>
              <a:gd name="connsiteX76" fmla="*/ 127000 w 4802188"/>
              <a:gd name="connsiteY76" fmla="*/ 3160712 h 6858000"/>
              <a:gd name="connsiteX77" fmla="*/ 107950 w 4802188"/>
              <a:gd name="connsiteY77" fmla="*/ 3121025 h 6858000"/>
              <a:gd name="connsiteX78" fmla="*/ 88900 w 4802188"/>
              <a:gd name="connsiteY78" fmla="*/ 3084512 h 6858000"/>
              <a:gd name="connsiteX79" fmla="*/ 69850 w 4802188"/>
              <a:gd name="connsiteY79" fmla="*/ 3046412 h 6858000"/>
              <a:gd name="connsiteX80" fmla="*/ 52388 w 4802188"/>
              <a:gd name="connsiteY80" fmla="*/ 3009900 h 6858000"/>
              <a:gd name="connsiteX81" fmla="*/ 34925 w 4802188"/>
              <a:gd name="connsiteY81" fmla="*/ 2967037 h 6858000"/>
              <a:gd name="connsiteX82" fmla="*/ 20638 w 4802188"/>
              <a:gd name="connsiteY82" fmla="*/ 2922587 h 6858000"/>
              <a:gd name="connsiteX83" fmla="*/ 11113 w 4802188"/>
              <a:gd name="connsiteY83" fmla="*/ 2868612 h 6858000"/>
              <a:gd name="connsiteX84" fmla="*/ 1588 w 4802188"/>
              <a:gd name="connsiteY84" fmla="*/ 2809875 h 6858000"/>
              <a:gd name="connsiteX85" fmla="*/ 0 w 4802188"/>
              <a:gd name="connsiteY85" fmla="*/ 2741612 h 6858000"/>
              <a:gd name="connsiteX86" fmla="*/ 1588 w 4802188"/>
              <a:gd name="connsiteY86" fmla="*/ 2671762 h 6858000"/>
              <a:gd name="connsiteX87" fmla="*/ 11113 w 4802188"/>
              <a:gd name="connsiteY87" fmla="*/ 2613025 h 6858000"/>
              <a:gd name="connsiteX88" fmla="*/ 20638 w 4802188"/>
              <a:gd name="connsiteY88" fmla="*/ 2560637 h 6858000"/>
              <a:gd name="connsiteX89" fmla="*/ 34925 w 4802188"/>
              <a:gd name="connsiteY89" fmla="*/ 2513012 h 6858000"/>
              <a:gd name="connsiteX90" fmla="*/ 52388 w 4802188"/>
              <a:gd name="connsiteY90" fmla="*/ 2471737 h 6858000"/>
              <a:gd name="connsiteX91" fmla="*/ 69850 w 4802188"/>
              <a:gd name="connsiteY91" fmla="*/ 2433637 h 6858000"/>
              <a:gd name="connsiteX92" fmla="*/ 88900 w 4802188"/>
              <a:gd name="connsiteY92" fmla="*/ 2395537 h 6858000"/>
              <a:gd name="connsiteX93" fmla="*/ 107950 w 4802188"/>
              <a:gd name="connsiteY93" fmla="*/ 2359025 h 6858000"/>
              <a:gd name="connsiteX94" fmla="*/ 127000 w 4802188"/>
              <a:gd name="connsiteY94" fmla="*/ 2319337 h 6858000"/>
              <a:gd name="connsiteX95" fmla="*/ 142875 w 4802188"/>
              <a:gd name="connsiteY95" fmla="*/ 2278062 h 6858000"/>
              <a:gd name="connsiteX96" fmla="*/ 157163 w 4802188"/>
              <a:gd name="connsiteY96" fmla="*/ 2232025 h 6858000"/>
              <a:gd name="connsiteX97" fmla="*/ 168275 w 4802188"/>
              <a:gd name="connsiteY97" fmla="*/ 2179637 h 6858000"/>
              <a:gd name="connsiteX98" fmla="*/ 176213 w 4802188"/>
              <a:gd name="connsiteY98" fmla="*/ 2119312 h 6858000"/>
              <a:gd name="connsiteX99" fmla="*/ 179388 w 4802188"/>
              <a:gd name="connsiteY99" fmla="*/ 2051050 h 6858000"/>
              <a:gd name="connsiteX100" fmla="*/ 176213 w 4802188"/>
              <a:gd name="connsiteY100" fmla="*/ 1982787 h 6858000"/>
              <a:gd name="connsiteX101" fmla="*/ 168275 w 4802188"/>
              <a:gd name="connsiteY101" fmla="*/ 1922462 h 6858000"/>
              <a:gd name="connsiteX102" fmla="*/ 157163 w 4802188"/>
              <a:gd name="connsiteY102" fmla="*/ 1870075 h 6858000"/>
              <a:gd name="connsiteX103" fmla="*/ 142875 w 4802188"/>
              <a:gd name="connsiteY103" fmla="*/ 1824037 h 6858000"/>
              <a:gd name="connsiteX104" fmla="*/ 127000 w 4802188"/>
              <a:gd name="connsiteY104" fmla="*/ 1782762 h 6858000"/>
              <a:gd name="connsiteX105" fmla="*/ 107950 w 4802188"/>
              <a:gd name="connsiteY105" fmla="*/ 1743075 h 6858000"/>
              <a:gd name="connsiteX106" fmla="*/ 88900 w 4802188"/>
              <a:gd name="connsiteY106" fmla="*/ 1708150 h 6858000"/>
              <a:gd name="connsiteX107" fmla="*/ 69850 w 4802188"/>
              <a:gd name="connsiteY107" fmla="*/ 1671637 h 6858000"/>
              <a:gd name="connsiteX108" fmla="*/ 52388 w 4802188"/>
              <a:gd name="connsiteY108" fmla="*/ 1631950 h 6858000"/>
              <a:gd name="connsiteX109" fmla="*/ 34925 w 4802188"/>
              <a:gd name="connsiteY109" fmla="*/ 1589087 h 6858000"/>
              <a:gd name="connsiteX110" fmla="*/ 20638 w 4802188"/>
              <a:gd name="connsiteY110" fmla="*/ 1544637 h 6858000"/>
              <a:gd name="connsiteX111" fmla="*/ 11113 w 4802188"/>
              <a:gd name="connsiteY111" fmla="*/ 1492250 h 6858000"/>
              <a:gd name="connsiteX112" fmla="*/ 1588 w 4802188"/>
              <a:gd name="connsiteY112" fmla="*/ 1431925 h 6858000"/>
              <a:gd name="connsiteX113" fmla="*/ 0 w 4802188"/>
              <a:gd name="connsiteY113" fmla="*/ 1363662 h 6858000"/>
              <a:gd name="connsiteX114" fmla="*/ 1588 w 4802188"/>
              <a:gd name="connsiteY114" fmla="*/ 1295400 h 6858000"/>
              <a:gd name="connsiteX115" fmla="*/ 11113 w 4802188"/>
              <a:gd name="connsiteY115" fmla="*/ 1235075 h 6858000"/>
              <a:gd name="connsiteX116" fmla="*/ 20638 w 4802188"/>
              <a:gd name="connsiteY116" fmla="*/ 1182687 h 6858000"/>
              <a:gd name="connsiteX117" fmla="*/ 34925 w 4802188"/>
              <a:gd name="connsiteY117" fmla="*/ 1136650 h 6858000"/>
              <a:gd name="connsiteX118" fmla="*/ 52388 w 4802188"/>
              <a:gd name="connsiteY118" fmla="*/ 1095375 h 6858000"/>
              <a:gd name="connsiteX119" fmla="*/ 69850 w 4802188"/>
              <a:gd name="connsiteY119" fmla="*/ 1055687 h 6858000"/>
              <a:gd name="connsiteX120" fmla="*/ 88900 w 4802188"/>
              <a:gd name="connsiteY120" fmla="*/ 1017587 h 6858000"/>
              <a:gd name="connsiteX121" fmla="*/ 107950 w 4802188"/>
              <a:gd name="connsiteY121" fmla="*/ 981075 h 6858000"/>
              <a:gd name="connsiteX122" fmla="*/ 127000 w 4802188"/>
              <a:gd name="connsiteY122" fmla="*/ 942975 h 6858000"/>
              <a:gd name="connsiteX123" fmla="*/ 142875 w 4802188"/>
              <a:gd name="connsiteY123" fmla="*/ 901700 h 6858000"/>
              <a:gd name="connsiteX124" fmla="*/ 157163 w 4802188"/>
              <a:gd name="connsiteY124" fmla="*/ 854075 h 6858000"/>
              <a:gd name="connsiteX125" fmla="*/ 168275 w 4802188"/>
              <a:gd name="connsiteY125" fmla="*/ 801687 h 6858000"/>
              <a:gd name="connsiteX126" fmla="*/ 176213 w 4802188"/>
              <a:gd name="connsiteY126" fmla="*/ 744537 h 6858000"/>
              <a:gd name="connsiteX127" fmla="*/ 179388 w 4802188"/>
              <a:gd name="connsiteY127" fmla="*/ 673100 h 6858000"/>
              <a:gd name="connsiteX128" fmla="*/ 176213 w 4802188"/>
              <a:gd name="connsiteY128" fmla="*/ 606425 h 6858000"/>
              <a:gd name="connsiteX129" fmla="*/ 168275 w 4802188"/>
              <a:gd name="connsiteY129" fmla="*/ 546100 h 6858000"/>
              <a:gd name="connsiteX130" fmla="*/ 157163 w 4802188"/>
              <a:gd name="connsiteY130" fmla="*/ 496887 h 6858000"/>
              <a:gd name="connsiteX131" fmla="*/ 142875 w 4802188"/>
              <a:gd name="connsiteY131" fmla="*/ 450850 h 6858000"/>
              <a:gd name="connsiteX132" fmla="*/ 127000 w 4802188"/>
              <a:gd name="connsiteY132" fmla="*/ 409575 h 6858000"/>
              <a:gd name="connsiteX133" fmla="*/ 109538 w 4802188"/>
              <a:gd name="connsiteY133" fmla="*/ 369887 h 6858000"/>
              <a:gd name="connsiteX134" fmla="*/ 92075 w 4802188"/>
              <a:gd name="connsiteY134" fmla="*/ 334962 h 6858000"/>
              <a:gd name="connsiteX135" fmla="*/ 73025 w 4802188"/>
              <a:gd name="connsiteY135" fmla="*/ 296862 h 6858000"/>
              <a:gd name="connsiteX136" fmla="*/ 53975 w 4802188"/>
              <a:gd name="connsiteY136" fmla="*/ 260350 h 6858000"/>
              <a:gd name="connsiteX137" fmla="*/ 38100 w 4802188"/>
              <a:gd name="connsiteY137" fmla="*/ 217487 h 6858000"/>
              <a:gd name="connsiteX138" fmla="*/ 22225 w 4802188"/>
              <a:gd name="connsiteY138" fmla="*/ 174625 h 6858000"/>
              <a:gd name="connsiteX139" fmla="*/ 12700 w 4802188"/>
              <a:gd name="connsiteY139" fmla="*/ 122237 h 6858000"/>
              <a:gd name="connsiteX140" fmla="*/ 4763 w 4802188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4802188" h="6858000">
                <a:moveTo>
                  <a:pt x="0" y="0"/>
                </a:moveTo>
                <a:lnTo>
                  <a:pt x="4802188" y="0"/>
                </a:lnTo>
                <a:lnTo>
                  <a:pt x="4802188" y="6858000"/>
                </a:lnTo>
                <a:lnTo>
                  <a:pt x="0" y="6858000"/>
                </a:lnTo>
                <a:lnTo>
                  <a:pt x="4763" y="6791325"/>
                </a:lnTo>
                <a:lnTo>
                  <a:pt x="12700" y="6735762"/>
                </a:lnTo>
                <a:lnTo>
                  <a:pt x="22225" y="6683375"/>
                </a:lnTo>
                <a:lnTo>
                  <a:pt x="38100" y="6640512"/>
                </a:lnTo>
                <a:lnTo>
                  <a:pt x="53975" y="6597650"/>
                </a:lnTo>
                <a:lnTo>
                  <a:pt x="73025" y="6561137"/>
                </a:lnTo>
                <a:lnTo>
                  <a:pt x="92075" y="6523037"/>
                </a:lnTo>
                <a:lnTo>
                  <a:pt x="109538" y="6488112"/>
                </a:lnTo>
                <a:lnTo>
                  <a:pt x="127000" y="6448425"/>
                </a:lnTo>
                <a:lnTo>
                  <a:pt x="142875" y="6407150"/>
                </a:lnTo>
                <a:lnTo>
                  <a:pt x="157163" y="6361112"/>
                </a:lnTo>
                <a:lnTo>
                  <a:pt x="168275" y="6311900"/>
                </a:lnTo>
                <a:lnTo>
                  <a:pt x="176213" y="6251575"/>
                </a:lnTo>
                <a:lnTo>
                  <a:pt x="179388" y="6183312"/>
                </a:lnTo>
                <a:lnTo>
                  <a:pt x="176213" y="6113462"/>
                </a:lnTo>
                <a:lnTo>
                  <a:pt x="168275" y="6056312"/>
                </a:lnTo>
                <a:lnTo>
                  <a:pt x="157163" y="6003925"/>
                </a:lnTo>
                <a:lnTo>
                  <a:pt x="142875" y="5956300"/>
                </a:lnTo>
                <a:lnTo>
                  <a:pt x="127000" y="5915025"/>
                </a:lnTo>
                <a:lnTo>
                  <a:pt x="107950" y="5876925"/>
                </a:lnTo>
                <a:lnTo>
                  <a:pt x="88900" y="5840412"/>
                </a:lnTo>
                <a:lnTo>
                  <a:pt x="69850" y="5802312"/>
                </a:lnTo>
                <a:lnTo>
                  <a:pt x="52388" y="5762625"/>
                </a:lnTo>
                <a:lnTo>
                  <a:pt x="34925" y="5721350"/>
                </a:lnTo>
                <a:lnTo>
                  <a:pt x="20638" y="5675312"/>
                </a:lnTo>
                <a:lnTo>
                  <a:pt x="11113" y="5622925"/>
                </a:lnTo>
                <a:lnTo>
                  <a:pt x="1588" y="5562600"/>
                </a:lnTo>
                <a:lnTo>
                  <a:pt x="0" y="5494337"/>
                </a:lnTo>
                <a:lnTo>
                  <a:pt x="1588" y="5426075"/>
                </a:lnTo>
                <a:lnTo>
                  <a:pt x="11113" y="5365750"/>
                </a:lnTo>
                <a:lnTo>
                  <a:pt x="20638" y="5313362"/>
                </a:lnTo>
                <a:lnTo>
                  <a:pt x="34925" y="5268912"/>
                </a:lnTo>
                <a:lnTo>
                  <a:pt x="52388" y="5226050"/>
                </a:lnTo>
                <a:lnTo>
                  <a:pt x="69850" y="5186362"/>
                </a:lnTo>
                <a:lnTo>
                  <a:pt x="88900" y="5149850"/>
                </a:lnTo>
                <a:lnTo>
                  <a:pt x="107950" y="5114925"/>
                </a:lnTo>
                <a:lnTo>
                  <a:pt x="127000" y="5075237"/>
                </a:lnTo>
                <a:lnTo>
                  <a:pt x="142875" y="5033962"/>
                </a:lnTo>
                <a:lnTo>
                  <a:pt x="157163" y="4987925"/>
                </a:lnTo>
                <a:lnTo>
                  <a:pt x="168275" y="4935537"/>
                </a:lnTo>
                <a:lnTo>
                  <a:pt x="176213" y="4875212"/>
                </a:lnTo>
                <a:lnTo>
                  <a:pt x="179388" y="4806950"/>
                </a:lnTo>
                <a:lnTo>
                  <a:pt x="176213" y="4738687"/>
                </a:lnTo>
                <a:lnTo>
                  <a:pt x="168275" y="4678362"/>
                </a:lnTo>
                <a:lnTo>
                  <a:pt x="157163" y="4625975"/>
                </a:lnTo>
                <a:lnTo>
                  <a:pt x="142875" y="4579937"/>
                </a:lnTo>
                <a:lnTo>
                  <a:pt x="127000" y="4537075"/>
                </a:lnTo>
                <a:lnTo>
                  <a:pt x="107950" y="4498975"/>
                </a:lnTo>
                <a:lnTo>
                  <a:pt x="69850" y="4424362"/>
                </a:lnTo>
                <a:lnTo>
                  <a:pt x="52388" y="4386262"/>
                </a:lnTo>
                <a:lnTo>
                  <a:pt x="34925" y="4343400"/>
                </a:lnTo>
                <a:lnTo>
                  <a:pt x="20638" y="4297362"/>
                </a:lnTo>
                <a:lnTo>
                  <a:pt x="11113" y="4244975"/>
                </a:lnTo>
                <a:lnTo>
                  <a:pt x="1588" y="4186237"/>
                </a:lnTo>
                <a:lnTo>
                  <a:pt x="0" y="4116387"/>
                </a:lnTo>
                <a:lnTo>
                  <a:pt x="1588" y="4048125"/>
                </a:lnTo>
                <a:lnTo>
                  <a:pt x="11113" y="3987800"/>
                </a:lnTo>
                <a:lnTo>
                  <a:pt x="20638" y="3935412"/>
                </a:lnTo>
                <a:lnTo>
                  <a:pt x="34925" y="3890962"/>
                </a:lnTo>
                <a:lnTo>
                  <a:pt x="52388" y="3848100"/>
                </a:lnTo>
                <a:lnTo>
                  <a:pt x="69850" y="3811587"/>
                </a:lnTo>
                <a:lnTo>
                  <a:pt x="107950" y="3736975"/>
                </a:lnTo>
                <a:lnTo>
                  <a:pt x="127000" y="3697287"/>
                </a:lnTo>
                <a:lnTo>
                  <a:pt x="142875" y="3656012"/>
                </a:lnTo>
                <a:lnTo>
                  <a:pt x="157163" y="3609975"/>
                </a:lnTo>
                <a:lnTo>
                  <a:pt x="168275" y="3557587"/>
                </a:lnTo>
                <a:lnTo>
                  <a:pt x="176213" y="3497262"/>
                </a:lnTo>
                <a:lnTo>
                  <a:pt x="179388" y="3427412"/>
                </a:lnTo>
                <a:lnTo>
                  <a:pt x="176213" y="3360737"/>
                </a:lnTo>
                <a:lnTo>
                  <a:pt x="168275" y="3300412"/>
                </a:lnTo>
                <a:lnTo>
                  <a:pt x="157163" y="3248025"/>
                </a:lnTo>
                <a:lnTo>
                  <a:pt x="142875" y="3201987"/>
                </a:lnTo>
                <a:lnTo>
                  <a:pt x="127000" y="3160712"/>
                </a:lnTo>
                <a:lnTo>
                  <a:pt x="107950" y="3121025"/>
                </a:lnTo>
                <a:lnTo>
                  <a:pt x="88900" y="3084512"/>
                </a:lnTo>
                <a:lnTo>
                  <a:pt x="69850" y="3046412"/>
                </a:lnTo>
                <a:lnTo>
                  <a:pt x="52388" y="3009900"/>
                </a:lnTo>
                <a:lnTo>
                  <a:pt x="34925" y="2967037"/>
                </a:lnTo>
                <a:lnTo>
                  <a:pt x="20638" y="2922587"/>
                </a:lnTo>
                <a:lnTo>
                  <a:pt x="11113" y="2868612"/>
                </a:lnTo>
                <a:lnTo>
                  <a:pt x="1588" y="2809875"/>
                </a:lnTo>
                <a:lnTo>
                  <a:pt x="0" y="2741612"/>
                </a:lnTo>
                <a:lnTo>
                  <a:pt x="1588" y="2671762"/>
                </a:lnTo>
                <a:lnTo>
                  <a:pt x="11113" y="2613025"/>
                </a:lnTo>
                <a:lnTo>
                  <a:pt x="20638" y="2560637"/>
                </a:lnTo>
                <a:lnTo>
                  <a:pt x="34925" y="2513012"/>
                </a:lnTo>
                <a:lnTo>
                  <a:pt x="52388" y="2471737"/>
                </a:lnTo>
                <a:lnTo>
                  <a:pt x="69850" y="2433637"/>
                </a:lnTo>
                <a:lnTo>
                  <a:pt x="88900" y="2395537"/>
                </a:lnTo>
                <a:lnTo>
                  <a:pt x="107950" y="2359025"/>
                </a:lnTo>
                <a:lnTo>
                  <a:pt x="127000" y="2319337"/>
                </a:lnTo>
                <a:lnTo>
                  <a:pt x="142875" y="2278062"/>
                </a:lnTo>
                <a:lnTo>
                  <a:pt x="157163" y="2232025"/>
                </a:lnTo>
                <a:lnTo>
                  <a:pt x="168275" y="2179637"/>
                </a:lnTo>
                <a:lnTo>
                  <a:pt x="176213" y="2119312"/>
                </a:lnTo>
                <a:lnTo>
                  <a:pt x="179388" y="2051050"/>
                </a:lnTo>
                <a:lnTo>
                  <a:pt x="176213" y="1982787"/>
                </a:lnTo>
                <a:lnTo>
                  <a:pt x="168275" y="1922462"/>
                </a:lnTo>
                <a:lnTo>
                  <a:pt x="157163" y="1870075"/>
                </a:lnTo>
                <a:lnTo>
                  <a:pt x="142875" y="1824037"/>
                </a:lnTo>
                <a:lnTo>
                  <a:pt x="127000" y="1782762"/>
                </a:lnTo>
                <a:lnTo>
                  <a:pt x="107950" y="1743075"/>
                </a:lnTo>
                <a:lnTo>
                  <a:pt x="88900" y="1708150"/>
                </a:lnTo>
                <a:lnTo>
                  <a:pt x="69850" y="1671637"/>
                </a:lnTo>
                <a:lnTo>
                  <a:pt x="52388" y="1631950"/>
                </a:lnTo>
                <a:lnTo>
                  <a:pt x="34925" y="1589087"/>
                </a:lnTo>
                <a:lnTo>
                  <a:pt x="20638" y="1544637"/>
                </a:lnTo>
                <a:lnTo>
                  <a:pt x="11113" y="1492250"/>
                </a:lnTo>
                <a:lnTo>
                  <a:pt x="1588" y="1431925"/>
                </a:lnTo>
                <a:lnTo>
                  <a:pt x="0" y="1363662"/>
                </a:lnTo>
                <a:lnTo>
                  <a:pt x="1588" y="1295400"/>
                </a:lnTo>
                <a:lnTo>
                  <a:pt x="11113" y="1235075"/>
                </a:lnTo>
                <a:lnTo>
                  <a:pt x="20638" y="1182687"/>
                </a:lnTo>
                <a:lnTo>
                  <a:pt x="34925" y="1136650"/>
                </a:lnTo>
                <a:lnTo>
                  <a:pt x="52388" y="1095375"/>
                </a:lnTo>
                <a:lnTo>
                  <a:pt x="69850" y="1055687"/>
                </a:lnTo>
                <a:lnTo>
                  <a:pt x="88900" y="1017587"/>
                </a:lnTo>
                <a:lnTo>
                  <a:pt x="107950" y="981075"/>
                </a:lnTo>
                <a:lnTo>
                  <a:pt x="127000" y="942975"/>
                </a:lnTo>
                <a:lnTo>
                  <a:pt x="142875" y="901700"/>
                </a:lnTo>
                <a:lnTo>
                  <a:pt x="157163" y="854075"/>
                </a:lnTo>
                <a:lnTo>
                  <a:pt x="168275" y="801687"/>
                </a:lnTo>
                <a:lnTo>
                  <a:pt x="176213" y="744537"/>
                </a:lnTo>
                <a:lnTo>
                  <a:pt x="179388" y="673100"/>
                </a:lnTo>
                <a:lnTo>
                  <a:pt x="176213" y="606425"/>
                </a:lnTo>
                <a:lnTo>
                  <a:pt x="168275" y="546100"/>
                </a:lnTo>
                <a:lnTo>
                  <a:pt x="157163" y="496887"/>
                </a:lnTo>
                <a:lnTo>
                  <a:pt x="142875" y="450850"/>
                </a:lnTo>
                <a:lnTo>
                  <a:pt x="127000" y="409575"/>
                </a:lnTo>
                <a:lnTo>
                  <a:pt x="109538" y="369887"/>
                </a:lnTo>
                <a:lnTo>
                  <a:pt x="92075" y="334962"/>
                </a:lnTo>
                <a:lnTo>
                  <a:pt x="73025" y="296862"/>
                </a:lnTo>
                <a:lnTo>
                  <a:pt x="53975" y="260350"/>
                </a:lnTo>
                <a:lnTo>
                  <a:pt x="38100" y="217487"/>
                </a:lnTo>
                <a:lnTo>
                  <a:pt x="22225" y="174625"/>
                </a:lnTo>
                <a:lnTo>
                  <a:pt x="12700" y="122237"/>
                </a:lnTo>
                <a:lnTo>
                  <a:pt x="4763" y="66675"/>
                </a:lnTo>
                <a:close/>
              </a:path>
            </a:pathLst>
          </a:custGeom>
          <a:solidFill>
            <a:schemeClr val="accent1">
              <a:lumMod val="50000"/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5" name="Freeform: Shape 194">
            <a:extLst>
              <a:ext uri="{FF2B5EF4-FFF2-40B4-BE49-F238E27FC236}">
                <a16:creationId xmlns:a16="http://schemas.microsoft.com/office/drawing/2014/main" id="{740D8E28-91B5-42B0-9D6C-B777D8AD90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713579" cy="6858000"/>
          </a:xfrm>
          <a:custGeom>
            <a:avLst/>
            <a:gdLst>
              <a:gd name="connsiteX0" fmla="*/ 0 w 7713579"/>
              <a:gd name="connsiteY0" fmla="*/ 0 h 6858000"/>
              <a:gd name="connsiteX1" fmla="*/ 7534191 w 7713579"/>
              <a:gd name="connsiteY1" fmla="*/ 0 h 6858000"/>
              <a:gd name="connsiteX2" fmla="*/ 7538954 w 7713579"/>
              <a:gd name="connsiteY2" fmla="*/ 66675 h 6858000"/>
              <a:gd name="connsiteX3" fmla="*/ 7546891 w 7713579"/>
              <a:gd name="connsiteY3" fmla="*/ 122237 h 6858000"/>
              <a:gd name="connsiteX4" fmla="*/ 7556416 w 7713579"/>
              <a:gd name="connsiteY4" fmla="*/ 174625 h 6858000"/>
              <a:gd name="connsiteX5" fmla="*/ 7572291 w 7713579"/>
              <a:gd name="connsiteY5" fmla="*/ 217487 h 6858000"/>
              <a:gd name="connsiteX6" fmla="*/ 7588166 w 7713579"/>
              <a:gd name="connsiteY6" fmla="*/ 260350 h 6858000"/>
              <a:gd name="connsiteX7" fmla="*/ 7607216 w 7713579"/>
              <a:gd name="connsiteY7" fmla="*/ 296862 h 6858000"/>
              <a:gd name="connsiteX8" fmla="*/ 7626266 w 7713579"/>
              <a:gd name="connsiteY8" fmla="*/ 334962 h 6858000"/>
              <a:gd name="connsiteX9" fmla="*/ 7643729 w 7713579"/>
              <a:gd name="connsiteY9" fmla="*/ 369887 h 6858000"/>
              <a:gd name="connsiteX10" fmla="*/ 7661191 w 7713579"/>
              <a:gd name="connsiteY10" fmla="*/ 409575 h 6858000"/>
              <a:gd name="connsiteX11" fmla="*/ 7677066 w 7713579"/>
              <a:gd name="connsiteY11" fmla="*/ 450850 h 6858000"/>
              <a:gd name="connsiteX12" fmla="*/ 7691354 w 7713579"/>
              <a:gd name="connsiteY12" fmla="*/ 496887 h 6858000"/>
              <a:gd name="connsiteX13" fmla="*/ 7702466 w 7713579"/>
              <a:gd name="connsiteY13" fmla="*/ 546100 h 6858000"/>
              <a:gd name="connsiteX14" fmla="*/ 7710404 w 7713579"/>
              <a:gd name="connsiteY14" fmla="*/ 606425 h 6858000"/>
              <a:gd name="connsiteX15" fmla="*/ 7713579 w 7713579"/>
              <a:gd name="connsiteY15" fmla="*/ 673100 h 6858000"/>
              <a:gd name="connsiteX16" fmla="*/ 7710404 w 7713579"/>
              <a:gd name="connsiteY16" fmla="*/ 744537 h 6858000"/>
              <a:gd name="connsiteX17" fmla="*/ 7702466 w 7713579"/>
              <a:gd name="connsiteY17" fmla="*/ 801687 h 6858000"/>
              <a:gd name="connsiteX18" fmla="*/ 7691354 w 7713579"/>
              <a:gd name="connsiteY18" fmla="*/ 854075 h 6858000"/>
              <a:gd name="connsiteX19" fmla="*/ 7677066 w 7713579"/>
              <a:gd name="connsiteY19" fmla="*/ 901700 h 6858000"/>
              <a:gd name="connsiteX20" fmla="*/ 7661191 w 7713579"/>
              <a:gd name="connsiteY20" fmla="*/ 942975 h 6858000"/>
              <a:gd name="connsiteX21" fmla="*/ 7642141 w 7713579"/>
              <a:gd name="connsiteY21" fmla="*/ 981075 h 6858000"/>
              <a:gd name="connsiteX22" fmla="*/ 7623091 w 7713579"/>
              <a:gd name="connsiteY22" fmla="*/ 1017587 h 6858000"/>
              <a:gd name="connsiteX23" fmla="*/ 7604041 w 7713579"/>
              <a:gd name="connsiteY23" fmla="*/ 1055687 h 6858000"/>
              <a:gd name="connsiteX24" fmla="*/ 7586579 w 7713579"/>
              <a:gd name="connsiteY24" fmla="*/ 1095375 h 6858000"/>
              <a:gd name="connsiteX25" fmla="*/ 7569116 w 7713579"/>
              <a:gd name="connsiteY25" fmla="*/ 1136650 h 6858000"/>
              <a:gd name="connsiteX26" fmla="*/ 7554829 w 7713579"/>
              <a:gd name="connsiteY26" fmla="*/ 1182687 h 6858000"/>
              <a:gd name="connsiteX27" fmla="*/ 7545304 w 7713579"/>
              <a:gd name="connsiteY27" fmla="*/ 1235075 h 6858000"/>
              <a:gd name="connsiteX28" fmla="*/ 7535779 w 7713579"/>
              <a:gd name="connsiteY28" fmla="*/ 1295400 h 6858000"/>
              <a:gd name="connsiteX29" fmla="*/ 7534191 w 7713579"/>
              <a:gd name="connsiteY29" fmla="*/ 1363662 h 6858000"/>
              <a:gd name="connsiteX30" fmla="*/ 7535779 w 7713579"/>
              <a:gd name="connsiteY30" fmla="*/ 1431925 h 6858000"/>
              <a:gd name="connsiteX31" fmla="*/ 7545304 w 7713579"/>
              <a:gd name="connsiteY31" fmla="*/ 1492250 h 6858000"/>
              <a:gd name="connsiteX32" fmla="*/ 7554829 w 7713579"/>
              <a:gd name="connsiteY32" fmla="*/ 1544637 h 6858000"/>
              <a:gd name="connsiteX33" fmla="*/ 7569116 w 7713579"/>
              <a:gd name="connsiteY33" fmla="*/ 1589087 h 6858000"/>
              <a:gd name="connsiteX34" fmla="*/ 7586579 w 7713579"/>
              <a:gd name="connsiteY34" fmla="*/ 1631950 h 6858000"/>
              <a:gd name="connsiteX35" fmla="*/ 7604041 w 7713579"/>
              <a:gd name="connsiteY35" fmla="*/ 1671637 h 6858000"/>
              <a:gd name="connsiteX36" fmla="*/ 7623091 w 7713579"/>
              <a:gd name="connsiteY36" fmla="*/ 1708150 h 6858000"/>
              <a:gd name="connsiteX37" fmla="*/ 7642141 w 7713579"/>
              <a:gd name="connsiteY37" fmla="*/ 1743075 h 6858000"/>
              <a:gd name="connsiteX38" fmla="*/ 7661191 w 7713579"/>
              <a:gd name="connsiteY38" fmla="*/ 1782762 h 6858000"/>
              <a:gd name="connsiteX39" fmla="*/ 7677066 w 7713579"/>
              <a:gd name="connsiteY39" fmla="*/ 1824037 h 6858000"/>
              <a:gd name="connsiteX40" fmla="*/ 7691354 w 7713579"/>
              <a:gd name="connsiteY40" fmla="*/ 1870075 h 6858000"/>
              <a:gd name="connsiteX41" fmla="*/ 7702466 w 7713579"/>
              <a:gd name="connsiteY41" fmla="*/ 1922462 h 6858000"/>
              <a:gd name="connsiteX42" fmla="*/ 7710404 w 7713579"/>
              <a:gd name="connsiteY42" fmla="*/ 1982787 h 6858000"/>
              <a:gd name="connsiteX43" fmla="*/ 7713579 w 7713579"/>
              <a:gd name="connsiteY43" fmla="*/ 2051050 h 6858000"/>
              <a:gd name="connsiteX44" fmla="*/ 7710404 w 7713579"/>
              <a:gd name="connsiteY44" fmla="*/ 2119312 h 6858000"/>
              <a:gd name="connsiteX45" fmla="*/ 7702466 w 7713579"/>
              <a:gd name="connsiteY45" fmla="*/ 2179637 h 6858000"/>
              <a:gd name="connsiteX46" fmla="*/ 7691354 w 7713579"/>
              <a:gd name="connsiteY46" fmla="*/ 2232025 h 6858000"/>
              <a:gd name="connsiteX47" fmla="*/ 7677066 w 7713579"/>
              <a:gd name="connsiteY47" fmla="*/ 2278062 h 6858000"/>
              <a:gd name="connsiteX48" fmla="*/ 7661191 w 7713579"/>
              <a:gd name="connsiteY48" fmla="*/ 2319337 h 6858000"/>
              <a:gd name="connsiteX49" fmla="*/ 7642141 w 7713579"/>
              <a:gd name="connsiteY49" fmla="*/ 2359025 h 6858000"/>
              <a:gd name="connsiteX50" fmla="*/ 7623091 w 7713579"/>
              <a:gd name="connsiteY50" fmla="*/ 2395537 h 6858000"/>
              <a:gd name="connsiteX51" fmla="*/ 7604041 w 7713579"/>
              <a:gd name="connsiteY51" fmla="*/ 2433637 h 6858000"/>
              <a:gd name="connsiteX52" fmla="*/ 7586579 w 7713579"/>
              <a:gd name="connsiteY52" fmla="*/ 2471737 h 6858000"/>
              <a:gd name="connsiteX53" fmla="*/ 7569116 w 7713579"/>
              <a:gd name="connsiteY53" fmla="*/ 2513012 h 6858000"/>
              <a:gd name="connsiteX54" fmla="*/ 7554829 w 7713579"/>
              <a:gd name="connsiteY54" fmla="*/ 2560637 h 6858000"/>
              <a:gd name="connsiteX55" fmla="*/ 7545304 w 7713579"/>
              <a:gd name="connsiteY55" fmla="*/ 2613025 h 6858000"/>
              <a:gd name="connsiteX56" fmla="*/ 7535779 w 7713579"/>
              <a:gd name="connsiteY56" fmla="*/ 2671762 h 6858000"/>
              <a:gd name="connsiteX57" fmla="*/ 7534191 w 7713579"/>
              <a:gd name="connsiteY57" fmla="*/ 2741612 h 6858000"/>
              <a:gd name="connsiteX58" fmla="*/ 7535779 w 7713579"/>
              <a:gd name="connsiteY58" fmla="*/ 2809875 h 6858000"/>
              <a:gd name="connsiteX59" fmla="*/ 7545304 w 7713579"/>
              <a:gd name="connsiteY59" fmla="*/ 2868612 h 6858000"/>
              <a:gd name="connsiteX60" fmla="*/ 7554829 w 7713579"/>
              <a:gd name="connsiteY60" fmla="*/ 2922587 h 6858000"/>
              <a:gd name="connsiteX61" fmla="*/ 7569116 w 7713579"/>
              <a:gd name="connsiteY61" fmla="*/ 2967037 h 6858000"/>
              <a:gd name="connsiteX62" fmla="*/ 7586579 w 7713579"/>
              <a:gd name="connsiteY62" fmla="*/ 3009900 h 6858000"/>
              <a:gd name="connsiteX63" fmla="*/ 7604041 w 7713579"/>
              <a:gd name="connsiteY63" fmla="*/ 3046412 h 6858000"/>
              <a:gd name="connsiteX64" fmla="*/ 7623091 w 7713579"/>
              <a:gd name="connsiteY64" fmla="*/ 3084512 h 6858000"/>
              <a:gd name="connsiteX65" fmla="*/ 7642141 w 7713579"/>
              <a:gd name="connsiteY65" fmla="*/ 3121025 h 6858000"/>
              <a:gd name="connsiteX66" fmla="*/ 7661191 w 7713579"/>
              <a:gd name="connsiteY66" fmla="*/ 3160712 h 6858000"/>
              <a:gd name="connsiteX67" fmla="*/ 7677066 w 7713579"/>
              <a:gd name="connsiteY67" fmla="*/ 3201987 h 6858000"/>
              <a:gd name="connsiteX68" fmla="*/ 7691354 w 7713579"/>
              <a:gd name="connsiteY68" fmla="*/ 3248025 h 6858000"/>
              <a:gd name="connsiteX69" fmla="*/ 7702466 w 7713579"/>
              <a:gd name="connsiteY69" fmla="*/ 3300412 h 6858000"/>
              <a:gd name="connsiteX70" fmla="*/ 7710404 w 7713579"/>
              <a:gd name="connsiteY70" fmla="*/ 3360737 h 6858000"/>
              <a:gd name="connsiteX71" fmla="*/ 7713579 w 7713579"/>
              <a:gd name="connsiteY71" fmla="*/ 3427412 h 6858000"/>
              <a:gd name="connsiteX72" fmla="*/ 7710404 w 7713579"/>
              <a:gd name="connsiteY72" fmla="*/ 3497262 h 6858000"/>
              <a:gd name="connsiteX73" fmla="*/ 7702466 w 7713579"/>
              <a:gd name="connsiteY73" fmla="*/ 3557587 h 6858000"/>
              <a:gd name="connsiteX74" fmla="*/ 7691354 w 7713579"/>
              <a:gd name="connsiteY74" fmla="*/ 3609975 h 6858000"/>
              <a:gd name="connsiteX75" fmla="*/ 7677066 w 7713579"/>
              <a:gd name="connsiteY75" fmla="*/ 3656012 h 6858000"/>
              <a:gd name="connsiteX76" fmla="*/ 7661191 w 7713579"/>
              <a:gd name="connsiteY76" fmla="*/ 3697287 h 6858000"/>
              <a:gd name="connsiteX77" fmla="*/ 7642141 w 7713579"/>
              <a:gd name="connsiteY77" fmla="*/ 3736975 h 6858000"/>
              <a:gd name="connsiteX78" fmla="*/ 7604041 w 7713579"/>
              <a:gd name="connsiteY78" fmla="*/ 3811587 h 6858000"/>
              <a:gd name="connsiteX79" fmla="*/ 7586579 w 7713579"/>
              <a:gd name="connsiteY79" fmla="*/ 3848100 h 6858000"/>
              <a:gd name="connsiteX80" fmla="*/ 7569116 w 7713579"/>
              <a:gd name="connsiteY80" fmla="*/ 3890962 h 6858000"/>
              <a:gd name="connsiteX81" fmla="*/ 7554829 w 7713579"/>
              <a:gd name="connsiteY81" fmla="*/ 3935412 h 6858000"/>
              <a:gd name="connsiteX82" fmla="*/ 7545304 w 7713579"/>
              <a:gd name="connsiteY82" fmla="*/ 3987800 h 6858000"/>
              <a:gd name="connsiteX83" fmla="*/ 7535779 w 7713579"/>
              <a:gd name="connsiteY83" fmla="*/ 4048125 h 6858000"/>
              <a:gd name="connsiteX84" fmla="*/ 7534191 w 7713579"/>
              <a:gd name="connsiteY84" fmla="*/ 4116387 h 6858000"/>
              <a:gd name="connsiteX85" fmla="*/ 7535779 w 7713579"/>
              <a:gd name="connsiteY85" fmla="*/ 4186237 h 6858000"/>
              <a:gd name="connsiteX86" fmla="*/ 7545304 w 7713579"/>
              <a:gd name="connsiteY86" fmla="*/ 4244975 h 6858000"/>
              <a:gd name="connsiteX87" fmla="*/ 7554829 w 7713579"/>
              <a:gd name="connsiteY87" fmla="*/ 4297362 h 6858000"/>
              <a:gd name="connsiteX88" fmla="*/ 7569116 w 7713579"/>
              <a:gd name="connsiteY88" fmla="*/ 4343400 h 6858000"/>
              <a:gd name="connsiteX89" fmla="*/ 7586579 w 7713579"/>
              <a:gd name="connsiteY89" fmla="*/ 4386262 h 6858000"/>
              <a:gd name="connsiteX90" fmla="*/ 7604041 w 7713579"/>
              <a:gd name="connsiteY90" fmla="*/ 4424362 h 6858000"/>
              <a:gd name="connsiteX91" fmla="*/ 7642141 w 7713579"/>
              <a:gd name="connsiteY91" fmla="*/ 4498975 h 6858000"/>
              <a:gd name="connsiteX92" fmla="*/ 7661191 w 7713579"/>
              <a:gd name="connsiteY92" fmla="*/ 4537075 h 6858000"/>
              <a:gd name="connsiteX93" fmla="*/ 7677066 w 7713579"/>
              <a:gd name="connsiteY93" fmla="*/ 4579937 h 6858000"/>
              <a:gd name="connsiteX94" fmla="*/ 7691354 w 7713579"/>
              <a:gd name="connsiteY94" fmla="*/ 4625975 h 6858000"/>
              <a:gd name="connsiteX95" fmla="*/ 7702466 w 7713579"/>
              <a:gd name="connsiteY95" fmla="*/ 4678362 h 6858000"/>
              <a:gd name="connsiteX96" fmla="*/ 7710404 w 7713579"/>
              <a:gd name="connsiteY96" fmla="*/ 4738687 h 6858000"/>
              <a:gd name="connsiteX97" fmla="*/ 7713579 w 7713579"/>
              <a:gd name="connsiteY97" fmla="*/ 4806950 h 6858000"/>
              <a:gd name="connsiteX98" fmla="*/ 7710404 w 7713579"/>
              <a:gd name="connsiteY98" fmla="*/ 4875212 h 6858000"/>
              <a:gd name="connsiteX99" fmla="*/ 7702466 w 7713579"/>
              <a:gd name="connsiteY99" fmla="*/ 4935537 h 6858000"/>
              <a:gd name="connsiteX100" fmla="*/ 7691354 w 7713579"/>
              <a:gd name="connsiteY100" fmla="*/ 4987925 h 6858000"/>
              <a:gd name="connsiteX101" fmla="*/ 7677066 w 7713579"/>
              <a:gd name="connsiteY101" fmla="*/ 5033962 h 6858000"/>
              <a:gd name="connsiteX102" fmla="*/ 7661191 w 7713579"/>
              <a:gd name="connsiteY102" fmla="*/ 5075237 h 6858000"/>
              <a:gd name="connsiteX103" fmla="*/ 7642141 w 7713579"/>
              <a:gd name="connsiteY103" fmla="*/ 5114925 h 6858000"/>
              <a:gd name="connsiteX104" fmla="*/ 7623091 w 7713579"/>
              <a:gd name="connsiteY104" fmla="*/ 5149850 h 6858000"/>
              <a:gd name="connsiteX105" fmla="*/ 7604041 w 7713579"/>
              <a:gd name="connsiteY105" fmla="*/ 5186362 h 6858000"/>
              <a:gd name="connsiteX106" fmla="*/ 7586579 w 7713579"/>
              <a:gd name="connsiteY106" fmla="*/ 5226050 h 6858000"/>
              <a:gd name="connsiteX107" fmla="*/ 7569116 w 7713579"/>
              <a:gd name="connsiteY107" fmla="*/ 5268912 h 6858000"/>
              <a:gd name="connsiteX108" fmla="*/ 7554829 w 7713579"/>
              <a:gd name="connsiteY108" fmla="*/ 5313362 h 6858000"/>
              <a:gd name="connsiteX109" fmla="*/ 7545304 w 7713579"/>
              <a:gd name="connsiteY109" fmla="*/ 5365750 h 6858000"/>
              <a:gd name="connsiteX110" fmla="*/ 7535779 w 7713579"/>
              <a:gd name="connsiteY110" fmla="*/ 5426075 h 6858000"/>
              <a:gd name="connsiteX111" fmla="*/ 7534191 w 7713579"/>
              <a:gd name="connsiteY111" fmla="*/ 5494337 h 6858000"/>
              <a:gd name="connsiteX112" fmla="*/ 7535779 w 7713579"/>
              <a:gd name="connsiteY112" fmla="*/ 5562600 h 6858000"/>
              <a:gd name="connsiteX113" fmla="*/ 7545304 w 7713579"/>
              <a:gd name="connsiteY113" fmla="*/ 5622925 h 6858000"/>
              <a:gd name="connsiteX114" fmla="*/ 7554829 w 7713579"/>
              <a:gd name="connsiteY114" fmla="*/ 5675312 h 6858000"/>
              <a:gd name="connsiteX115" fmla="*/ 7569116 w 7713579"/>
              <a:gd name="connsiteY115" fmla="*/ 5721350 h 6858000"/>
              <a:gd name="connsiteX116" fmla="*/ 7586579 w 7713579"/>
              <a:gd name="connsiteY116" fmla="*/ 5762625 h 6858000"/>
              <a:gd name="connsiteX117" fmla="*/ 7604041 w 7713579"/>
              <a:gd name="connsiteY117" fmla="*/ 5802312 h 6858000"/>
              <a:gd name="connsiteX118" fmla="*/ 7623091 w 7713579"/>
              <a:gd name="connsiteY118" fmla="*/ 5840412 h 6858000"/>
              <a:gd name="connsiteX119" fmla="*/ 7642141 w 7713579"/>
              <a:gd name="connsiteY119" fmla="*/ 5876925 h 6858000"/>
              <a:gd name="connsiteX120" fmla="*/ 7661191 w 7713579"/>
              <a:gd name="connsiteY120" fmla="*/ 5915025 h 6858000"/>
              <a:gd name="connsiteX121" fmla="*/ 7677066 w 7713579"/>
              <a:gd name="connsiteY121" fmla="*/ 5956300 h 6858000"/>
              <a:gd name="connsiteX122" fmla="*/ 7691354 w 7713579"/>
              <a:gd name="connsiteY122" fmla="*/ 6003925 h 6858000"/>
              <a:gd name="connsiteX123" fmla="*/ 7702466 w 7713579"/>
              <a:gd name="connsiteY123" fmla="*/ 6056312 h 6858000"/>
              <a:gd name="connsiteX124" fmla="*/ 7710404 w 7713579"/>
              <a:gd name="connsiteY124" fmla="*/ 6113462 h 6858000"/>
              <a:gd name="connsiteX125" fmla="*/ 7713579 w 7713579"/>
              <a:gd name="connsiteY125" fmla="*/ 6183312 h 6858000"/>
              <a:gd name="connsiteX126" fmla="*/ 7710404 w 7713579"/>
              <a:gd name="connsiteY126" fmla="*/ 6251575 h 6858000"/>
              <a:gd name="connsiteX127" fmla="*/ 7702466 w 7713579"/>
              <a:gd name="connsiteY127" fmla="*/ 6311900 h 6858000"/>
              <a:gd name="connsiteX128" fmla="*/ 7691354 w 7713579"/>
              <a:gd name="connsiteY128" fmla="*/ 6361112 h 6858000"/>
              <a:gd name="connsiteX129" fmla="*/ 7677066 w 7713579"/>
              <a:gd name="connsiteY129" fmla="*/ 6407150 h 6858000"/>
              <a:gd name="connsiteX130" fmla="*/ 7661191 w 7713579"/>
              <a:gd name="connsiteY130" fmla="*/ 6448425 h 6858000"/>
              <a:gd name="connsiteX131" fmla="*/ 7643729 w 7713579"/>
              <a:gd name="connsiteY131" fmla="*/ 6488112 h 6858000"/>
              <a:gd name="connsiteX132" fmla="*/ 7626266 w 7713579"/>
              <a:gd name="connsiteY132" fmla="*/ 6523037 h 6858000"/>
              <a:gd name="connsiteX133" fmla="*/ 7607216 w 7713579"/>
              <a:gd name="connsiteY133" fmla="*/ 6561137 h 6858000"/>
              <a:gd name="connsiteX134" fmla="*/ 7588166 w 7713579"/>
              <a:gd name="connsiteY134" fmla="*/ 6597650 h 6858000"/>
              <a:gd name="connsiteX135" fmla="*/ 7572291 w 7713579"/>
              <a:gd name="connsiteY135" fmla="*/ 6640512 h 6858000"/>
              <a:gd name="connsiteX136" fmla="*/ 7556416 w 7713579"/>
              <a:gd name="connsiteY136" fmla="*/ 6683375 h 6858000"/>
              <a:gd name="connsiteX137" fmla="*/ 7546891 w 7713579"/>
              <a:gd name="connsiteY137" fmla="*/ 6735762 h 6858000"/>
              <a:gd name="connsiteX138" fmla="*/ 7538954 w 7713579"/>
              <a:gd name="connsiteY138" fmla="*/ 6791325 h 6858000"/>
              <a:gd name="connsiteX139" fmla="*/ 7534191 w 7713579"/>
              <a:gd name="connsiteY139" fmla="*/ 6858000 h 6858000"/>
              <a:gd name="connsiteX140" fmla="*/ 0 w 7713579"/>
              <a:gd name="connsiteY140" fmla="*/ 6858000 h 6858000"/>
              <a:gd name="connsiteX141" fmla="*/ 0 w 7713579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713579" h="6858000">
                <a:moveTo>
                  <a:pt x="0" y="0"/>
                </a:moveTo>
                <a:lnTo>
                  <a:pt x="7534191" y="0"/>
                </a:lnTo>
                <a:lnTo>
                  <a:pt x="7538954" y="66675"/>
                </a:lnTo>
                <a:lnTo>
                  <a:pt x="7546891" y="122237"/>
                </a:lnTo>
                <a:lnTo>
                  <a:pt x="7556416" y="174625"/>
                </a:lnTo>
                <a:lnTo>
                  <a:pt x="7572291" y="217487"/>
                </a:lnTo>
                <a:lnTo>
                  <a:pt x="7588166" y="260350"/>
                </a:lnTo>
                <a:lnTo>
                  <a:pt x="7607216" y="296862"/>
                </a:lnTo>
                <a:lnTo>
                  <a:pt x="7626266" y="334962"/>
                </a:lnTo>
                <a:lnTo>
                  <a:pt x="7643729" y="369887"/>
                </a:lnTo>
                <a:lnTo>
                  <a:pt x="7661191" y="409575"/>
                </a:lnTo>
                <a:lnTo>
                  <a:pt x="7677066" y="450850"/>
                </a:lnTo>
                <a:lnTo>
                  <a:pt x="7691354" y="496887"/>
                </a:lnTo>
                <a:lnTo>
                  <a:pt x="7702466" y="546100"/>
                </a:lnTo>
                <a:lnTo>
                  <a:pt x="7710404" y="606425"/>
                </a:lnTo>
                <a:lnTo>
                  <a:pt x="7713579" y="673100"/>
                </a:lnTo>
                <a:lnTo>
                  <a:pt x="7710404" y="744537"/>
                </a:lnTo>
                <a:lnTo>
                  <a:pt x="7702466" y="801687"/>
                </a:lnTo>
                <a:lnTo>
                  <a:pt x="7691354" y="854075"/>
                </a:lnTo>
                <a:lnTo>
                  <a:pt x="7677066" y="901700"/>
                </a:lnTo>
                <a:lnTo>
                  <a:pt x="7661191" y="942975"/>
                </a:lnTo>
                <a:lnTo>
                  <a:pt x="7642141" y="981075"/>
                </a:lnTo>
                <a:lnTo>
                  <a:pt x="7623091" y="1017587"/>
                </a:lnTo>
                <a:lnTo>
                  <a:pt x="7604041" y="1055687"/>
                </a:lnTo>
                <a:lnTo>
                  <a:pt x="7586579" y="1095375"/>
                </a:lnTo>
                <a:lnTo>
                  <a:pt x="7569116" y="1136650"/>
                </a:lnTo>
                <a:lnTo>
                  <a:pt x="7554829" y="1182687"/>
                </a:lnTo>
                <a:lnTo>
                  <a:pt x="7545304" y="1235075"/>
                </a:lnTo>
                <a:lnTo>
                  <a:pt x="7535779" y="1295400"/>
                </a:lnTo>
                <a:lnTo>
                  <a:pt x="7534191" y="1363662"/>
                </a:lnTo>
                <a:lnTo>
                  <a:pt x="7535779" y="1431925"/>
                </a:lnTo>
                <a:lnTo>
                  <a:pt x="7545304" y="1492250"/>
                </a:lnTo>
                <a:lnTo>
                  <a:pt x="7554829" y="1544637"/>
                </a:lnTo>
                <a:lnTo>
                  <a:pt x="7569116" y="1589087"/>
                </a:lnTo>
                <a:lnTo>
                  <a:pt x="7586579" y="1631950"/>
                </a:lnTo>
                <a:lnTo>
                  <a:pt x="7604041" y="1671637"/>
                </a:lnTo>
                <a:lnTo>
                  <a:pt x="7623091" y="1708150"/>
                </a:lnTo>
                <a:lnTo>
                  <a:pt x="7642141" y="1743075"/>
                </a:lnTo>
                <a:lnTo>
                  <a:pt x="7661191" y="1782762"/>
                </a:lnTo>
                <a:lnTo>
                  <a:pt x="7677066" y="1824037"/>
                </a:lnTo>
                <a:lnTo>
                  <a:pt x="7691354" y="1870075"/>
                </a:lnTo>
                <a:lnTo>
                  <a:pt x="7702466" y="1922462"/>
                </a:lnTo>
                <a:lnTo>
                  <a:pt x="7710404" y="1982787"/>
                </a:lnTo>
                <a:lnTo>
                  <a:pt x="7713579" y="2051050"/>
                </a:lnTo>
                <a:lnTo>
                  <a:pt x="7710404" y="2119312"/>
                </a:lnTo>
                <a:lnTo>
                  <a:pt x="7702466" y="2179637"/>
                </a:lnTo>
                <a:lnTo>
                  <a:pt x="7691354" y="2232025"/>
                </a:lnTo>
                <a:lnTo>
                  <a:pt x="7677066" y="2278062"/>
                </a:lnTo>
                <a:lnTo>
                  <a:pt x="7661191" y="2319337"/>
                </a:lnTo>
                <a:lnTo>
                  <a:pt x="7642141" y="2359025"/>
                </a:lnTo>
                <a:lnTo>
                  <a:pt x="7623091" y="2395537"/>
                </a:lnTo>
                <a:lnTo>
                  <a:pt x="7604041" y="2433637"/>
                </a:lnTo>
                <a:lnTo>
                  <a:pt x="7586579" y="2471737"/>
                </a:lnTo>
                <a:lnTo>
                  <a:pt x="7569116" y="2513012"/>
                </a:lnTo>
                <a:lnTo>
                  <a:pt x="7554829" y="2560637"/>
                </a:lnTo>
                <a:lnTo>
                  <a:pt x="7545304" y="2613025"/>
                </a:lnTo>
                <a:lnTo>
                  <a:pt x="7535779" y="2671762"/>
                </a:lnTo>
                <a:lnTo>
                  <a:pt x="7534191" y="2741612"/>
                </a:lnTo>
                <a:lnTo>
                  <a:pt x="7535779" y="2809875"/>
                </a:lnTo>
                <a:lnTo>
                  <a:pt x="7545304" y="2868612"/>
                </a:lnTo>
                <a:lnTo>
                  <a:pt x="7554829" y="2922587"/>
                </a:lnTo>
                <a:lnTo>
                  <a:pt x="7569116" y="2967037"/>
                </a:lnTo>
                <a:lnTo>
                  <a:pt x="7586579" y="3009900"/>
                </a:lnTo>
                <a:lnTo>
                  <a:pt x="7604041" y="3046412"/>
                </a:lnTo>
                <a:lnTo>
                  <a:pt x="7623091" y="3084512"/>
                </a:lnTo>
                <a:lnTo>
                  <a:pt x="7642141" y="3121025"/>
                </a:lnTo>
                <a:lnTo>
                  <a:pt x="7661191" y="3160712"/>
                </a:lnTo>
                <a:lnTo>
                  <a:pt x="7677066" y="3201987"/>
                </a:lnTo>
                <a:lnTo>
                  <a:pt x="7691354" y="3248025"/>
                </a:lnTo>
                <a:lnTo>
                  <a:pt x="7702466" y="3300412"/>
                </a:lnTo>
                <a:lnTo>
                  <a:pt x="7710404" y="3360737"/>
                </a:lnTo>
                <a:lnTo>
                  <a:pt x="7713579" y="3427412"/>
                </a:lnTo>
                <a:lnTo>
                  <a:pt x="7710404" y="3497262"/>
                </a:lnTo>
                <a:lnTo>
                  <a:pt x="7702466" y="3557587"/>
                </a:lnTo>
                <a:lnTo>
                  <a:pt x="7691354" y="3609975"/>
                </a:lnTo>
                <a:lnTo>
                  <a:pt x="7677066" y="3656012"/>
                </a:lnTo>
                <a:lnTo>
                  <a:pt x="7661191" y="3697287"/>
                </a:lnTo>
                <a:lnTo>
                  <a:pt x="7642141" y="3736975"/>
                </a:lnTo>
                <a:lnTo>
                  <a:pt x="7604041" y="3811587"/>
                </a:lnTo>
                <a:lnTo>
                  <a:pt x="7586579" y="3848100"/>
                </a:lnTo>
                <a:lnTo>
                  <a:pt x="7569116" y="3890962"/>
                </a:lnTo>
                <a:lnTo>
                  <a:pt x="7554829" y="3935412"/>
                </a:lnTo>
                <a:lnTo>
                  <a:pt x="7545304" y="3987800"/>
                </a:lnTo>
                <a:lnTo>
                  <a:pt x="7535779" y="4048125"/>
                </a:lnTo>
                <a:lnTo>
                  <a:pt x="7534191" y="4116387"/>
                </a:lnTo>
                <a:lnTo>
                  <a:pt x="7535779" y="4186237"/>
                </a:lnTo>
                <a:lnTo>
                  <a:pt x="7545304" y="4244975"/>
                </a:lnTo>
                <a:lnTo>
                  <a:pt x="7554829" y="4297362"/>
                </a:lnTo>
                <a:lnTo>
                  <a:pt x="7569116" y="4343400"/>
                </a:lnTo>
                <a:lnTo>
                  <a:pt x="7586579" y="4386262"/>
                </a:lnTo>
                <a:lnTo>
                  <a:pt x="7604041" y="4424362"/>
                </a:lnTo>
                <a:lnTo>
                  <a:pt x="7642141" y="4498975"/>
                </a:lnTo>
                <a:lnTo>
                  <a:pt x="7661191" y="4537075"/>
                </a:lnTo>
                <a:lnTo>
                  <a:pt x="7677066" y="4579937"/>
                </a:lnTo>
                <a:lnTo>
                  <a:pt x="7691354" y="4625975"/>
                </a:lnTo>
                <a:lnTo>
                  <a:pt x="7702466" y="4678362"/>
                </a:lnTo>
                <a:lnTo>
                  <a:pt x="7710404" y="4738687"/>
                </a:lnTo>
                <a:lnTo>
                  <a:pt x="7713579" y="4806950"/>
                </a:lnTo>
                <a:lnTo>
                  <a:pt x="7710404" y="4875212"/>
                </a:lnTo>
                <a:lnTo>
                  <a:pt x="7702466" y="4935537"/>
                </a:lnTo>
                <a:lnTo>
                  <a:pt x="7691354" y="4987925"/>
                </a:lnTo>
                <a:lnTo>
                  <a:pt x="7677066" y="5033962"/>
                </a:lnTo>
                <a:lnTo>
                  <a:pt x="7661191" y="5075237"/>
                </a:lnTo>
                <a:lnTo>
                  <a:pt x="7642141" y="5114925"/>
                </a:lnTo>
                <a:lnTo>
                  <a:pt x="7623091" y="5149850"/>
                </a:lnTo>
                <a:lnTo>
                  <a:pt x="7604041" y="5186362"/>
                </a:lnTo>
                <a:lnTo>
                  <a:pt x="7586579" y="5226050"/>
                </a:lnTo>
                <a:lnTo>
                  <a:pt x="7569116" y="5268912"/>
                </a:lnTo>
                <a:lnTo>
                  <a:pt x="7554829" y="5313362"/>
                </a:lnTo>
                <a:lnTo>
                  <a:pt x="7545304" y="5365750"/>
                </a:lnTo>
                <a:lnTo>
                  <a:pt x="7535779" y="5426075"/>
                </a:lnTo>
                <a:lnTo>
                  <a:pt x="7534191" y="5494337"/>
                </a:lnTo>
                <a:lnTo>
                  <a:pt x="7535779" y="5562600"/>
                </a:lnTo>
                <a:lnTo>
                  <a:pt x="7545304" y="5622925"/>
                </a:lnTo>
                <a:lnTo>
                  <a:pt x="7554829" y="5675312"/>
                </a:lnTo>
                <a:lnTo>
                  <a:pt x="7569116" y="5721350"/>
                </a:lnTo>
                <a:lnTo>
                  <a:pt x="7586579" y="5762625"/>
                </a:lnTo>
                <a:lnTo>
                  <a:pt x="7604041" y="5802312"/>
                </a:lnTo>
                <a:lnTo>
                  <a:pt x="7623091" y="5840412"/>
                </a:lnTo>
                <a:lnTo>
                  <a:pt x="7642141" y="5876925"/>
                </a:lnTo>
                <a:lnTo>
                  <a:pt x="7661191" y="5915025"/>
                </a:lnTo>
                <a:lnTo>
                  <a:pt x="7677066" y="5956300"/>
                </a:lnTo>
                <a:lnTo>
                  <a:pt x="7691354" y="6003925"/>
                </a:lnTo>
                <a:lnTo>
                  <a:pt x="7702466" y="6056312"/>
                </a:lnTo>
                <a:lnTo>
                  <a:pt x="7710404" y="6113462"/>
                </a:lnTo>
                <a:lnTo>
                  <a:pt x="7713579" y="6183312"/>
                </a:lnTo>
                <a:lnTo>
                  <a:pt x="7710404" y="6251575"/>
                </a:lnTo>
                <a:lnTo>
                  <a:pt x="7702466" y="6311900"/>
                </a:lnTo>
                <a:lnTo>
                  <a:pt x="7691354" y="6361112"/>
                </a:lnTo>
                <a:lnTo>
                  <a:pt x="7677066" y="6407150"/>
                </a:lnTo>
                <a:lnTo>
                  <a:pt x="7661191" y="6448425"/>
                </a:lnTo>
                <a:lnTo>
                  <a:pt x="7643729" y="6488112"/>
                </a:lnTo>
                <a:lnTo>
                  <a:pt x="7626266" y="6523037"/>
                </a:lnTo>
                <a:lnTo>
                  <a:pt x="7607216" y="6561137"/>
                </a:lnTo>
                <a:lnTo>
                  <a:pt x="7588166" y="6597650"/>
                </a:lnTo>
                <a:lnTo>
                  <a:pt x="7572291" y="6640512"/>
                </a:lnTo>
                <a:lnTo>
                  <a:pt x="7556416" y="6683375"/>
                </a:lnTo>
                <a:lnTo>
                  <a:pt x="7546891" y="6735762"/>
                </a:lnTo>
                <a:lnTo>
                  <a:pt x="7538954" y="6791325"/>
                </a:lnTo>
                <a:lnTo>
                  <a:pt x="753419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ZAMİR (ADIL). - ppt indir">
            <a:extLst>
              <a:ext uri="{FF2B5EF4-FFF2-40B4-BE49-F238E27FC236}">
                <a16:creationId xmlns:a16="http://schemas.microsoft.com/office/drawing/2014/main" id="{3AE9F68C-C8CD-475C-97A8-5ACE8FB2A7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46" t="-535" r="-6172" b="19784"/>
          <a:stretch/>
        </p:blipFill>
        <p:spPr bwMode="auto">
          <a:xfrm>
            <a:off x="0" y="886265"/>
            <a:ext cx="7713579" cy="433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FB8270C-5837-461D-ADC0-F438B8DF4A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1854" y="597877"/>
            <a:ext cx="4310146" cy="359936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2000" dirty="0">
              <a:solidFill>
                <a:schemeClr val="tx1">
                  <a:alpha val="60000"/>
                </a:schemeClr>
              </a:solidFill>
            </a:endParaRPr>
          </a:p>
          <a:p>
            <a:pPr marL="0" indent="0" algn="ctr">
              <a:buNone/>
            </a:pPr>
            <a:r>
              <a:rPr lang="tr-TR" sz="2000" b="1" dirty="0">
                <a:solidFill>
                  <a:schemeClr val="tx1">
                    <a:alpha val="60000"/>
                  </a:schemeClr>
                </a:solidFill>
                <a:latin typeface="Comic Sans MS" panose="030F0702030302020204" pitchFamily="66" charset="0"/>
              </a:rPr>
              <a:t>ÖRNEKLER</a:t>
            </a:r>
          </a:p>
          <a:p>
            <a:r>
              <a:rPr lang="tr-TR" sz="2000" dirty="0">
                <a:solidFill>
                  <a:schemeClr val="tx1">
                    <a:alpha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O, beni dün çok aramış.</a:t>
            </a:r>
          </a:p>
          <a:p>
            <a:endParaRPr lang="tr-TR" sz="2000" dirty="0">
              <a:solidFill>
                <a:schemeClr val="tx1">
                  <a:alpha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r-TR" sz="2000" dirty="0">
                <a:solidFill>
                  <a:schemeClr val="tx1">
                    <a:alpha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Yarın onlar bize gelmeyi düşünüyor.</a:t>
            </a:r>
          </a:p>
          <a:p>
            <a:endParaRPr lang="tr-TR" sz="2000" dirty="0">
              <a:solidFill>
                <a:schemeClr val="tx1">
                  <a:alpha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tr-TR" sz="2000" dirty="0">
                <a:solidFill>
                  <a:schemeClr val="tx1">
                    <a:alpha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Bu cümlelerde “O”, “ben”, “onlar”, “biz” sözcükleri kişilerin yerini tuttuğu için kişi zamiri olarak kullanılmıştır.</a:t>
            </a:r>
          </a:p>
        </p:txBody>
      </p:sp>
    </p:spTree>
    <p:extLst>
      <p:ext uri="{BB962C8B-B14F-4D97-AF65-F5344CB8AC3E}">
        <p14:creationId xmlns:p14="http://schemas.microsoft.com/office/powerpoint/2010/main" val="2849445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35F0E358-1E49-4920-80D8-C3D1387088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37" name="Rectangle 136">
            <a:extLst>
              <a:ext uri="{FF2B5EF4-FFF2-40B4-BE49-F238E27FC236}">
                <a16:creationId xmlns:a16="http://schemas.microsoft.com/office/drawing/2014/main" id="{E2D2362D-7010-4036-B9CA-03DFC8EB3B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DC85BF5E-2BD6-4E5B-8EA3-420B45BB03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7389812" y="0"/>
            <a:ext cx="4802188" cy="6858000"/>
          </a:xfrm>
          <a:custGeom>
            <a:avLst/>
            <a:gdLst>
              <a:gd name="connsiteX0" fmla="*/ 0 w 4802188"/>
              <a:gd name="connsiteY0" fmla="*/ 0 h 6858000"/>
              <a:gd name="connsiteX1" fmla="*/ 4802188 w 4802188"/>
              <a:gd name="connsiteY1" fmla="*/ 0 h 6858000"/>
              <a:gd name="connsiteX2" fmla="*/ 4802188 w 4802188"/>
              <a:gd name="connsiteY2" fmla="*/ 6858000 h 6858000"/>
              <a:gd name="connsiteX3" fmla="*/ 0 w 4802188"/>
              <a:gd name="connsiteY3" fmla="*/ 6858000 h 6858000"/>
              <a:gd name="connsiteX4" fmla="*/ 4763 w 4802188"/>
              <a:gd name="connsiteY4" fmla="*/ 6791325 h 6858000"/>
              <a:gd name="connsiteX5" fmla="*/ 12700 w 4802188"/>
              <a:gd name="connsiteY5" fmla="*/ 6735762 h 6858000"/>
              <a:gd name="connsiteX6" fmla="*/ 22225 w 4802188"/>
              <a:gd name="connsiteY6" fmla="*/ 6683375 h 6858000"/>
              <a:gd name="connsiteX7" fmla="*/ 38100 w 4802188"/>
              <a:gd name="connsiteY7" fmla="*/ 6640512 h 6858000"/>
              <a:gd name="connsiteX8" fmla="*/ 53975 w 4802188"/>
              <a:gd name="connsiteY8" fmla="*/ 6597650 h 6858000"/>
              <a:gd name="connsiteX9" fmla="*/ 73025 w 4802188"/>
              <a:gd name="connsiteY9" fmla="*/ 6561137 h 6858000"/>
              <a:gd name="connsiteX10" fmla="*/ 92075 w 4802188"/>
              <a:gd name="connsiteY10" fmla="*/ 6523037 h 6858000"/>
              <a:gd name="connsiteX11" fmla="*/ 109538 w 4802188"/>
              <a:gd name="connsiteY11" fmla="*/ 6488112 h 6858000"/>
              <a:gd name="connsiteX12" fmla="*/ 127000 w 4802188"/>
              <a:gd name="connsiteY12" fmla="*/ 6448425 h 6858000"/>
              <a:gd name="connsiteX13" fmla="*/ 142875 w 4802188"/>
              <a:gd name="connsiteY13" fmla="*/ 6407150 h 6858000"/>
              <a:gd name="connsiteX14" fmla="*/ 157163 w 4802188"/>
              <a:gd name="connsiteY14" fmla="*/ 6361112 h 6858000"/>
              <a:gd name="connsiteX15" fmla="*/ 168275 w 4802188"/>
              <a:gd name="connsiteY15" fmla="*/ 6311900 h 6858000"/>
              <a:gd name="connsiteX16" fmla="*/ 176213 w 4802188"/>
              <a:gd name="connsiteY16" fmla="*/ 6251575 h 6858000"/>
              <a:gd name="connsiteX17" fmla="*/ 179388 w 4802188"/>
              <a:gd name="connsiteY17" fmla="*/ 6183312 h 6858000"/>
              <a:gd name="connsiteX18" fmla="*/ 176213 w 4802188"/>
              <a:gd name="connsiteY18" fmla="*/ 6113462 h 6858000"/>
              <a:gd name="connsiteX19" fmla="*/ 168275 w 4802188"/>
              <a:gd name="connsiteY19" fmla="*/ 6056312 h 6858000"/>
              <a:gd name="connsiteX20" fmla="*/ 157163 w 4802188"/>
              <a:gd name="connsiteY20" fmla="*/ 6003925 h 6858000"/>
              <a:gd name="connsiteX21" fmla="*/ 142875 w 4802188"/>
              <a:gd name="connsiteY21" fmla="*/ 5956300 h 6858000"/>
              <a:gd name="connsiteX22" fmla="*/ 127000 w 4802188"/>
              <a:gd name="connsiteY22" fmla="*/ 5915025 h 6858000"/>
              <a:gd name="connsiteX23" fmla="*/ 107950 w 4802188"/>
              <a:gd name="connsiteY23" fmla="*/ 5876925 h 6858000"/>
              <a:gd name="connsiteX24" fmla="*/ 88900 w 4802188"/>
              <a:gd name="connsiteY24" fmla="*/ 5840412 h 6858000"/>
              <a:gd name="connsiteX25" fmla="*/ 69850 w 4802188"/>
              <a:gd name="connsiteY25" fmla="*/ 5802312 h 6858000"/>
              <a:gd name="connsiteX26" fmla="*/ 52388 w 4802188"/>
              <a:gd name="connsiteY26" fmla="*/ 5762625 h 6858000"/>
              <a:gd name="connsiteX27" fmla="*/ 34925 w 4802188"/>
              <a:gd name="connsiteY27" fmla="*/ 5721350 h 6858000"/>
              <a:gd name="connsiteX28" fmla="*/ 20638 w 4802188"/>
              <a:gd name="connsiteY28" fmla="*/ 5675312 h 6858000"/>
              <a:gd name="connsiteX29" fmla="*/ 11113 w 4802188"/>
              <a:gd name="connsiteY29" fmla="*/ 5622925 h 6858000"/>
              <a:gd name="connsiteX30" fmla="*/ 1588 w 4802188"/>
              <a:gd name="connsiteY30" fmla="*/ 5562600 h 6858000"/>
              <a:gd name="connsiteX31" fmla="*/ 0 w 4802188"/>
              <a:gd name="connsiteY31" fmla="*/ 5494337 h 6858000"/>
              <a:gd name="connsiteX32" fmla="*/ 1588 w 4802188"/>
              <a:gd name="connsiteY32" fmla="*/ 5426075 h 6858000"/>
              <a:gd name="connsiteX33" fmla="*/ 11113 w 4802188"/>
              <a:gd name="connsiteY33" fmla="*/ 5365750 h 6858000"/>
              <a:gd name="connsiteX34" fmla="*/ 20638 w 4802188"/>
              <a:gd name="connsiteY34" fmla="*/ 5313362 h 6858000"/>
              <a:gd name="connsiteX35" fmla="*/ 34925 w 4802188"/>
              <a:gd name="connsiteY35" fmla="*/ 5268912 h 6858000"/>
              <a:gd name="connsiteX36" fmla="*/ 52388 w 4802188"/>
              <a:gd name="connsiteY36" fmla="*/ 5226050 h 6858000"/>
              <a:gd name="connsiteX37" fmla="*/ 69850 w 4802188"/>
              <a:gd name="connsiteY37" fmla="*/ 5186362 h 6858000"/>
              <a:gd name="connsiteX38" fmla="*/ 88900 w 4802188"/>
              <a:gd name="connsiteY38" fmla="*/ 5149850 h 6858000"/>
              <a:gd name="connsiteX39" fmla="*/ 107950 w 4802188"/>
              <a:gd name="connsiteY39" fmla="*/ 5114925 h 6858000"/>
              <a:gd name="connsiteX40" fmla="*/ 127000 w 4802188"/>
              <a:gd name="connsiteY40" fmla="*/ 5075237 h 6858000"/>
              <a:gd name="connsiteX41" fmla="*/ 142875 w 4802188"/>
              <a:gd name="connsiteY41" fmla="*/ 5033962 h 6858000"/>
              <a:gd name="connsiteX42" fmla="*/ 157163 w 4802188"/>
              <a:gd name="connsiteY42" fmla="*/ 4987925 h 6858000"/>
              <a:gd name="connsiteX43" fmla="*/ 168275 w 4802188"/>
              <a:gd name="connsiteY43" fmla="*/ 4935537 h 6858000"/>
              <a:gd name="connsiteX44" fmla="*/ 176213 w 4802188"/>
              <a:gd name="connsiteY44" fmla="*/ 4875212 h 6858000"/>
              <a:gd name="connsiteX45" fmla="*/ 179388 w 4802188"/>
              <a:gd name="connsiteY45" fmla="*/ 4806950 h 6858000"/>
              <a:gd name="connsiteX46" fmla="*/ 176213 w 4802188"/>
              <a:gd name="connsiteY46" fmla="*/ 4738687 h 6858000"/>
              <a:gd name="connsiteX47" fmla="*/ 168275 w 4802188"/>
              <a:gd name="connsiteY47" fmla="*/ 4678362 h 6858000"/>
              <a:gd name="connsiteX48" fmla="*/ 157163 w 4802188"/>
              <a:gd name="connsiteY48" fmla="*/ 4625975 h 6858000"/>
              <a:gd name="connsiteX49" fmla="*/ 142875 w 4802188"/>
              <a:gd name="connsiteY49" fmla="*/ 4579937 h 6858000"/>
              <a:gd name="connsiteX50" fmla="*/ 127000 w 4802188"/>
              <a:gd name="connsiteY50" fmla="*/ 4537075 h 6858000"/>
              <a:gd name="connsiteX51" fmla="*/ 107950 w 4802188"/>
              <a:gd name="connsiteY51" fmla="*/ 4498975 h 6858000"/>
              <a:gd name="connsiteX52" fmla="*/ 69850 w 4802188"/>
              <a:gd name="connsiteY52" fmla="*/ 4424362 h 6858000"/>
              <a:gd name="connsiteX53" fmla="*/ 52388 w 4802188"/>
              <a:gd name="connsiteY53" fmla="*/ 4386262 h 6858000"/>
              <a:gd name="connsiteX54" fmla="*/ 34925 w 4802188"/>
              <a:gd name="connsiteY54" fmla="*/ 4343400 h 6858000"/>
              <a:gd name="connsiteX55" fmla="*/ 20638 w 4802188"/>
              <a:gd name="connsiteY55" fmla="*/ 4297362 h 6858000"/>
              <a:gd name="connsiteX56" fmla="*/ 11113 w 4802188"/>
              <a:gd name="connsiteY56" fmla="*/ 4244975 h 6858000"/>
              <a:gd name="connsiteX57" fmla="*/ 1588 w 4802188"/>
              <a:gd name="connsiteY57" fmla="*/ 4186237 h 6858000"/>
              <a:gd name="connsiteX58" fmla="*/ 0 w 4802188"/>
              <a:gd name="connsiteY58" fmla="*/ 4116387 h 6858000"/>
              <a:gd name="connsiteX59" fmla="*/ 1588 w 4802188"/>
              <a:gd name="connsiteY59" fmla="*/ 4048125 h 6858000"/>
              <a:gd name="connsiteX60" fmla="*/ 11113 w 4802188"/>
              <a:gd name="connsiteY60" fmla="*/ 3987800 h 6858000"/>
              <a:gd name="connsiteX61" fmla="*/ 20638 w 4802188"/>
              <a:gd name="connsiteY61" fmla="*/ 3935412 h 6858000"/>
              <a:gd name="connsiteX62" fmla="*/ 34925 w 4802188"/>
              <a:gd name="connsiteY62" fmla="*/ 3890962 h 6858000"/>
              <a:gd name="connsiteX63" fmla="*/ 52388 w 4802188"/>
              <a:gd name="connsiteY63" fmla="*/ 3848100 h 6858000"/>
              <a:gd name="connsiteX64" fmla="*/ 69850 w 4802188"/>
              <a:gd name="connsiteY64" fmla="*/ 3811587 h 6858000"/>
              <a:gd name="connsiteX65" fmla="*/ 107950 w 4802188"/>
              <a:gd name="connsiteY65" fmla="*/ 3736975 h 6858000"/>
              <a:gd name="connsiteX66" fmla="*/ 127000 w 4802188"/>
              <a:gd name="connsiteY66" fmla="*/ 3697287 h 6858000"/>
              <a:gd name="connsiteX67" fmla="*/ 142875 w 4802188"/>
              <a:gd name="connsiteY67" fmla="*/ 3656012 h 6858000"/>
              <a:gd name="connsiteX68" fmla="*/ 157163 w 4802188"/>
              <a:gd name="connsiteY68" fmla="*/ 3609975 h 6858000"/>
              <a:gd name="connsiteX69" fmla="*/ 168275 w 4802188"/>
              <a:gd name="connsiteY69" fmla="*/ 3557587 h 6858000"/>
              <a:gd name="connsiteX70" fmla="*/ 176213 w 4802188"/>
              <a:gd name="connsiteY70" fmla="*/ 3497262 h 6858000"/>
              <a:gd name="connsiteX71" fmla="*/ 179388 w 4802188"/>
              <a:gd name="connsiteY71" fmla="*/ 3427412 h 6858000"/>
              <a:gd name="connsiteX72" fmla="*/ 176213 w 4802188"/>
              <a:gd name="connsiteY72" fmla="*/ 3360737 h 6858000"/>
              <a:gd name="connsiteX73" fmla="*/ 168275 w 4802188"/>
              <a:gd name="connsiteY73" fmla="*/ 3300412 h 6858000"/>
              <a:gd name="connsiteX74" fmla="*/ 157163 w 4802188"/>
              <a:gd name="connsiteY74" fmla="*/ 3248025 h 6858000"/>
              <a:gd name="connsiteX75" fmla="*/ 142875 w 4802188"/>
              <a:gd name="connsiteY75" fmla="*/ 3201987 h 6858000"/>
              <a:gd name="connsiteX76" fmla="*/ 127000 w 4802188"/>
              <a:gd name="connsiteY76" fmla="*/ 3160712 h 6858000"/>
              <a:gd name="connsiteX77" fmla="*/ 107950 w 4802188"/>
              <a:gd name="connsiteY77" fmla="*/ 3121025 h 6858000"/>
              <a:gd name="connsiteX78" fmla="*/ 88900 w 4802188"/>
              <a:gd name="connsiteY78" fmla="*/ 3084512 h 6858000"/>
              <a:gd name="connsiteX79" fmla="*/ 69850 w 4802188"/>
              <a:gd name="connsiteY79" fmla="*/ 3046412 h 6858000"/>
              <a:gd name="connsiteX80" fmla="*/ 52388 w 4802188"/>
              <a:gd name="connsiteY80" fmla="*/ 3009900 h 6858000"/>
              <a:gd name="connsiteX81" fmla="*/ 34925 w 4802188"/>
              <a:gd name="connsiteY81" fmla="*/ 2967037 h 6858000"/>
              <a:gd name="connsiteX82" fmla="*/ 20638 w 4802188"/>
              <a:gd name="connsiteY82" fmla="*/ 2922587 h 6858000"/>
              <a:gd name="connsiteX83" fmla="*/ 11113 w 4802188"/>
              <a:gd name="connsiteY83" fmla="*/ 2868612 h 6858000"/>
              <a:gd name="connsiteX84" fmla="*/ 1588 w 4802188"/>
              <a:gd name="connsiteY84" fmla="*/ 2809875 h 6858000"/>
              <a:gd name="connsiteX85" fmla="*/ 0 w 4802188"/>
              <a:gd name="connsiteY85" fmla="*/ 2741612 h 6858000"/>
              <a:gd name="connsiteX86" fmla="*/ 1588 w 4802188"/>
              <a:gd name="connsiteY86" fmla="*/ 2671762 h 6858000"/>
              <a:gd name="connsiteX87" fmla="*/ 11113 w 4802188"/>
              <a:gd name="connsiteY87" fmla="*/ 2613025 h 6858000"/>
              <a:gd name="connsiteX88" fmla="*/ 20638 w 4802188"/>
              <a:gd name="connsiteY88" fmla="*/ 2560637 h 6858000"/>
              <a:gd name="connsiteX89" fmla="*/ 34925 w 4802188"/>
              <a:gd name="connsiteY89" fmla="*/ 2513012 h 6858000"/>
              <a:gd name="connsiteX90" fmla="*/ 52388 w 4802188"/>
              <a:gd name="connsiteY90" fmla="*/ 2471737 h 6858000"/>
              <a:gd name="connsiteX91" fmla="*/ 69850 w 4802188"/>
              <a:gd name="connsiteY91" fmla="*/ 2433637 h 6858000"/>
              <a:gd name="connsiteX92" fmla="*/ 88900 w 4802188"/>
              <a:gd name="connsiteY92" fmla="*/ 2395537 h 6858000"/>
              <a:gd name="connsiteX93" fmla="*/ 107950 w 4802188"/>
              <a:gd name="connsiteY93" fmla="*/ 2359025 h 6858000"/>
              <a:gd name="connsiteX94" fmla="*/ 127000 w 4802188"/>
              <a:gd name="connsiteY94" fmla="*/ 2319337 h 6858000"/>
              <a:gd name="connsiteX95" fmla="*/ 142875 w 4802188"/>
              <a:gd name="connsiteY95" fmla="*/ 2278062 h 6858000"/>
              <a:gd name="connsiteX96" fmla="*/ 157163 w 4802188"/>
              <a:gd name="connsiteY96" fmla="*/ 2232025 h 6858000"/>
              <a:gd name="connsiteX97" fmla="*/ 168275 w 4802188"/>
              <a:gd name="connsiteY97" fmla="*/ 2179637 h 6858000"/>
              <a:gd name="connsiteX98" fmla="*/ 176213 w 4802188"/>
              <a:gd name="connsiteY98" fmla="*/ 2119312 h 6858000"/>
              <a:gd name="connsiteX99" fmla="*/ 179388 w 4802188"/>
              <a:gd name="connsiteY99" fmla="*/ 2051050 h 6858000"/>
              <a:gd name="connsiteX100" fmla="*/ 176213 w 4802188"/>
              <a:gd name="connsiteY100" fmla="*/ 1982787 h 6858000"/>
              <a:gd name="connsiteX101" fmla="*/ 168275 w 4802188"/>
              <a:gd name="connsiteY101" fmla="*/ 1922462 h 6858000"/>
              <a:gd name="connsiteX102" fmla="*/ 157163 w 4802188"/>
              <a:gd name="connsiteY102" fmla="*/ 1870075 h 6858000"/>
              <a:gd name="connsiteX103" fmla="*/ 142875 w 4802188"/>
              <a:gd name="connsiteY103" fmla="*/ 1824037 h 6858000"/>
              <a:gd name="connsiteX104" fmla="*/ 127000 w 4802188"/>
              <a:gd name="connsiteY104" fmla="*/ 1782762 h 6858000"/>
              <a:gd name="connsiteX105" fmla="*/ 107950 w 4802188"/>
              <a:gd name="connsiteY105" fmla="*/ 1743075 h 6858000"/>
              <a:gd name="connsiteX106" fmla="*/ 88900 w 4802188"/>
              <a:gd name="connsiteY106" fmla="*/ 1708150 h 6858000"/>
              <a:gd name="connsiteX107" fmla="*/ 69850 w 4802188"/>
              <a:gd name="connsiteY107" fmla="*/ 1671637 h 6858000"/>
              <a:gd name="connsiteX108" fmla="*/ 52388 w 4802188"/>
              <a:gd name="connsiteY108" fmla="*/ 1631950 h 6858000"/>
              <a:gd name="connsiteX109" fmla="*/ 34925 w 4802188"/>
              <a:gd name="connsiteY109" fmla="*/ 1589087 h 6858000"/>
              <a:gd name="connsiteX110" fmla="*/ 20638 w 4802188"/>
              <a:gd name="connsiteY110" fmla="*/ 1544637 h 6858000"/>
              <a:gd name="connsiteX111" fmla="*/ 11113 w 4802188"/>
              <a:gd name="connsiteY111" fmla="*/ 1492250 h 6858000"/>
              <a:gd name="connsiteX112" fmla="*/ 1588 w 4802188"/>
              <a:gd name="connsiteY112" fmla="*/ 1431925 h 6858000"/>
              <a:gd name="connsiteX113" fmla="*/ 0 w 4802188"/>
              <a:gd name="connsiteY113" fmla="*/ 1363662 h 6858000"/>
              <a:gd name="connsiteX114" fmla="*/ 1588 w 4802188"/>
              <a:gd name="connsiteY114" fmla="*/ 1295400 h 6858000"/>
              <a:gd name="connsiteX115" fmla="*/ 11113 w 4802188"/>
              <a:gd name="connsiteY115" fmla="*/ 1235075 h 6858000"/>
              <a:gd name="connsiteX116" fmla="*/ 20638 w 4802188"/>
              <a:gd name="connsiteY116" fmla="*/ 1182687 h 6858000"/>
              <a:gd name="connsiteX117" fmla="*/ 34925 w 4802188"/>
              <a:gd name="connsiteY117" fmla="*/ 1136650 h 6858000"/>
              <a:gd name="connsiteX118" fmla="*/ 52388 w 4802188"/>
              <a:gd name="connsiteY118" fmla="*/ 1095375 h 6858000"/>
              <a:gd name="connsiteX119" fmla="*/ 69850 w 4802188"/>
              <a:gd name="connsiteY119" fmla="*/ 1055687 h 6858000"/>
              <a:gd name="connsiteX120" fmla="*/ 88900 w 4802188"/>
              <a:gd name="connsiteY120" fmla="*/ 1017587 h 6858000"/>
              <a:gd name="connsiteX121" fmla="*/ 107950 w 4802188"/>
              <a:gd name="connsiteY121" fmla="*/ 981075 h 6858000"/>
              <a:gd name="connsiteX122" fmla="*/ 127000 w 4802188"/>
              <a:gd name="connsiteY122" fmla="*/ 942975 h 6858000"/>
              <a:gd name="connsiteX123" fmla="*/ 142875 w 4802188"/>
              <a:gd name="connsiteY123" fmla="*/ 901700 h 6858000"/>
              <a:gd name="connsiteX124" fmla="*/ 157163 w 4802188"/>
              <a:gd name="connsiteY124" fmla="*/ 854075 h 6858000"/>
              <a:gd name="connsiteX125" fmla="*/ 168275 w 4802188"/>
              <a:gd name="connsiteY125" fmla="*/ 801687 h 6858000"/>
              <a:gd name="connsiteX126" fmla="*/ 176213 w 4802188"/>
              <a:gd name="connsiteY126" fmla="*/ 744537 h 6858000"/>
              <a:gd name="connsiteX127" fmla="*/ 179388 w 4802188"/>
              <a:gd name="connsiteY127" fmla="*/ 673100 h 6858000"/>
              <a:gd name="connsiteX128" fmla="*/ 176213 w 4802188"/>
              <a:gd name="connsiteY128" fmla="*/ 606425 h 6858000"/>
              <a:gd name="connsiteX129" fmla="*/ 168275 w 4802188"/>
              <a:gd name="connsiteY129" fmla="*/ 546100 h 6858000"/>
              <a:gd name="connsiteX130" fmla="*/ 157163 w 4802188"/>
              <a:gd name="connsiteY130" fmla="*/ 496887 h 6858000"/>
              <a:gd name="connsiteX131" fmla="*/ 142875 w 4802188"/>
              <a:gd name="connsiteY131" fmla="*/ 450850 h 6858000"/>
              <a:gd name="connsiteX132" fmla="*/ 127000 w 4802188"/>
              <a:gd name="connsiteY132" fmla="*/ 409575 h 6858000"/>
              <a:gd name="connsiteX133" fmla="*/ 109538 w 4802188"/>
              <a:gd name="connsiteY133" fmla="*/ 369887 h 6858000"/>
              <a:gd name="connsiteX134" fmla="*/ 92075 w 4802188"/>
              <a:gd name="connsiteY134" fmla="*/ 334962 h 6858000"/>
              <a:gd name="connsiteX135" fmla="*/ 73025 w 4802188"/>
              <a:gd name="connsiteY135" fmla="*/ 296862 h 6858000"/>
              <a:gd name="connsiteX136" fmla="*/ 53975 w 4802188"/>
              <a:gd name="connsiteY136" fmla="*/ 260350 h 6858000"/>
              <a:gd name="connsiteX137" fmla="*/ 38100 w 4802188"/>
              <a:gd name="connsiteY137" fmla="*/ 217487 h 6858000"/>
              <a:gd name="connsiteX138" fmla="*/ 22225 w 4802188"/>
              <a:gd name="connsiteY138" fmla="*/ 174625 h 6858000"/>
              <a:gd name="connsiteX139" fmla="*/ 12700 w 4802188"/>
              <a:gd name="connsiteY139" fmla="*/ 122237 h 6858000"/>
              <a:gd name="connsiteX140" fmla="*/ 4763 w 4802188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4802188" h="6858000">
                <a:moveTo>
                  <a:pt x="0" y="0"/>
                </a:moveTo>
                <a:lnTo>
                  <a:pt x="4802188" y="0"/>
                </a:lnTo>
                <a:lnTo>
                  <a:pt x="4802188" y="6858000"/>
                </a:lnTo>
                <a:lnTo>
                  <a:pt x="0" y="6858000"/>
                </a:lnTo>
                <a:lnTo>
                  <a:pt x="4763" y="6791325"/>
                </a:lnTo>
                <a:lnTo>
                  <a:pt x="12700" y="6735762"/>
                </a:lnTo>
                <a:lnTo>
                  <a:pt x="22225" y="6683375"/>
                </a:lnTo>
                <a:lnTo>
                  <a:pt x="38100" y="6640512"/>
                </a:lnTo>
                <a:lnTo>
                  <a:pt x="53975" y="6597650"/>
                </a:lnTo>
                <a:lnTo>
                  <a:pt x="73025" y="6561137"/>
                </a:lnTo>
                <a:lnTo>
                  <a:pt x="92075" y="6523037"/>
                </a:lnTo>
                <a:lnTo>
                  <a:pt x="109538" y="6488112"/>
                </a:lnTo>
                <a:lnTo>
                  <a:pt x="127000" y="6448425"/>
                </a:lnTo>
                <a:lnTo>
                  <a:pt x="142875" y="6407150"/>
                </a:lnTo>
                <a:lnTo>
                  <a:pt x="157163" y="6361112"/>
                </a:lnTo>
                <a:lnTo>
                  <a:pt x="168275" y="6311900"/>
                </a:lnTo>
                <a:lnTo>
                  <a:pt x="176213" y="6251575"/>
                </a:lnTo>
                <a:lnTo>
                  <a:pt x="179388" y="6183312"/>
                </a:lnTo>
                <a:lnTo>
                  <a:pt x="176213" y="6113462"/>
                </a:lnTo>
                <a:lnTo>
                  <a:pt x="168275" y="6056312"/>
                </a:lnTo>
                <a:lnTo>
                  <a:pt x="157163" y="6003925"/>
                </a:lnTo>
                <a:lnTo>
                  <a:pt x="142875" y="5956300"/>
                </a:lnTo>
                <a:lnTo>
                  <a:pt x="127000" y="5915025"/>
                </a:lnTo>
                <a:lnTo>
                  <a:pt x="107950" y="5876925"/>
                </a:lnTo>
                <a:lnTo>
                  <a:pt x="88900" y="5840412"/>
                </a:lnTo>
                <a:lnTo>
                  <a:pt x="69850" y="5802312"/>
                </a:lnTo>
                <a:lnTo>
                  <a:pt x="52388" y="5762625"/>
                </a:lnTo>
                <a:lnTo>
                  <a:pt x="34925" y="5721350"/>
                </a:lnTo>
                <a:lnTo>
                  <a:pt x="20638" y="5675312"/>
                </a:lnTo>
                <a:lnTo>
                  <a:pt x="11113" y="5622925"/>
                </a:lnTo>
                <a:lnTo>
                  <a:pt x="1588" y="5562600"/>
                </a:lnTo>
                <a:lnTo>
                  <a:pt x="0" y="5494337"/>
                </a:lnTo>
                <a:lnTo>
                  <a:pt x="1588" y="5426075"/>
                </a:lnTo>
                <a:lnTo>
                  <a:pt x="11113" y="5365750"/>
                </a:lnTo>
                <a:lnTo>
                  <a:pt x="20638" y="5313362"/>
                </a:lnTo>
                <a:lnTo>
                  <a:pt x="34925" y="5268912"/>
                </a:lnTo>
                <a:lnTo>
                  <a:pt x="52388" y="5226050"/>
                </a:lnTo>
                <a:lnTo>
                  <a:pt x="69850" y="5186362"/>
                </a:lnTo>
                <a:lnTo>
                  <a:pt x="88900" y="5149850"/>
                </a:lnTo>
                <a:lnTo>
                  <a:pt x="107950" y="5114925"/>
                </a:lnTo>
                <a:lnTo>
                  <a:pt x="127000" y="5075237"/>
                </a:lnTo>
                <a:lnTo>
                  <a:pt x="142875" y="5033962"/>
                </a:lnTo>
                <a:lnTo>
                  <a:pt x="157163" y="4987925"/>
                </a:lnTo>
                <a:lnTo>
                  <a:pt x="168275" y="4935537"/>
                </a:lnTo>
                <a:lnTo>
                  <a:pt x="176213" y="4875212"/>
                </a:lnTo>
                <a:lnTo>
                  <a:pt x="179388" y="4806950"/>
                </a:lnTo>
                <a:lnTo>
                  <a:pt x="176213" y="4738687"/>
                </a:lnTo>
                <a:lnTo>
                  <a:pt x="168275" y="4678362"/>
                </a:lnTo>
                <a:lnTo>
                  <a:pt x="157163" y="4625975"/>
                </a:lnTo>
                <a:lnTo>
                  <a:pt x="142875" y="4579937"/>
                </a:lnTo>
                <a:lnTo>
                  <a:pt x="127000" y="4537075"/>
                </a:lnTo>
                <a:lnTo>
                  <a:pt x="107950" y="4498975"/>
                </a:lnTo>
                <a:lnTo>
                  <a:pt x="69850" y="4424362"/>
                </a:lnTo>
                <a:lnTo>
                  <a:pt x="52388" y="4386262"/>
                </a:lnTo>
                <a:lnTo>
                  <a:pt x="34925" y="4343400"/>
                </a:lnTo>
                <a:lnTo>
                  <a:pt x="20638" y="4297362"/>
                </a:lnTo>
                <a:lnTo>
                  <a:pt x="11113" y="4244975"/>
                </a:lnTo>
                <a:lnTo>
                  <a:pt x="1588" y="4186237"/>
                </a:lnTo>
                <a:lnTo>
                  <a:pt x="0" y="4116387"/>
                </a:lnTo>
                <a:lnTo>
                  <a:pt x="1588" y="4048125"/>
                </a:lnTo>
                <a:lnTo>
                  <a:pt x="11113" y="3987800"/>
                </a:lnTo>
                <a:lnTo>
                  <a:pt x="20638" y="3935412"/>
                </a:lnTo>
                <a:lnTo>
                  <a:pt x="34925" y="3890962"/>
                </a:lnTo>
                <a:lnTo>
                  <a:pt x="52388" y="3848100"/>
                </a:lnTo>
                <a:lnTo>
                  <a:pt x="69850" y="3811587"/>
                </a:lnTo>
                <a:lnTo>
                  <a:pt x="107950" y="3736975"/>
                </a:lnTo>
                <a:lnTo>
                  <a:pt x="127000" y="3697287"/>
                </a:lnTo>
                <a:lnTo>
                  <a:pt x="142875" y="3656012"/>
                </a:lnTo>
                <a:lnTo>
                  <a:pt x="157163" y="3609975"/>
                </a:lnTo>
                <a:lnTo>
                  <a:pt x="168275" y="3557587"/>
                </a:lnTo>
                <a:lnTo>
                  <a:pt x="176213" y="3497262"/>
                </a:lnTo>
                <a:lnTo>
                  <a:pt x="179388" y="3427412"/>
                </a:lnTo>
                <a:lnTo>
                  <a:pt x="176213" y="3360737"/>
                </a:lnTo>
                <a:lnTo>
                  <a:pt x="168275" y="3300412"/>
                </a:lnTo>
                <a:lnTo>
                  <a:pt x="157163" y="3248025"/>
                </a:lnTo>
                <a:lnTo>
                  <a:pt x="142875" y="3201987"/>
                </a:lnTo>
                <a:lnTo>
                  <a:pt x="127000" y="3160712"/>
                </a:lnTo>
                <a:lnTo>
                  <a:pt x="107950" y="3121025"/>
                </a:lnTo>
                <a:lnTo>
                  <a:pt x="88900" y="3084512"/>
                </a:lnTo>
                <a:lnTo>
                  <a:pt x="69850" y="3046412"/>
                </a:lnTo>
                <a:lnTo>
                  <a:pt x="52388" y="3009900"/>
                </a:lnTo>
                <a:lnTo>
                  <a:pt x="34925" y="2967037"/>
                </a:lnTo>
                <a:lnTo>
                  <a:pt x="20638" y="2922587"/>
                </a:lnTo>
                <a:lnTo>
                  <a:pt x="11113" y="2868612"/>
                </a:lnTo>
                <a:lnTo>
                  <a:pt x="1588" y="2809875"/>
                </a:lnTo>
                <a:lnTo>
                  <a:pt x="0" y="2741612"/>
                </a:lnTo>
                <a:lnTo>
                  <a:pt x="1588" y="2671762"/>
                </a:lnTo>
                <a:lnTo>
                  <a:pt x="11113" y="2613025"/>
                </a:lnTo>
                <a:lnTo>
                  <a:pt x="20638" y="2560637"/>
                </a:lnTo>
                <a:lnTo>
                  <a:pt x="34925" y="2513012"/>
                </a:lnTo>
                <a:lnTo>
                  <a:pt x="52388" y="2471737"/>
                </a:lnTo>
                <a:lnTo>
                  <a:pt x="69850" y="2433637"/>
                </a:lnTo>
                <a:lnTo>
                  <a:pt x="88900" y="2395537"/>
                </a:lnTo>
                <a:lnTo>
                  <a:pt x="107950" y="2359025"/>
                </a:lnTo>
                <a:lnTo>
                  <a:pt x="127000" y="2319337"/>
                </a:lnTo>
                <a:lnTo>
                  <a:pt x="142875" y="2278062"/>
                </a:lnTo>
                <a:lnTo>
                  <a:pt x="157163" y="2232025"/>
                </a:lnTo>
                <a:lnTo>
                  <a:pt x="168275" y="2179637"/>
                </a:lnTo>
                <a:lnTo>
                  <a:pt x="176213" y="2119312"/>
                </a:lnTo>
                <a:lnTo>
                  <a:pt x="179388" y="2051050"/>
                </a:lnTo>
                <a:lnTo>
                  <a:pt x="176213" y="1982787"/>
                </a:lnTo>
                <a:lnTo>
                  <a:pt x="168275" y="1922462"/>
                </a:lnTo>
                <a:lnTo>
                  <a:pt x="157163" y="1870075"/>
                </a:lnTo>
                <a:lnTo>
                  <a:pt x="142875" y="1824037"/>
                </a:lnTo>
                <a:lnTo>
                  <a:pt x="127000" y="1782762"/>
                </a:lnTo>
                <a:lnTo>
                  <a:pt x="107950" y="1743075"/>
                </a:lnTo>
                <a:lnTo>
                  <a:pt x="88900" y="1708150"/>
                </a:lnTo>
                <a:lnTo>
                  <a:pt x="69850" y="1671637"/>
                </a:lnTo>
                <a:lnTo>
                  <a:pt x="52388" y="1631950"/>
                </a:lnTo>
                <a:lnTo>
                  <a:pt x="34925" y="1589087"/>
                </a:lnTo>
                <a:lnTo>
                  <a:pt x="20638" y="1544637"/>
                </a:lnTo>
                <a:lnTo>
                  <a:pt x="11113" y="1492250"/>
                </a:lnTo>
                <a:lnTo>
                  <a:pt x="1588" y="1431925"/>
                </a:lnTo>
                <a:lnTo>
                  <a:pt x="0" y="1363662"/>
                </a:lnTo>
                <a:lnTo>
                  <a:pt x="1588" y="1295400"/>
                </a:lnTo>
                <a:lnTo>
                  <a:pt x="11113" y="1235075"/>
                </a:lnTo>
                <a:lnTo>
                  <a:pt x="20638" y="1182687"/>
                </a:lnTo>
                <a:lnTo>
                  <a:pt x="34925" y="1136650"/>
                </a:lnTo>
                <a:lnTo>
                  <a:pt x="52388" y="1095375"/>
                </a:lnTo>
                <a:lnTo>
                  <a:pt x="69850" y="1055687"/>
                </a:lnTo>
                <a:lnTo>
                  <a:pt x="88900" y="1017587"/>
                </a:lnTo>
                <a:lnTo>
                  <a:pt x="107950" y="981075"/>
                </a:lnTo>
                <a:lnTo>
                  <a:pt x="127000" y="942975"/>
                </a:lnTo>
                <a:lnTo>
                  <a:pt x="142875" y="901700"/>
                </a:lnTo>
                <a:lnTo>
                  <a:pt x="157163" y="854075"/>
                </a:lnTo>
                <a:lnTo>
                  <a:pt x="168275" y="801687"/>
                </a:lnTo>
                <a:lnTo>
                  <a:pt x="176213" y="744537"/>
                </a:lnTo>
                <a:lnTo>
                  <a:pt x="179388" y="673100"/>
                </a:lnTo>
                <a:lnTo>
                  <a:pt x="176213" y="606425"/>
                </a:lnTo>
                <a:lnTo>
                  <a:pt x="168275" y="546100"/>
                </a:lnTo>
                <a:lnTo>
                  <a:pt x="157163" y="496887"/>
                </a:lnTo>
                <a:lnTo>
                  <a:pt x="142875" y="450850"/>
                </a:lnTo>
                <a:lnTo>
                  <a:pt x="127000" y="409575"/>
                </a:lnTo>
                <a:lnTo>
                  <a:pt x="109538" y="369887"/>
                </a:lnTo>
                <a:lnTo>
                  <a:pt x="92075" y="334962"/>
                </a:lnTo>
                <a:lnTo>
                  <a:pt x="73025" y="296862"/>
                </a:lnTo>
                <a:lnTo>
                  <a:pt x="53975" y="260350"/>
                </a:lnTo>
                <a:lnTo>
                  <a:pt x="38100" y="217487"/>
                </a:lnTo>
                <a:lnTo>
                  <a:pt x="22225" y="174625"/>
                </a:lnTo>
                <a:lnTo>
                  <a:pt x="12700" y="122237"/>
                </a:lnTo>
                <a:lnTo>
                  <a:pt x="4763" y="66675"/>
                </a:lnTo>
                <a:close/>
              </a:path>
            </a:pathLst>
          </a:custGeom>
          <a:solidFill>
            <a:schemeClr val="accent1">
              <a:lumMod val="50000"/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1" name="Freeform: Shape 140">
            <a:extLst>
              <a:ext uri="{FF2B5EF4-FFF2-40B4-BE49-F238E27FC236}">
                <a16:creationId xmlns:a16="http://schemas.microsoft.com/office/drawing/2014/main" id="{740D8E28-91B5-42B0-9D6C-B777D8AD90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713579" cy="6858000"/>
          </a:xfrm>
          <a:custGeom>
            <a:avLst/>
            <a:gdLst>
              <a:gd name="connsiteX0" fmla="*/ 0 w 7713579"/>
              <a:gd name="connsiteY0" fmla="*/ 0 h 6858000"/>
              <a:gd name="connsiteX1" fmla="*/ 7534191 w 7713579"/>
              <a:gd name="connsiteY1" fmla="*/ 0 h 6858000"/>
              <a:gd name="connsiteX2" fmla="*/ 7538954 w 7713579"/>
              <a:gd name="connsiteY2" fmla="*/ 66675 h 6858000"/>
              <a:gd name="connsiteX3" fmla="*/ 7546891 w 7713579"/>
              <a:gd name="connsiteY3" fmla="*/ 122237 h 6858000"/>
              <a:gd name="connsiteX4" fmla="*/ 7556416 w 7713579"/>
              <a:gd name="connsiteY4" fmla="*/ 174625 h 6858000"/>
              <a:gd name="connsiteX5" fmla="*/ 7572291 w 7713579"/>
              <a:gd name="connsiteY5" fmla="*/ 217487 h 6858000"/>
              <a:gd name="connsiteX6" fmla="*/ 7588166 w 7713579"/>
              <a:gd name="connsiteY6" fmla="*/ 260350 h 6858000"/>
              <a:gd name="connsiteX7" fmla="*/ 7607216 w 7713579"/>
              <a:gd name="connsiteY7" fmla="*/ 296862 h 6858000"/>
              <a:gd name="connsiteX8" fmla="*/ 7626266 w 7713579"/>
              <a:gd name="connsiteY8" fmla="*/ 334962 h 6858000"/>
              <a:gd name="connsiteX9" fmla="*/ 7643729 w 7713579"/>
              <a:gd name="connsiteY9" fmla="*/ 369887 h 6858000"/>
              <a:gd name="connsiteX10" fmla="*/ 7661191 w 7713579"/>
              <a:gd name="connsiteY10" fmla="*/ 409575 h 6858000"/>
              <a:gd name="connsiteX11" fmla="*/ 7677066 w 7713579"/>
              <a:gd name="connsiteY11" fmla="*/ 450850 h 6858000"/>
              <a:gd name="connsiteX12" fmla="*/ 7691354 w 7713579"/>
              <a:gd name="connsiteY12" fmla="*/ 496887 h 6858000"/>
              <a:gd name="connsiteX13" fmla="*/ 7702466 w 7713579"/>
              <a:gd name="connsiteY13" fmla="*/ 546100 h 6858000"/>
              <a:gd name="connsiteX14" fmla="*/ 7710404 w 7713579"/>
              <a:gd name="connsiteY14" fmla="*/ 606425 h 6858000"/>
              <a:gd name="connsiteX15" fmla="*/ 7713579 w 7713579"/>
              <a:gd name="connsiteY15" fmla="*/ 673100 h 6858000"/>
              <a:gd name="connsiteX16" fmla="*/ 7710404 w 7713579"/>
              <a:gd name="connsiteY16" fmla="*/ 744537 h 6858000"/>
              <a:gd name="connsiteX17" fmla="*/ 7702466 w 7713579"/>
              <a:gd name="connsiteY17" fmla="*/ 801687 h 6858000"/>
              <a:gd name="connsiteX18" fmla="*/ 7691354 w 7713579"/>
              <a:gd name="connsiteY18" fmla="*/ 854075 h 6858000"/>
              <a:gd name="connsiteX19" fmla="*/ 7677066 w 7713579"/>
              <a:gd name="connsiteY19" fmla="*/ 901700 h 6858000"/>
              <a:gd name="connsiteX20" fmla="*/ 7661191 w 7713579"/>
              <a:gd name="connsiteY20" fmla="*/ 942975 h 6858000"/>
              <a:gd name="connsiteX21" fmla="*/ 7642141 w 7713579"/>
              <a:gd name="connsiteY21" fmla="*/ 981075 h 6858000"/>
              <a:gd name="connsiteX22" fmla="*/ 7623091 w 7713579"/>
              <a:gd name="connsiteY22" fmla="*/ 1017587 h 6858000"/>
              <a:gd name="connsiteX23" fmla="*/ 7604041 w 7713579"/>
              <a:gd name="connsiteY23" fmla="*/ 1055687 h 6858000"/>
              <a:gd name="connsiteX24" fmla="*/ 7586579 w 7713579"/>
              <a:gd name="connsiteY24" fmla="*/ 1095375 h 6858000"/>
              <a:gd name="connsiteX25" fmla="*/ 7569116 w 7713579"/>
              <a:gd name="connsiteY25" fmla="*/ 1136650 h 6858000"/>
              <a:gd name="connsiteX26" fmla="*/ 7554829 w 7713579"/>
              <a:gd name="connsiteY26" fmla="*/ 1182687 h 6858000"/>
              <a:gd name="connsiteX27" fmla="*/ 7545304 w 7713579"/>
              <a:gd name="connsiteY27" fmla="*/ 1235075 h 6858000"/>
              <a:gd name="connsiteX28" fmla="*/ 7535779 w 7713579"/>
              <a:gd name="connsiteY28" fmla="*/ 1295400 h 6858000"/>
              <a:gd name="connsiteX29" fmla="*/ 7534191 w 7713579"/>
              <a:gd name="connsiteY29" fmla="*/ 1363662 h 6858000"/>
              <a:gd name="connsiteX30" fmla="*/ 7535779 w 7713579"/>
              <a:gd name="connsiteY30" fmla="*/ 1431925 h 6858000"/>
              <a:gd name="connsiteX31" fmla="*/ 7545304 w 7713579"/>
              <a:gd name="connsiteY31" fmla="*/ 1492250 h 6858000"/>
              <a:gd name="connsiteX32" fmla="*/ 7554829 w 7713579"/>
              <a:gd name="connsiteY32" fmla="*/ 1544637 h 6858000"/>
              <a:gd name="connsiteX33" fmla="*/ 7569116 w 7713579"/>
              <a:gd name="connsiteY33" fmla="*/ 1589087 h 6858000"/>
              <a:gd name="connsiteX34" fmla="*/ 7586579 w 7713579"/>
              <a:gd name="connsiteY34" fmla="*/ 1631950 h 6858000"/>
              <a:gd name="connsiteX35" fmla="*/ 7604041 w 7713579"/>
              <a:gd name="connsiteY35" fmla="*/ 1671637 h 6858000"/>
              <a:gd name="connsiteX36" fmla="*/ 7623091 w 7713579"/>
              <a:gd name="connsiteY36" fmla="*/ 1708150 h 6858000"/>
              <a:gd name="connsiteX37" fmla="*/ 7642141 w 7713579"/>
              <a:gd name="connsiteY37" fmla="*/ 1743075 h 6858000"/>
              <a:gd name="connsiteX38" fmla="*/ 7661191 w 7713579"/>
              <a:gd name="connsiteY38" fmla="*/ 1782762 h 6858000"/>
              <a:gd name="connsiteX39" fmla="*/ 7677066 w 7713579"/>
              <a:gd name="connsiteY39" fmla="*/ 1824037 h 6858000"/>
              <a:gd name="connsiteX40" fmla="*/ 7691354 w 7713579"/>
              <a:gd name="connsiteY40" fmla="*/ 1870075 h 6858000"/>
              <a:gd name="connsiteX41" fmla="*/ 7702466 w 7713579"/>
              <a:gd name="connsiteY41" fmla="*/ 1922462 h 6858000"/>
              <a:gd name="connsiteX42" fmla="*/ 7710404 w 7713579"/>
              <a:gd name="connsiteY42" fmla="*/ 1982787 h 6858000"/>
              <a:gd name="connsiteX43" fmla="*/ 7713579 w 7713579"/>
              <a:gd name="connsiteY43" fmla="*/ 2051050 h 6858000"/>
              <a:gd name="connsiteX44" fmla="*/ 7710404 w 7713579"/>
              <a:gd name="connsiteY44" fmla="*/ 2119312 h 6858000"/>
              <a:gd name="connsiteX45" fmla="*/ 7702466 w 7713579"/>
              <a:gd name="connsiteY45" fmla="*/ 2179637 h 6858000"/>
              <a:gd name="connsiteX46" fmla="*/ 7691354 w 7713579"/>
              <a:gd name="connsiteY46" fmla="*/ 2232025 h 6858000"/>
              <a:gd name="connsiteX47" fmla="*/ 7677066 w 7713579"/>
              <a:gd name="connsiteY47" fmla="*/ 2278062 h 6858000"/>
              <a:gd name="connsiteX48" fmla="*/ 7661191 w 7713579"/>
              <a:gd name="connsiteY48" fmla="*/ 2319337 h 6858000"/>
              <a:gd name="connsiteX49" fmla="*/ 7642141 w 7713579"/>
              <a:gd name="connsiteY49" fmla="*/ 2359025 h 6858000"/>
              <a:gd name="connsiteX50" fmla="*/ 7623091 w 7713579"/>
              <a:gd name="connsiteY50" fmla="*/ 2395537 h 6858000"/>
              <a:gd name="connsiteX51" fmla="*/ 7604041 w 7713579"/>
              <a:gd name="connsiteY51" fmla="*/ 2433637 h 6858000"/>
              <a:gd name="connsiteX52" fmla="*/ 7586579 w 7713579"/>
              <a:gd name="connsiteY52" fmla="*/ 2471737 h 6858000"/>
              <a:gd name="connsiteX53" fmla="*/ 7569116 w 7713579"/>
              <a:gd name="connsiteY53" fmla="*/ 2513012 h 6858000"/>
              <a:gd name="connsiteX54" fmla="*/ 7554829 w 7713579"/>
              <a:gd name="connsiteY54" fmla="*/ 2560637 h 6858000"/>
              <a:gd name="connsiteX55" fmla="*/ 7545304 w 7713579"/>
              <a:gd name="connsiteY55" fmla="*/ 2613025 h 6858000"/>
              <a:gd name="connsiteX56" fmla="*/ 7535779 w 7713579"/>
              <a:gd name="connsiteY56" fmla="*/ 2671762 h 6858000"/>
              <a:gd name="connsiteX57" fmla="*/ 7534191 w 7713579"/>
              <a:gd name="connsiteY57" fmla="*/ 2741612 h 6858000"/>
              <a:gd name="connsiteX58" fmla="*/ 7535779 w 7713579"/>
              <a:gd name="connsiteY58" fmla="*/ 2809875 h 6858000"/>
              <a:gd name="connsiteX59" fmla="*/ 7545304 w 7713579"/>
              <a:gd name="connsiteY59" fmla="*/ 2868612 h 6858000"/>
              <a:gd name="connsiteX60" fmla="*/ 7554829 w 7713579"/>
              <a:gd name="connsiteY60" fmla="*/ 2922587 h 6858000"/>
              <a:gd name="connsiteX61" fmla="*/ 7569116 w 7713579"/>
              <a:gd name="connsiteY61" fmla="*/ 2967037 h 6858000"/>
              <a:gd name="connsiteX62" fmla="*/ 7586579 w 7713579"/>
              <a:gd name="connsiteY62" fmla="*/ 3009900 h 6858000"/>
              <a:gd name="connsiteX63" fmla="*/ 7604041 w 7713579"/>
              <a:gd name="connsiteY63" fmla="*/ 3046412 h 6858000"/>
              <a:gd name="connsiteX64" fmla="*/ 7623091 w 7713579"/>
              <a:gd name="connsiteY64" fmla="*/ 3084512 h 6858000"/>
              <a:gd name="connsiteX65" fmla="*/ 7642141 w 7713579"/>
              <a:gd name="connsiteY65" fmla="*/ 3121025 h 6858000"/>
              <a:gd name="connsiteX66" fmla="*/ 7661191 w 7713579"/>
              <a:gd name="connsiteY66" fmla="*/ 3160712 h 6858000"/>
              <a:gd name="connsiteX67" fmla="*/ 7677066 w 7713579"/>
              <a:gd name="connsiteY67" fmla="*/ 3201987 h 6858000"/>
              <a:gd name="connsiteX68" fmla="*/ 7691354 w 7713579"/>
              <a:gd name="connsiteY68" fmla="*/ 3248025 h 6858000"/>
              <a:gd name="connsiteX69" fmla="*/ 7702466 w 7713579"/>
              <a:gd name="connsiteY69" fmla="*/ 3300412 h 6858000"/>
              <a:gd name="connsiteX70" fmla="*/ 7710404 w 7713579"/>
              <a:gd name="connsiteY70" fmla="*/ 3360737 h 6858000"/>
              <a:gd name="connsiteX71" fmla="*/ 7713579 w 7713579"/>
              <a:gd name="connsiteY71" fmla="*/ 3427412 h 6858000"/>
              <a:gd name="connsiteX72" fmla="*/ 7710404 w 7713579"/>
              <a:gd name="connsiteY72" fmla="*/ 3497262 h 6858000"/>
              <a:gd name="connsiteX73" fmla="*/ 7702466 w 7713579"/>
              <a:gd name="connsiteY73" fmla="*/ 3557587 h 6858000"/>
              <a:gd name="connsiteX74" fmla="*/ 7691354 w 7713579"/>
              <a:gd name="connsiteY74" fmla="*/ 3609975 h 6858000"/>
              <a:gd name="connsiteX75" fmla="*/ 7677066 w 7713579"/>
              <a:gd name="connsiteY75" fmla="*/ 3656012 h 6858000"/>
              <a:gd name="connsiteX76" fmla="*/ 7661191 w 7713579"/>
              <a:gd name="connsiteY76" fmla="*/ 3697287 h 6858000"/>
              <a:gd name="connsiteX77" fmla="*/ 7642141 w 7713579"/>
              <a:gd name="connsiteY77" fmla="*/ 3736975 h 6858000"/>
              <a:gd name="connsiteX78" fmla="*/ 7604041 w 7713579"/>
              <a:gd name="connsiteY78" fmla="*/ 3811587 h 6858000"/>
              <a:gd name="connsiteX79" fmla="*/ 7586579 w 7713579"/>
              <a:gd name="connsiteY79" fmla="*/ 3848100 h 6858000"/>
              <a:gd name="connsiteX80" fmla="*/ 7569116 w 7713579"/>
              <a:gd name="connsiteY80" fmla="*/ 3890962 h 6858000"/>
              <a:gd name="connsiteX81" fmla="*/ 7554829 w 7713579"/>
              <a:gd name="connsiteY81" fmla="*/ 3935412 h 6858000"/>
              <a:gd name="connsiteX82" fmla="*/ 7545304 w 7713579"/>
              <a:gd name="connsiteY82" fmla="*/ 3987800 h 6858000"/>
              <a:gd name="connsiteX83" fmla="*/ 7535779 w 7713579"/>
              <a:gd name="connsiteY83" fmla="*/ 4048125 h 6858000"/>
              <a:gd name="connsiteX84" fmla="*/ 7534191 w 7713579"/>
              <a:gd name="connsiteY84" fmla="*/ 4116387 h 6858000"/>
              <a:gd name="connsiteX85" fmla="*/ 7535779 w 7713579"/>
              <a:gd name="connsiteY85" fmla="*/ 4186237 h 6858000"/>
              <a:gd name="connsiteX86" fmla="*/ 7545304 w 7713579"/>
              <a:gd name="connsiteY86" fmla="*/ 4244975 h 6858000"/>
              <a:gd name="connsiteX87" fmla="*/ 7554829 w 7713579"/>
              <a:gd name="connsiteY87" fmla="*/ 4297362 h 6858000"/>
              <a:gd name="connsiteX88" fmla="*/ 7569116 w 7713579"/>
              <a:gd name="connsiteY88" fmla="*/ 4343400 h 6858000"/>
              <a:gd name="connsiteX89" fmla="*/ 7586579 w 7713579"/>
              <a:gd name="connsiteY89" fmla="*/ 4386262 h 6858000"/>
              <a:gd name="connsiteX90" fmla="*/ 7604041 w 7713579"/>
              <a:gd name="connsiteY90" fmla="*/ 4424362 h 6858000"/>
              <a:gd name="connsiteX91" fmla="*/ 7642141 w 7713579"/>
              <a:gd name="connsiteY91" fmla="*/ 4498975 h 6858000"/>
              <a:gd name="connsiteX92" fmla="*/ 7661191 w 7713579"/>
              <a:gd name="connsiteY92" fmla="*/ 4537075 h 6858000"/>
              <a:gd name="connsiteX93" fmla="*/ 7677066 w 7713579"/>
              <a:gd name="connsiteY93" fmla="*/ 4579937 h 6858000"/>
              <a:gd name="connsiteX94" fmla="*/ 7691354 w 7713579"/>
              <a:gd name="connsiteY94" fmla="*/ 4625975 h 6858000"/>
              <a:gd name="connsiteX95" fmla="*/ 7702466 w 7713579"/>
              <a:gd name="connsiteY95" fmla="*/ 4678362 h 6858000"/>
              <a:gd name="connsiteX96" fmla="*/ 7710404 w 7713579"/>
              <a:gd name="connsiteY96" fmla="*/ 4738687 h 6858000"/>
              <a:gd name="connsiteX97" fmla="*/ 7713579 w 7713579"/>
              <a:gd name="connsiteY97" fmla="*/ 4806950 h 6858000"/>
              <a:gd name="connsiteX98" fmla="*/ 7710404 w 7713579"/>
              <a:gd name="connsiteY98" fmla="*/ 4875212 h 6858000"/>
              <a:gd name="connsiteX99" fmla="*/ 7702466 w 7713579"/>
              <a:gd name="connsiteY99" fmla="*/ 4935537 h 6858000"/>
              <a:gd name="connsiteX100" fmla="*/ 7691354 w 7713579"/>
              <a:gd name="connsiteY100" fmla="*/ 4987925 h 6858000"/>
              <a:gd name="connsiteX101" fmla="*/ 7677066 w 7713579"/>
              <a:gd name="connsiteY101" fmla="*/ 5033962 h 6858000"/>
              <a:gd name="connsiteX102" fmla="*/ 7661191 w 7713579"/>
              <a:gd name="connsiteY102" fmla="*/ 5075237 h 6858000"/>
              <a:gd name="connsiteX103" fmla="*/ 7642141 w 7713579"/>
              <a:gd name="connsiteY103" fmla="*/ 5114925 h 6858000"/>
              <a:gd name="connsiteX104" fmla="*/ 7623091 w 7713579"/>
              <a:gd name="connsiteY104" fmla="*/ 5149850 h 6858000"/>
              <a:gd name="connsiteX105" fmla="*/ 7604041 w 7713579"/>
              <a:gd name="connsiteY105" fmla="*/ 5186362 h 6858000"/>
              <a:gd name="connsiteX106" fmla="*/ 7586579 w 7713579"/>
              <a:gd name="connsiteY106" fmla="*/ 5226050 h 6858000"/>
              <a:gd name="connsiteX107" fmla="*/ 7569116 w 7713579"/>
              <a:gd name="connsiteY107" fmla="*/ 5268912 h 6858000"/>
              <a:gd name="connsiteX108" fmla="*/ 7554829 w 7713579"/>
              <a:gd name="connsiteY108" fmla="*/ 5313362 h 6858000"/>
              <a:gd name="connsiteX109" fmla="*/ 7545304 w 7713579"/>
              <a:gd name="connsiteY109" fmla="*/ 5365750 h 6858000"/>
              <a:gd name="connsiteX110" fmla="*/ 7535779 w 7713579"/>
              <a:gd name="connsiteY110" fmla="*/ 5426075 h 6858000"/>
              <a:gd name="connsiteX111" fmla="*/ 7534191 w 7713579"/>
              <a:gd name="connsiteY111" fmla="*/ 5494337 h 6858000"/>
              <a:gd name="connsiteX112" fmla="*/ 7535779 w 7713579"/>
              <a:gd name="connsiteY112" fmla="*/ 5562600 h 6858000"/>
              <a:gd name="connsiteX113" fmla="*/ 7545304 w 7713579"/>
              <a:gd name="connsiteY113" fmla="*/ 5622925 h 6858000"/>
              <a:gd name="connsiteX114" fmla="*/ 7554829 w 7713579"/>
              <a:gd name="connsiteY114" fmla="*/ 5675312 h 6858000"/>
              <a:gd name="connsiteX115" fmla="*/ 7569116 w 7713579"/>
              <a:gd name="connsiteY115" fmla="*/ 5721350 h 6858000"/>
              <a:gd name="connsiteX116" fmla="*/ 7586579 w 7713579"/>
              <a:gd name="connsiteY116" fmla="*/ 5762625 h 6858000"/>
              <a:gd name="connsiteX117" fmla="*/ 7604041 w 7713579"/>
              <a:gd name="connsiteY117" fmla="*/ 5802312 h 6858000"/>
              <a:gd name="connsiteX118" fmla="*/ 7623091 w 7713579"/>
              <a:gd name="connsiteY118" fmla="*/ 5840412 h 6858000"/>
              <a:gd name="connsiteX119" fmla="*/ 7642141 w 7713579"/>
              <a:gd name="connsiteY119" fmla="*/ 5876925 h 6858000"/>
              <a:gd name="connsiteX120" fmla="*/ 7661191 w 7713579"/>
              <a:gd name="connsiteY120" fmla="*/ 5915025 h 6858000"/>
              <a:gd name="connsiteX121" fmla="*/ 7677066 w 7713579"/>
              <a:gd name="connsiteY121" fmla="*/ 5956300 h 6858000"/>
              <a:gd name="connsiteX122" fmla="*/ 7691354 w 7713579"/>
              <a:gd name="connsiteY122" fmla="*/ 6003925 h 6858000"/>
              <a:gd name="connsiteX123" fmla="*/ 7702466 w 7713579"/>
              <a:gd name="connsiteY123" fmla="*/ 6056312 h 6858000"/>
              <a:gd name="connsiteX124" fmla="*/ 7710404 w 7713579"/>
              <a:gd name="connsiteY124" fmla="*/ 6113462 h 6858000"/>
              <a:gd name="connsiteX125" fmla="*/ 7713579 w 7713579"/>
              <a:gd name="connsiteY125" fmla="*/ 6183312 h 6858000"/>
              <a:gd name="connsiteX126" fmla="*/ 7710404 w 7713579"/>
              <a:gd name="connsiteY126" fmla="*/ 6251575 h 6858000"/>
              <a:gd name="connsiteX127" fmla="*/ 7702466 w 7713579"/>
              <a:gd name="connsiteY127" fmla="*/ 6311900 h 6858000"/>
              <a:gd name="connsiteX128" fmla="*/ 7691354 w 7713579"/>
              <a:gd name="connsiteY128" fmla="*/ 6361112 h 6858000"/>
              <a:gd name="connsiteX129" fmla="*/ 7677066 w 7713579"/>
              <a:gd name="connsiteY129" fmla="*/ 6407150 h 6858000"/>
              <a:gd name="connsiteX130" fmla="*/ 7661191 w 7713579"/>
              <a:gd name="connsiteY130" fmla="*/ 6448425 h 6858000"/>
              <a:gd name="connsiteX131" fmla="*/ 7643729 w 7713579"/>
              <a:gd name="connsiteY131" fmla="*/ 6488112 h 6858000"/>
              <a:gd name="connsiteX132" fmla="*/ 7626266 w 7713579"/>
              <a:gd name="connsiteY132" fmla="*/ 6523037 h 6858000"/>
              <a:gd name="connsiteX133" fmla="*/ 7607216 w 7713579"/>
              <a:gd name="connsiteY133" fmla="*/ 6561137 h 6858000"/>
              <a:gd name="connsiteX134" fmla="*/ 7588166 w 7713579"/>
              <a:gd name="connsiteY134" fmla="*/ 6597650 h 6858000"/>
              <a:gd name="connsiteX135" fmla="*/ 7572291 w 7713579"/>
              <a:gd name="connsiteY135" fmla="*/ 6640512 h 6858000"/>
              <a:gd name="connsiteX136" fmla="*/ 7556416 w 7713579"/>
              <a:gd name="connsiteY136" fmla="*/ 6683375 h 6858000"/>
              <a:gd name="connsiteX137" fmla="*/ 7546891 w 7713579"/>
              <a:gd name="connsiteY137" fmla="*/ 6735762 h 6858000"/>
              <a:gd name="connsiteX138" fmla="*/ 7538954 w 7713579"/>
              <a:gd name="connsiteY138" fmla="*/ 6791325 h 6858000"/>
              <a:gd name="connsiteX139" fmla="*/ 7534191 w 7713579"/>
              <a:gd name="connsiteY139" fmla="*/ 6858000 h 6858000"/>
              <a:gd name="connsiteX140" fmla="*/ 0 w 7713579"/>
              <a:gd name="connsiteY140" fmla="*/ 6858000 h 6858000"/>
              <a:gd name="connsiteX141" fmla="*/ 0 w 7713579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713579" h="6858000">
                <a:moveTo>
                  <a:pt x="0" y="0"/>
                </a:moveTo>
                <a:lnTo>
                  <a:pt x="7534191" y="0"/>
                </a:lnTo>
                <a:lnTo>
                  <a:pt x="7538954" y="66675"/>
                </a:lnTo>
                <a:lnTo>
                  <a:pt x="7546891" y="122237"/>
                </a:lnTo>
                <a:lnTo>
                  <a:pt x="7556416" y="174625"/>
                </a:lnTo>
                <a:lnTo>
                  <a:pt x="7572291" y="217487"/>
                </a:lnTo>
                <a:lnTo>
                  <a:pt x="7588166" y="260350"/>
                </a:lnTo>
                <a:lnTo>
                  <a:pt x="7607216" y="296862"/>
                </a:lnTo>
                <a:lnTo>
                  <a:pt x="7626266" y="334962"/>
                </a:lnTo>
                <a:lnTo>
                  <a:pt x="7643729" y="369887"/>
                </a:lnTo>
                <a:lnTo>
                  <a:pt x="7661191" y="409575"/>
                </a:lnTo>
                <a:lnTo>
                  <a:pt x="7677066" y="450850"/>
                </a:lnTo>
                <a:lnTo>
                  <a:pt x="7691354" y="496887"/>
                </a:lnTo>
                <a:lnTo>
                  <a:pt x="7702466" y="546100"/>
                </a:lnTo>
                <a:lnTo>
                  <a:pt x="7710404" y="606425"/>
                </a:lnTo>
                <a:lnTo>
                  <a:pt x="7713579" y="673100"/>
                </a:lnTo>
                <a:lnTo>
                  <a:pt x="7710404" y="744537"/>
                </a:lnTo>
                <a:lnTo>
                  <a:pt x="7702466" y="801687"/>
                </a:lnTo>
                <a:lnTo>
                  <a:pt x="7691354" y="854075"/>
                </a:lnTo>
                <a:lnTo>
                  <a:pt x="7677066" y="901700"/>
                </a:lnTo>
                <a:lnTo>
                  <a:pt x="7661191" y="942975"/>
                </a:lnTo>
                <a:lnTo>
                  <a:pt x="7642141" y="981075"/>
                </a:lnTo>
                <a:lnTo>
                  <a:pt x="7623091" y="1017587"/>
                </a:lnTo>
                <a:lnTo>
                  <a:pt x="7604041" y="1055687"/>
                </a:lnTo>
                <a:lnTo>
                  <a:pt x="7586579" y="1095375"/>
                </a:lnTo>
                <a:lnTo>
                  <a:pt x="7569116" y="1136650"/>
                </a:lnTo>
                <a:lnTo>
                  <a:pt x="7554829" y="1182687"/>
                </a:lnTo>
                <a:lnTo>
                  <a:pt x="7545304" y="1235075"/>
                </a:lnTo>
                <a:lnTo>
                  <a:pt x="7535779" y="1295400"/>
                </a:lnTo>
                <a:lnTo>
                  <a:pt x="7534191" y="1363662"/>
                </a:lnTo>
                <a:lnTo>
                  <a:pt x="7535779" y="1431925"/>
                </a:lnTo>
                <a:lnTo>
                  <a:pt x="7545304" y="1492250"/>
                </a:lnTo>
                <a:lnTo>
                  <a:pt x="7554829" y="1544637"/>
                </a:lnTo>
                <a:lnTo>
                  <a:pt x="7569116" y="1589087"/>
                </a:lnTo>
                <a:lnTo>
                  <a:pt x="7586579" y="1631950"/>
                </a:lnTo>
                <a:lnTo>
                  <a:pt x="7604041" y="1671637"/>
                </a:lnTo>
                <a:lnTo>
                  <a:pt x="7623091" y="1708150"/>
                </a:lnTo>
                <a:lnTo>
                  <a:pt x="7642141" y="1743075"/>
                </a:lnTo>
                <a:lnTo>
                  <a:pt x="7661191" y="1782762"/>
                </a:lnTo>
                <a:lnTo>
                  <a:pt x="7677066" y="1824037"/>
                </a:lnTo>
                <a:lnTo>
                  <a:pt x="7691354" y="1870075"/>
                </a:lnTo>
                <a:lnTo>
                  <a:pt x="7702466" y="1922462"/>
                </a:lnTo>
                <a:lnTo>
                  <a:pt x="7710404" y="1982787"/>
                </a:lnTo>
                <a:lnTo>
                  <a:pt x="7713579" y="2051050"/>
                </a:lnTo>
                <a:lnTo>
                  <a:pt x="7710404" y="2119312"/>
                </a:lnTo>
                <a:lnTo>
                  <a:pt x="7702466" y="2179637"/>
                </a:lnTo>
                <a:lnTo>
                  <a:pt x="7691354" y="2232025"/>
                </a:lnTo>
                <a:lnTo>
                  <a:pt x="7677066" y="2278062"/>
                </a:lnTo>
                <a:lnTo>
                  <a:pt x="7661191" y="2319337"/>
                </a:lnTo>
                <a:lnTo>
                  <a:pt x="7642141" y="2359025"/>
                </a:lnTo>
                <a:lnTo>
                  <a:pt x="7623091" y="2395537"/>
                </a:lnTo>
                <a:lnTo>
                  <a:pt x="7604041" y="2433637"/>
                </a:lnTo>
                <a:lnTo>
                  <a:pt x="7586579" y="2471737"/>
                </a:lnTo>
                <a:lnTo>
                  <a:pt x="7569116" y="2513012"/>
                </a:lnTo>
                <a:lnTo>
                  <a:pt x="7554829" y="2560637"/>
                </a:lnTo>
                <a:lnTo>
                  <a:pt x="7545304" y="2613025"/>
                </a:lnTo>
                <a:lnTo>
                  <a:pt x="7535779" y="2671762"/>
                </a:lnTo>
                <a:lnTo>
                  <a:pt x="7534191" y="2741612"/>
                </a:lnTo>
                <a:lnTo>
                  <a:pt x="7535779" y="2809875"/>
                </a:lnTo>
                <a:lnTo>
                  <a:pt x="7545304" y="2868612"/>
                </a:lnTo>
                <a:lnTo>
                  <a:pt x="7554829" y="2922587"/>
                </a:lnTo>
                <a:lnTo>
                  <a:pt x="7569116" y="2967037"/>
                </a:lnTo>
                <a:lnTo>
                  <a:pt x="7586579" y="3009900"/>
                </a:lnTo>
                <a:lnTo>
                  <a:pt x="7604041" y="3046412"/>
                </a:lnTo>
                <a:lnTo>
                  <a:pt x="7623091" y="3084512"/>
                </a:lnTo>
                <a:lnTo>
                  <a:pt x="7642141" y="3121025"/>
                </a:lnTo>
                <a:lnTo>
                  <a:pt x="7661191" y="3160712"/>
                </a:lnTo>
                <a:lnTo>
                  <a:pt x="7677066" y="3201987"/>
                </a:lnTo>
                <a:lnTo>
                  <a:pt x="7691354" y="3248025"/>
                </a:lnTo>
                <a:lnTo>
                  <a:pt x="7702466" y="3300412"/>
                </a:lnTo>
                <a:lnTo>
                  <a:pt x="7710404" y="3360737"/>
                </a:lnTo>
                <a:lnTo>
                  <a:pt x="7713579" y="3427412"/>
                </a:lnTo>
                <a:lnTo>
                  <a:pt x="7710404" y="3497262"/>
                </a:lnTo>
                <a:lnTo>
                  <a:pt x="7702466" y="3557587"/>
                </a:lnTo>
                <a:lnTo>
                  <a:pt x="7691354" y="3609975"/>
                </a:lnTo>
                <a:lnTo>
                  <a:pt x="7677066" y="3656012"/>
                </a:lnTo>
                <a:lnTo>
                  <a:pt x="7661191" y="3697287"/>
                </a:lnTo>
                <a:lnTo>
                  <a:pt x="7642141" y="3736975"/>
                </a:lnTo>
                <a:lnTo>
                  <a:pt x="7604041" y="3811587"/>
                </a:lnTo>
                <a:lnTo>
                  <a:pt x="7586579" y="3848100"/>
                </a:lnTo>
                <a:lnTo>
                  <a:pt x="7569116" y="3890962"/>
                </a:lnTo>
                <a:lnTo>
                  <a:pt x="7554829" y="3935412"/>
                </a:lnTo>
                <a:lnTo>
                  <a:pt x="7545304" y="3987800"/>
                </a:lnTo>
                <a:lnTo>
                  <a:pt x="7535779" y="4048125"/>
                </a:lnTo>
                <a:lnTo>
                  <a:pt x="7534191" y="4116387"/>
                </a:lnTo>
                <a:lnTo>
                  <a:pt x="7535779" y="4186237"/>
                </a:lnTo>
                <a:lnTo>
                  <a:pt x="7545304" y="4244975"/>
                </a:lnTo>
                <a:lnTo>
                  <a:pt x="7554829" y="4297362"/>
                </a:lnTo>
                <a:lnTo>
                  <a:pt x="7569116" y="4343400"/>
                </a:lnTo>
                <a:lnTo>
                  <a:pt x="7586579" y="4386262"/>
                </a:lnTo>
                <a:lnTo>
                  <a:pt x="7604041" y="4424362"/>
                </a:lnTo>
                <a:lnTo>
                  <a:pt x="7642141" y="4498975"/>
                </a:lnTo>
                <a:lnTo>
                  <a:pt x="7661191" y="4537075"/>
                </a:lnTo>
                <a:lnTo>
                  <a:pt x="7677066" y="4579937"/>
                </a:lnTo>
                <a:lnTo>
                  <a:pt x="7691354" y="4625975"/>
                </a:lnTo>
                <a:lnTo>
                  <a:pt x="7702466" y="4678362"/>
                </a:lnTo>
                <a:lnTo>
                  <a:pt x="7710404" y="4738687"/>
                </a:lnTo>
                <a:lnTo>
                  <a:pt x="7713579" y="4806950"/>
                </a:lnTo>
                <a:lnTo>
                  <a:pt x="7710404" y="4875212"/>
                </a:lnTo>
                <a:lnTo>
                  <a:pt x="7702466" y="4935537"/>
                </a:lnTo>
                <a:lnTo>
                  <a:pt x="7691354" y="4987925"/>
                </a:lnTo>
                <a:lnTo>
                  <a:pt x="7677066" y="5033962"/>
                </a:lnTo>
                <a:lnTo>
                  <a:pt x="7661191" y="5075237"/>
                </a:lnTo>
                <a:lnTo>
                  <a:pt x="7642141" y="5114925"/>
                </a:lnTo>
                <a:lnTo>
                  <a:pt x="7623091" y="5149850"/>
                </a:lnTo>
                <a:lnTo>
                  <a:pt x="7604041" y="5186362"/>
                </a:lnTo>
                <a:lnTo>
                  <a:pt x="7586579" y="5226050"/>
                </a:lnTo>
                <a:lnTo>
                  <a:pt x="7569116" y="5268912"/>
                </a:lnTo>
                <a:lnTo>
                  <a:pt x="7554829" y="5313362"/>
                </a:lnTo>
                <a:lnTo>
                  <a:pt x="7545304" y="5365750"/>
                </a:lnTo>
                <a:lnTo>
                  <a:pt x="7535779" y="5426075"/>
                </a:lnTo>
                <a:lnTo>
                  <a:pt x="7534191" y="5494337"/>
                </a:lnTo>
                <a:lnTo>
                  <a:pt x="7535779" y="5562600"/>
                </a:lnTo>
                <a:lnTo>
                  <a:pt x="7545304" y="5622925"/>
                </a:lnTo>
                <a:lnTo>
                  <a:pt x="7554829" y="5675312"/>
                </a:lnTo>
                <a:lnTo>
                  <a:pt x="7569116" y="5721350"/>
                </a:lnTo>
                <a:lnTo>
                  <a:pt x="7586579" y="5762625"/>
                </a:lnTo>
                <a:lnTo>
                  <a:pt x="7604041" y="5802312"/>
                </a:lnTo>
                <a:lnTo>
                  <a:pt x="7623091" y="5840412"/>
                </a:lnTo>
                <a:lnTo>
                  <a:pt x="7642141" y="5876925"/>
                </a:lnTo>
                <a:lnTo>
                  <a:pt x="7661191" y="5915025"/>
                </a:lnTo>
                <a:lnTo>
                  <a:pt x="7677066" y="5956300"/>
                </a:lnTo>
                <a:lnTo>
                  <a:pt x="7691354" y="6003925"/>
                </a:lnTo>
                <a:lnTo>
                  <a:pt x="7702466" y="6056312"/>
                </a:lnTo>
                <a:lnTo>
                  <a:pt x="7710404" y="6113462"/>
                </a:lnTo>
                <a:lnTo>
                  <a:pt x="7713579" y="6183312"/>
                </a:lnTo>
                <a:lnTo>
                  <a:pt x="7710404" y="6251575"/>
                </a:lnTo>
                <a:lnTo>
                  <a:pt x="7702466" y="6311900"/>
                </a:lnTo>
                <a:lnTo>
                  <a:pt x="7691354" y="6361112"/>
                </a:lnTo>
                <a:lnTo>
                  <a:pt x="7677066" y="6407150"/>
                </a:lnTo>
                <a:lnTo>
                  <a:pt x="7661191" y="6448425"/>
                </a:lnTo>
                <a:lnTo>
                  <a:pt x="7643729" y="6488112"/>
                </a:lnTo>
                <a:lnTo>
                  <a:pt x="7626266" y="6523037"/>
                </a:lnTo>
                <a:lnTo>
                  <a:pt x="7607216" y="6561137"/>
                </a:lnTo>
                <a:lnTo>
                  <a:pt x="7588166" y="6597650"/>
                </a:lnTo>
                <a:lnTo>
                  <a:pt x="7572291" y="6640512"/>
                </a:lnTo>
                <a:lnTo>
                  <a:pt x="7556416" y="6683375"/>
                </a:lnTo>
                <a:lnTo>
                  <a:pt x="7546891" y="6735762"/>
                </a:lnTo>
                <a:lnTo>
                  <a:pt x="7538954" y="6791325"/>
                </a:lnTo>
                <a:lnTo>
                  <a:pt x="753419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ZAMİR (ADIL). - ppt indir">
            <a:extLst>
              <a:ext uri="{FF2B5EF4-FFF2-40B4-BE49-F238E27FC236}">
                <a16:creationId xmlns:a16="http://schemas.microsoft.com/office/drawing/2014/main" id="{602645DE-D87C-4FCC-A3B2-B27E5474384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6958" y="244571"/>
            <a:ext cx="6015897" cy="451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>
            <a:extLst>
              <a:ext uri="{FF2B5EF4-FFF2-40B4-BE49-F238E27FC236}">
                <a16:creationId xmlns:a16="http://schemas.microsoft.com/office/drawing/2014/main" id="{9E0D0149-B5C6-43C1-A1A5-E92034A4E2DD}"/>
              </a:ext>
            </a:extLst>
          </p:cNvPr>
          <p:cNvSpPr/>
          <p:nvPr/>
        </p:nvSpPr>
        <p:spPr>
          <a:xfrm>
            <a:off x="686958" y="4756493"/>
            <a:ext cx="6477964" cy="185532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indent="-228600" algn="ctr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1">
                    <a:alpha val="60000"/>
                  </a:schemeClr>
                </a:solidFill>
                <a:latin typeface="Comic Sans MS" panose="030F0702030302020204" pitchFamily="66" charset="0"/>
              </a:rPr>
              <a:t>Ö</a:t>
            </a:r>
            <a:r>
              <a:rPr lang="tr-TR" sz="2400" b="1" dirty="0">
                <a:solidFill>
                  <a:schemeClr val="tx1">
                    <a:alpha val="60000"/>
                  </a:schemeClr>
                </a:solidFill>
                <a:latin typeface="Comic Sans MS" panose="030F0702030302020204" pitchFamily="66" charset="0"/>
              </a:rPr>
              <a:t>RNEKLER</a:t>
            </a:r>
            <a:endParaRPr lang="en-US" sz="2400" b="1" dirty="0">
              <a:solidFill>
                <a:schemeClr val="tx1">
                  <a:alpha val="60000"/>
                </a:schemeClr>
              </a:solidFill>
              <a:latin typeface="Comic Sans MS" panose="030F0702030302020204" pitchFamily="66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Ahmet’e onları doğum gününde almışlar.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Onu kitaplığa koydum.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Ötekini bana ver, berikini sen al.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Öbürünü şu rafa koyun.</a:t>
            </a:r>
          </a:p>
        </p:txBody>
      </p:sp>
      <p:sp>
        <p:nvSpPr>
          <p:cNvPr id="13" name="Kaydırma: Dikey 12">
            <a:extLst>
              <a:ext uri="{FF2B5EF4-FFF2-40B4-BE49-F238E27FC236}">
                <a16:creationId xmlns:a16="http://schemas.microsoft.com/office/drawing/2014/main" id="{9ACEF815-AD95-45D9-8009-0D4D3E729836}"/>
              </a:ext>
            </a:extLst>
          </p:cNvPr>
          <p:cNvSpPr/>
          <p:nvPr/>
        </p:nvSpPr>
        <p:spPr>
          <a:xfrm>
            <a:off x="6962456" y="84408"/>
            <a:ext cx="5460578" cy="6527408"/>
          </a:xfrm>
          <a:prstGeom prst="verticalScroll">
            <a:avLst>
              <a:gd name="adj" fmla="val 16343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spcAft>
                <a:spcPts val="600"/>
              </a:spcAft>
            </a:pPr>
            <a:r>
              <a:rPr lang="tr-TR" sz="2000" b="1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NOT:</a:t>
            </a:r>
          </a:p>
          <a:p>
            <a:pPr lvl="0"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Cümlede, “O, onlar” zamirleri, kişinin yerini</a:t>
            </a:r>
            <a:r>
              <a:rPr lang="tr-TR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en-US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utarsa kişi zamiri, varlığın yerini tutarsa işaret</a:t>
            </a:r>
            <a:r>
              <a:rPr lang="tr-TR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z</a:t>
            </a:r>
            <a:r>
              <a:rPr lang="en-US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amiri olur.</a:t>
            </a:r>
            <a:endParaRPr lang="tr-TR" sz="2000" dirty="0">
              <a:solidFill>
                <a:prstClr val="black">
                  <a:alpha val="60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An­cak “bu, şu, bunlar, şunlar”</a:t>
            </a:r>
            <a:r>
              <a:rPr lang="tr-TR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</a:t>
            </a:r>
            <a:r>
              <a:rPr lang="en-US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özcükleri kişilerin ye­rini tutsa bile işaret</a:t>
            </a:r>
            <a:r>
              <a:rPr lang="tr-TR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z</a:t>
            </a:r>
            <a:r>
              <a:rPr lang="en-US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amiridir.</a:t>
            </a:r>
          </a:p>
          <a:p>
            <a:pPr lvl="0" algn="ctr">
              <a:lnSpc>
                <a:spcPct val="90000"/>
              </a:lnSpc>
              <a:spcAft>
                <a:spcPts val="600"/>
              </a:spcAft>
            </a:pPr>
            <a:r>
              <a:rPr lang="tr-TR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ÖRNEKLER</a:t>
            </a:r>
            <a:endParaRPr lang="en-US" sz="2000" dirty="0">
              <a:solidFill>
                <a:prstClr val="black">
                  <a:alpha val="60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Onu bir kitap fuarından almıştım. (</a:t>
            </a:r>
            <a:r>
              <a:rPr lang="tr-TR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İ</a:t>
            </a:r>
            <a:r>
              <a:rPr lang="en-US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şaret zamiri)</a:t>
            </a:r>
          </a:p>
          <a:p>
            <a:pPr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Onunla bir konserde tanışmıştık. (Kişi zamiri)</a:t>
            </a:r>
          </a:p>
          <a:p>
            <a:pPr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Şunları çantana koy. (Işaret zamiri)</a:t>
            </a:r>
          </a:p>
          <a:p>
            <a:pPr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prstClr val="black">
                    <a:alpha val="60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Şunları tanıyor musun? (Işaret zamiri)</a:t>
            </a:r>
          </a:p>
        </p:txBody>
      </p:sp>
    </p:spTree>
    <p:extLst>
      <p:ext uri="{BB962C8B-B14F-4D97-AF65-F5344CB8AC3E}">
        <p14:creationId xmlns:p14="http://schemas.microsoft.com/office/powerpoint/2010/main" val="3561043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35F0E358-1E49-4920-80D8-C3D1387088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E2D2362D-7010-4036-B9CA-03DFC8EB3B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DC85BF5E-2BD6-4E5B-8EA3-420B45BB03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7389812" y="0"/>
            <a:ext cx="4802188" cy="6858000"/>
          </a:xfrm>
          <a:custGeom>
            <a:avLst/>
            <a:gdLst>
              <a:gd name="connsiteX0" fmla="*/ 0 w 4802188"/>
              <a:gd name="connsiteY0" fmla="*/ 0 h 6858000"/>
              <a:gd name="connsiteX1" fmla="*/ 4802188 w 4802188"/>
              <a:gd name="connsiteY1" fmla="*/ 0 h 6858000"/>
              <a:gd name="connsiteX2" fmla="*/ 4802188 w 4802188"/>
              <a:gd name="connsiteY2" fmla="*/ 6858000 h 6858000"/>
              <a:gd name="connsiteX3" fmla="*/ 0 w 4802188"/>
              <a:gd name="connsiteY3" fmla="*/ 6858000 h 6858000"/>
              <a:gd name="connsiteX4" fmla="*/ 4763 w 4802188"/>
              <a:gd name="connsiteY4" fmla="*/ 6791325 h 6858000"/>
              <a:gd name="connsiteX5" fmla="*/ 12700 w 4802188"/>
              <a:gd name="connsiteY5" fmla="*/ 6735762 h 6858000"/>
              <a:gd name="connsiteX6" fmla="*/ 22225 w 4802188"/>
              <a:gd name="connsiteY6" fmla="*/ 6683375 h 6858000"/>
              <a:gd name="connsiteX7" fmla="*/ 38100 w 4802188"/>
              <a:gd name="connsiteY7" fmla="*/ 6640512 h 6858000"/>
              <a:gd name="connsiteX8" fmla="*/ 53975 w 4802188"/>
              <a:gd name="connsiteY8" fmla="*/ 6597650 h 6858000"/>
              <a:gd name="connsiteX9" fmla="*/ 73025 w 4802188"/>
              <a:gd name="connsiteY9" fmla="*/ 6561137 h 6858000"/>
              <a:gd name="connsiteX10" fmla="*/ 92075 w 4802188"/>
              <a:gd name="connsiteY10" fmla="*/ 6523037 h 6858000"/>
              <a:gd name="connsiteX11" fmla="*/ 109538 w 4802188"/>
              <a:gd name="connsiteY11" fmla="*/ 6488112 h 6858000"/>
              <a:gd name="connsiteX12" fmla="*/ 127000 w 4802188"/>
              <a:gd name="connsiteY12" fmla="*/ 6448425 h 6858000"/>
              <a:gd name="connsiteX13" fmla="*/ 142875 w 4802188"/>
              <a:gd name="connsiteY13" fmla="*/ 6407150 h 6858000"/>
              <a:gd name="connsiteX14" fmla="*/ 157163 w 4802188"/>
              <a:gd name="connsiteY14" fmla="*/ 6361112 h 6858000"/>
              <a:gd name="connsiteX15" fmla="*/ 168275 w 4802188"/>
              <a:gd name="connsiteY15" fmla="*/ 6311900 h 6858000"/>
              <a:gd name="connsiteX16" fmla="*/ 176213 w 4802188"/>
              <a:gd name="connsiteY16" fmla="*/ 6251575 h 6858000"/>
              <a:gd name="connsiteX17" fmla="*/ 179388 w 4802188"/>
              <a:gd name="connsiteY17" fmla="*/ 6183312 h 6858000"/>
              <a:gd name="connsiteX18" fmla="*/ 176213 w 4802188"/>
              <a:gd name="connsiteY18" fmla="*/ 6113462 h 6858000"/>
              <a:gd name="connsiteX19" fmla="*/ 168275 w 4802188"/>
              <a:gd name="connsiteY19" fmla="*/ 6056312 h 6858000"/>
              <a:gd name="connsiteX20" fmla="*/ 157163 w 4802188"/>
              <a:gd name="connsiteY20" fmla="*/ 6003925 h 6858000"/>
              <a:gd name="connsiteX21" fmla="*/ 142875 w 4802188"/>
              <a:gd name="connsiteY21" fmla="*/ 5956300 h 6858000"/>
              <a:gd name="connsiteX22" fmla="*/ 127000 w 4802188"/>
              <a:gd name="connsiteY22" fmla="*/ 5915025 h 6858000"/>
              <a:gd name="connsiteX23" fmla="*/ 107950 w 4802188"/>
              <a:gd name="connsiteY23" fmla="*/ 5876925 h 6858000"/>
              <a:gd name="connsiteX24" fmla="*/ 88900 w 4802188"/>
              <a:gd name="connsiteY24" fmla="*/ 5840412 h 6858000"/>
              <a:gd name="connsiteX25" fmla="*/ 69850 w 4802188"/>
              <a:gd name="connsiteY25" fmla="*/ 5802312 h 6858000"/>
              <a:gd name="connsiteX26" fmla="*/ 52388 w 4802188"/>
              <a:gd name="connsiteY26" fmla="*/ 5762625 h 6858000"/>
              <a:gd name="connsiteX27" fmla="*/ 34925 w 4802188"/>
              <a:gd name="connsiteY27" fmla="*/ 5721350 h 6858000"/>
              <a:gd name="connsiteX28" fmla="*/ 20638 w 4802188"/>
              <a:gd name="connsiteY28" fmla="*/ 5675312 h 6858000"/>
              <a:gd name="connsiteX29" fmla="*/ 11113 w 4802188"/>
              <a:gd name="connsiteY29" fmla="*/ 5622925 h 6858000"/>
              <a:gd name="connsiteX30" fmla="*/ 1588 w 4802188"/>
              <a:gd name="connsiteY30" fmla="*/ 5562600 h 6858000"/>
              <a:gd name="connsiteX31" fmla="*/ 0 w 4802188"/>
              <a:gd name="connsiteY31" fmla="*/ 5494337 h 6858000"/>
              <a:gd name="connsiteX32" fmla="*/ 1588 w 4802188"/>
              <a:gd name="connsiteY32" fmla="*/ 5426075 h 6858000"/>
              <a:gd name="connsiteX33" fmla="*/ 11113 w 4802188"/>
              <a:gd name="connsiteY33" fmla="*/ 5365750 h 6858000"/>
              <a:gd name="connsiteX34" fmla="*/ 20638 w 4802188"/>
              <a:gd name="connsiteY34" fmla="*/ 5313362 h 6858000"/>
              <a:gd name="connsiteX35" fmla="*/ 34925 w 4802188"/>
              <a:gd name="connsiteY35" fmla="*/ 5268912 h 6858000"/>
              <a:gd name="connsiteX36" fmla="*/ 52388 w 4802188"/>
              <a:gd name="connsiteY36" fmla="*/ 5226050 h 6858000"/>
              <a:gd name="connsiteX37" fmla="*/ 69850 w 4802188"/>
              <a:gd name="connsiteY37" fmla="*/ 5186362 h 6858000"/>
              <a:gd name="connsiteX38" fmla="*/ 88900 w 4802188"/>
              <a:gd name="connsiteY38" fmla="*/ 5149850 h 6858000"/>
              <a:gd name="connsiteX39" fmla="*/ 107950 w 4802188"/>
              <a:gd name="connsiteY39" fmla="*/ 5114925 h 6858000"/>
              <a:gd name="connsiteX40" fmla="*/ 127000 w 4802188"/>
              <a:gd name="connsiteY40" fmla="*/ 5075237 h 6858000"/>
              <a:gd name="connsiteX41" fmla="*/ 142875 w 4802188"/>
              <a:gd name="connsiteY41" fmla="*/ 5033962 h 6858000"/>
              <a:gd name="connsiteX42" fmla="*/ 157163 w 4802188"/>
              <a:gd name="connsiteY42" fmla="*/ 4987925 h 6858000"/>
              <a:gd name="connsiteX43" fmla="*/ 168275 w 4802188"/>
              <a:gd name="connsiteY43" fmla="*/ 4935537 h 6858000"/>
              <a:gd name="connsiteX44" fmla="*/ 176213 w 4802188"/>
              <a:gd name="connsiteY44" fmla="*/ 4875212 h 6858000"/>
              <a:gd name="connsiteX45" fmla="*/ 179388 w 4802188"/>
              <a:gd name="connsiteY45" fmla="*/ 4806950 h 6858000"/>
              <a:gd name="connsiteX46" fmla="*/ 176213 w 4802188"/>
              <a:gd name="connsiteY46" fmla="*/ 4738687 h 6858000"/>
              <a:gd name="connsiteX47" fmla="*/ 168275 w 4802188"/>
              <a:gd name="connsiteY47" fmla="*/ 4678362 h 6858000"/>
              <a:gd name="connsiteX48" fmla="*/ 157163 w 4802188"/>
              <a:gd name="connsiteY48" fmla="*/ 4625975 h 6858000"/>
              <a:gd name="connsiteX49" fmla="*/ 142875 w 4802188"/>
              <a:gd name="connsiteY49" fmla="*/ 4579937 h 6858000"/>
              <a:gd name="connsiteX50" fmla="*/ 127000 w 4802188"/>
              <a:gd name="connsiteY50" fmla="*/ 4537075 h 6858000"/>
              <a:gd name="connsiteX51" fmla="*/ 107950 w 4802188"/>
              <a:gd name="connsiteY51" fmla="*/ 4498975 h 6858000"/>
              <a:gd name="connsiteX52" fmla="*/ 69850 w 4802188"/>
              <a:gd name="connsiteY52" fmla="*/ 4424362 h 6858000"/>
              <a:gd name="connsiteX53" fmla="*/ 52388 w 4802188"/>
              <a:gd name="connsiteY53" fmla="*/ 4386262 h 6858000"/>
              <a:gd name="connsiteX54" fmla="*/ 34925 w 4802188"/>
              <a:gd name="connsiteY54" fmla="*/ 4343400 h 6858000"/>
              <a:gd name="connsiteX55" fmla="*/ 20638 w 4802188"/>
              <a:gd name="connsiteY55" fmla="*/ 4297362 h 6858000"/>
              <a:gd name="connsiteX56" fmla="*/ 11113 w 4802188"/>
              <a:gd name="connsiteY56" fmla="*/ 4244975 h 6858000"/>
              <a:gd name="connsiteX57" fmla="*/ 1588 w 4802188"/>
              <a:gd name="connsiteY57" fmla="*/ 4186237 h 6858000"/>
              <a:gd name="connsiteX58" fmla="*/ 0 w 4802188"/>
              <a:gd name="connsiteY58" fmla="*/ 4116387 h 6858000"/>
              <a:gd name="connsiteX59" fmla="*/ 1588 w 4802188"/>
              <a:gd name="connsiteY59" fmla="*/ 4048125 h 6858000"/>
              <a:gd name="connsiteX60" fmla="*/ 11113 w 4802188"/>
              <a:gd name="connsiteY60" fmla="*/ 3987800 h 6858000"/>
              <a:gd name="connsiteX61" fmla="*/ 20638 w 4802188"/>
              <a:gd name="connsiteY61" fmla="*/ 3935412 h 6858000"/>
              <a:gd name="connsiteX62" fmla="*/ 34925 w 4802188"/>
              <a:gd name="connsiteY62" fmla="*/ 3890962 h 6858000"/>
              <a:gd name="connsiteX63" fmla="*/ 52388 w 4802188"/>
              <a:gd name="connsiteY63" fmla="*/ 3848100 h 6858000"/>
              <a:gd name="connsiteX64" fmla="*/ 69850 w 4802188"/>
              <a:gd name="connsiteY64" fmla="*/ 3811587 h 6858000"/>
              <a:gd name="connsiteX65" fmla="*/ 107950 w 4802188"/>
              <a:gd name="connsiteY65" fmla="*/ 3736975 h 6858000"/>
              <a:gd name="connsiteX66" fmla="*/ 127000 w 4802188"/>
              <a:gd name="connsiteY66" fmla="*/ 3697287 h 6858000"/>
              <a:gd name="connsiteX67" fmla="*/ 142875 w 4802188"/>
              <a:gd name="connsiteY67" fmla="*/ 3656012 h 6858000"/>
              <a:gd name="connsiteX68" fmla="*/ 157163 w 4802188"/>
              <a:gd name="connsiteY68" fmla="*/ 3609975 h 6858000"/>
              <a:gd name="connsiteX69" fmla="*/ 168275 w 4802188"/>
              <a:gd name="connsiteY69" fmla="*/ 3557587 h 6858000"/>
              <a:gd name="connsiteX70" fmla="*/ 176213 w 4802188"/>
              <a:gd name="connsiteY70" fmla="*/ 3497262 h 6858000"/>
              <a:gd name="connsiteX71" fmla="*/ 179388 w 4802188"/>
              <a:gd name="connsiteY71" fmla="*/ 3427412 h 6858000"/>
              <a:gd name="connsiteX72" fmla="*/ 176213 w 4802188"/>
              <a:gd name="connsiteY72" fmla="*/ 3360737 h 6858000"/>
              <a:gd name="connsiteX73" fmla="*/ 168275 w 4802188"/>
              <a:gd name="connsiteY73" fmla="*/ 3300412 h 6858000"/>
              <a:gd name="connsiteX74" fmla="*/ 157163 w 4802188"/>
              <a:gd name="connsiteY74" fmla="*/ 3248025 h 6858000"/>
              <a:gd name="connsiteX75" fmla="*/ 142875 w 4802188"/>
              <a:gd name="connsiteY75" fmla="*/ 3201987 h 6858000"/>
              <a:gd name="connsiteX76" fmla="*/ 127000 w 4802188"/>
              <a:gd name="connsiteY76" fmla="*/ 3160712 h 6858000"/>
              <a:gd name="connsiteX77" fmla="*/ 107950 w 4802188"/>
              <a:gd name="connsiteY77" fmla="*/ 3121025 h 6858000"/>
              <a:gd name="connsiteX78" fmla="*/ 88900 w 4802188"/>
              <a:gd name="connsiteY78" fmla="*/ 3084512 h 6858000"/>
              <a:gd name="connsiteX79" fmla="*/ 69850 w 4802188"/>
              <a:gd name="connsiteY79" fmla="*/ 3046412 h 6858000"/>
              <a:gd name="connsiteX80" fmla="*/ 52388 w 4802188"/>
              <a:gd name="connsiteY80" fmla="*/ 3009900 h 6858000"/>
              <a:gd name="connsiteX81" fmla="*/ 34925 w 4802188"/>
              <a:gd name="connsiteY81" fmla="*/ 2967037 h 6858000"/>
              <a:gd name="connsiteX82" fmla="*/ 20638 w 4802188"/>
              <a:gd name="connsiteY82" fmla="*/ 2922587 h 6858000"/>
              <a:gd name="connsiteX83" fmla="*/ 11113 w 4802188"/>
              <a:gd name="connsiteY83" fmla="*/ 2868612 h 6858000"/>
              <a:gd name="connsiteX84" fmla="*/ 1588 w 4802188"/>
              <a:gd name="connsiteY84" fmla="*/ 2809875 h 6858000"/>
              <a:gd name="connsiteX85" fmla="*/ 0 w 4802188"/>
              <a:gd name="connsiteY85" fmla="*/ 2741612 h 6858000"/>
              <a:gd name="connsiteX86" fmla="*/ 1588 w 4802188"/>
              <a:gd name="connsiteY86" fmla="*/ 2671762 h 6858000"/>
              <a:gd name="connsiteX87" fmla="*/ 11113 w 4802188"/>
              <a:gd name="connsiteY87" fmla="*/ 2613025 h 6858000"/>
              <a:gd name="connsiteX88" fmla="*/ 20638 w 4802188"/>
              <a:gd name="connsiteY88" fmla="*/ 2560637 h 6858000"/>
              <a:gd name="connsiteX89" fmla="*/ 34925 w 4802188"/>
              <a:gd name="connsiteY89" fmla="*/ 2513012 h 6858000"/>
              <a:gd name="connsiteX90" fmla="*/ 52388 w 4802188"/>
              <a:gd name="connsiteY90" fmla="*/ 2471737 h 6858000"/>
              <a:gd name="connsiteX91" fmla="*/ 69850 w 4802188"/>
              <a:gd name="connsiteY91" fmla="*/ 2433637 h 6858000"/>
              <a:gd name="connsiteX92" fmla="*/ 88900 w 4802188"/>
              <a:gd name="connsiteY92" fmla="*/ 2395537 h 6858000"/>
              <a:gd name="connsiteX93" fmla="*/ 107950 w 4802188"/>
              <a:gd name="connsiteY93" fmla="*/ 2359025 h 6858000"/>
              <a:gd name="connsiteX94" fmla="*/ 127000 w 4802188"/>
              <a:gd name="connsiteY94" fmla="*/ 2319337 h 6858000"/>
              <a:gd name="connsiteX95" fmla="*/ 142875 w 4802188"/>
              <a:gd name="connsiteY95" fmla="*/ 2278062 h 6858000"/>
              <a:gd name="connsiteX96" fmla="*/ 157163 w 4802188"/>
              <a:gd name="connsiteY96" fmla="*/ 2232025 h 6858000"/>
              <a:gd name="connsiteX97" fmla="*/ 168275 w 4802188"/>
              <a:gd name="connsiteY97" fmla="*/ 2179637 h 6858000"/>
              <a:gd name="connsiteX98" fmla="*/ 176213 w 4802188"/>
              <a:gd name="connsiteY98" fmla="*/ 2119312 h 6858000"/>
              <a:gd name="connsiteX99" fmla="*/ 179388 w 4802188"/>
              <a:gd name="connsiteY99" fmla="*/ 2051050 h 6858000"/>
              <a:gd name="connsiteX100" fmla="*/ 176213 w 4802188"/>
              <a:gd name="connsiteY100" fmla="*/ 1982787 h 6858000"/>
              <a:gd name="connsiteX101" fmla="*/ 168275 w 4802188"/>
              <a:gd name="connsiteY101" fmla="*/ 1922462 h 6858000"/>
              <a:gd name="connsiteX102" fmla="*/ 157163 w 4802188"/>
              <a:gd name="connsiteY102" fmla="*/ 1870075 h 6858000"/>
              <a:gd name="connsiteX103" fmla="*/ 142875 w 4802188"/>
              <a:gd name="connsiteY103" fmla="*/ 1824037 h 6858000"/>
              <a:gd name="connsiteX104" fmla="*/ 127000 w 4802188"/>
              <a:gd name="connsiteY104" fmla="*/ 1782762 h 6858000"/>
              <a:gd name="connsiteX105" fmla="*/ 107950 w 4802188"/>
              <a:gd name="connsiteY105" fmla="*/ 1743075 h 6858000"/>
              <a:gd name="connsiteX106" fmla="*/ 88900 w 4802188"/>
              <a:gd name="connsiteY106" fmla="*/ 1708150 h 6858000"/>
              <a:gd name="connsiteX107" fmla="*/ 69850 w 4802188"/>
              <a:gd name="connsiteY107" fmla="*/ 1671637 h 6858000"/>
              <a:gd name="connsiteX108" fmla="*/ 52388 w 4802188"/>
              <a:gd name="connsiteY108" fmla="*/ 1631950 h 6858000"/>
              <a:gd name="connsiteX109" fmla="*/ 34925 w 4802188"/>
              <a:gd name="connsiteY109" fmla="*/ 1589087 h 6858000"/>
              <a:gd name="connsiteX110" fmla="*/ 20638 w 4802188"/>
              <a:gd name="connsiteY110" fmla="*/ 1544637 h 6858000"/>
              <a:gd name="connsiteX111" fmla="*/ 11113 w 4802188"/>
              <a:gd name="connsiteY111" fmla="*/ 1492250 h 6858000"/>
              <a:gd name="connsiteX112" fmla="*/ 1588 w 4802188"/>
              <a:gd name="connsiteY112" fmla="*/ 1431925 h 6858000"/>
              <a:gd name="connsiteX113" fmla="*/ 0 w 4802188"/>
              <a:gd name="connsiteY113" fmla="*/ 1363662 h 6858000"/>
              <a:gd name="connsiteX114" fmla="*/ 1588 w 4802188"/>
              <a:gd name="connsiteY114" fmla="*/ 1295400 h 6858000"/>
              <a:gd name="connsiteX115" fmla="*/ 11113 w 4802188"/>
              <a:gd name="connsiteY115" fmla="*/ 1235075 h 6858000"/>
              <a:gd name="connsiteX116" fmla="*/ 20638 w 4802188"/>
              <a:gd name="connsiteY116" fmla="*/ 1182687 h 6858000"/>
              <a:gd name="connsiteX117" fmla="*/ 34925 w 4802188"/>
              <a:gd name="connsiteY117" fmla="*/ 1136650 h 6858000"/>
              <a:gd name="connsiteX118" fmla="*/ 52388 w 4802188"/>
              <a:gd name="connsiteY118" fmla="*/ 1095375 h 6858000"/>
              <a:gd name="connsiteX119" fmla="*/ 69850 w 4802188"/>
              <a:gd name="connsiteY119" fmla="*/ 1055687 h 6858000"/>
              <a:gd name="connsiteX120" fmla="*/ 88900 w 4802188"/>
              <a:gd name="connsiteY120" fmla="*/ 1017587 h 6858000"/>
              <a:gd name="connsiteX121" fmla="*/ 107950 w 4802188"/>
              <a:gd name="connsiteY121" fmla="*/ 981075 h 6858000"/>
              <a:gd name="connsiteX122" fmla="*/ 127000 w 4802188"/>
              <a:gd name="connsiteY122" fmla="*/ 942975 h 6858000"/>
              <a:gd name="connsiteX123" fmla="*/ 142875 w 4802188"/>
              <a:gd name="connsiteY123" fmla="*/ 901700 h 6858000"/>
              <a:gd name="connsiteX124" fmla="*/ 157163 w 4802188"/>
              <a:gd name="connsiteY124" fmla="*/ 854075 h 6858000"/>
              <a:gd name="connsiteX125" fmla="*/ 168275 w 4802188"/>
              <a:gd name="connsiteY125" fmla="*/ 801687 h 6858000"/>
              <a:gd name="connsiteX126" fmla="*/ 176213 w 4802188"/>
              <a:gd name="connsiteY126" fmla="*/ 744537 h 6858000"/>
              <a:gd name="connsiteX127" fmla="*/ 179388 w 4802188"/>
              <a:gd name="connsiteY127" fmla="*/ 673100 h 6858000"/>
              <a:gd name="connsiteX128" fmla="*/ 176213 w 4802188"/>
              <a:gd name="connsiteY128" fmla="*/ 606425 h 6858000"/>
              <a:gd name="connsiteX129" fmla="*/ 168275 w 4802188"/>
              <a:gd name="connsiteY129" fmla="*/ 546100 h 6858000"/>
              <a:gd name="connsiteX130" fmla="*/ 157163 w 4802188"/>
              <a:gd name="connsiteY130" fmla="*/ 496887 h 6858000"/>
              <a:gd name="connsiteX131" fmla="*/ 142875 w 4802188"/>
              <a:gd name="connsiteY131" fmla="*/ 450850 h 6858000"/>
              <a:gd name="connsiteX132" fmla="*/ 127000 w 4802188"/>
              <a:gd name="connsiteY132" fmla="*/ 409575 h 6858000"/>
              <a:gd name="connsiteX133" fmla="*/ 109538 w 4802188"/>
              <a:gd name="connsiteY133" fmla="*/ 369887 h 6858000"/>
              <a:gd name="connsiteX134" fmla="*/ 92075 w 4802188"/>
              <a:gd name="connsiteY134" fmla="*/ 334962 h 6858000"/>
              <a:gd name="connsiteX135" fmla="*/ 73025 w 4802188"/>
              <a:gd name="connsiteY135" fmla="*/ 296862 h 6858000"/>
              <a:gd name="connsiteX136" fmla="*/ 53975 w 4802188"/>
              <a:gd name="connsiteY136" fmla="*/ 260350 h 6858000"/>
              <a:gd name="connsiteX137" fmla="*/ 38100 w 4802188"/>
              <a:gd name="connsiteY137" fmla="*/ 217487 h 6858000"/>
              <a:gd name="connsiteX138" fmla="*/ 22225 w 4802188"/>
              <a:gd name="connsiteY138" fmla="*/ 174625 h 6858000"/>
              <a:gd name="connsiteX139" fmla="*/ 12700 w 4802188"/>
              <a:gd name="connsiteY139" fmla="*/ 122237 h 6858000"/>
              <a:gd name="connsiteX140" fmla="*/ 4763 w 4802188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4802188" h="6858000">
                <a:moveTo>
                  <a:pt x="0" y="0"/>
                </a:moveTo>
                <a:lnTo>
                  <a:pt x="4802188" y="0"/>
                </a:lnTo>
                <a:lnTo>
                  <a:pt x="4802188" y="6858000"/>
                </a:lnTo>
                <a:lnTo>
                  <a:pt x="0" y="6858000"/>
                </a:lnTo>
                <a:lnTo>
                  <a:pt x="4763" y="6791325"/>
                </a:lnTo>
                <a:lnTo>
                  <a:pt x="12700" y="6735762"/>
                </a:lnTo>
                <a:lnTo>
                  <a:pt x="22225" y="6683375"/>
                </a:lnTo>
                <a:lnTo>
                  <a:pt x="38100" y="6640512"/>
                </a:lnTo>
                <a:lnTo>
                  <a:pt x="53975" y="6597650"/>
                </a:lnTo>
                <a:lnTo>
                  <a:pt x="73025" y="6561137"/>
                </a:lnTo>
                <a:lnTo>
                  <a:pt x="92075" y="6523037"/>
                </a:lnTo>
                <a:lnTo>
                  <a:pt x="109538" y="6488112"/>
                </a:lnTo>
                <a:lnTo>
                  <a:pt x="127000" y="6448425"/>
                </a:lnTo>
                <a:lnTo>
                  <a:pt x="142875" y="6407150"/>
                </a:lnTo>
                <a:lnTo>
                  <a:pt x="157163" y="6361112"/>
                </a:lnTo>
                <a:lnTo>
                  <a:pt x="168275" y="6311900"/>
                </a:lnTo>
                <a:lnTo>
                  <a:pt x="176213" y="6251575"/>
                </a:lnTo>
                <a:lnTo>
                  <a:pt x="179388" y="6183312"/>
                </a:lnTo>
                <a:lnTo>
                  <a:pt x="176213" y="6113462"/>
                </a:lnTo>
                <a:lnTo>
                  <a:pt x="168275" y="6056312"/>
                </a:lnTo>
                <a:lnTo>
                  <a:pt x="157163" y="6003925"/>
                </a:lnTo>
                <a:lnTo>
                  <a:pt x="142875" y="5956300"/>
                </a:lnTo>
                <a:lnTo>
                  <a:pt x="127000" y="5915025"/>
                </a:lnTo>
                <a:lnTo>
                  <a:pt x="107950" y="5876925"/>
                </a:lnTo>
                <a:lnTo>
                  <a:pt x="88900" y="5840412"/>
                </a:lnTo>
                <a:lnTo>
                  <a:pt x="69850" y="5802312"/>
                </a:lnTo>
                <a:lnTo>
                  <a:pt x="52388" y="5762625"/>
                </a:lnTo>
                <a:lnTo>
                  <a:pt x="34925" y="5721350"/>
                </a:lnTo>
                <a:lnTo>
                  <a:pt x="20638" y="5675312"/>
                </a:lnTo>
                <a:lnTo>
                  <a:pt x="11113" y="5622925"/>
                </a:lnTo>
                <a:lnTo>
                  <a:pt x="1588" y="5562600"/>
                </a:lnTo>
                <a:lnTo>
                  <a:pt x="0" y="5494337"/>
                </a:lnTo>
                <a:lnTo>
                  <a:pt x="1588" y="5426075"/>
                </a:lnTo>
                <a:lnTo>
                  <a:pt x="11113" y="5365750"/>
                </a:lnTo>
                <a:lnTo>
                  <a:pt x="20638" y="5313362"/>
                </a:lnTo>
                <a:lnTo>
                  <a:pt x="34925" y="5268912"/>
                </a:lnTo>
                <a:lnTo>
                  <a:pt x="52388" y="5226050"/>
                </a:lnTo>
                <a:lnTo>
                  <a:pt x="69850" y="5186362"/>
                </a:lnTo>
                <a:lnTo>
                  <a:pt x="88900" y="5149850"/>
                </a:lnTo>
                <a:lnTo>
                  <a:pt x="107950" y="5114925"/>
                </a:lnTo>
                <a:lnTo>
                  <a:pt x="127000" y="5075237"/>
                </a:lnTo>
                <a:lnTo>
                  <a:pt x="142875" y="5033962"/>
                </a:lnTo>
                <a:lnTo>
                  <a:pt x="157163" y="4987925"/>
                </a:lnTo>
                <a:lnTo>
                  <a:pt x="168275" y="4935537"/>
                </a:lnTo>
                <a:lnTo>
                  <a:pt x="176213" y="4875212"/>
                </a:lnTo>
                <a:lnTo>
                  <a:pt x="179388" y="4806950"/>
                </a:lnTo>
                <a:lnTo>
                  <a:pt x="176213" y="4738687"/>
                </a:lnTo>
                <a:lnTo>
                  <a:pt x="168275" y="4678362"/>
                </a:lnTo>
                <a:lnTo>
                  <a:pt x="157163" y="4625975"/>
                </a:lnTo>
                <a:lnTo>
                  <a:pt x="142875" y="4579937"/>
                </a:lnTo>
                <a:lnTo>
                  <a:pt x="127000" y="4537075"/>
                </a:lnTo>
                <a:lnTo>
                  <a:pt x="107950" y="4498975"/>
                </a:lnTo>
                <a:lnTo>
                  <a:pt x="69850" y="4424362"/>
                </a:lnTo>
                <a:lnTo>
                  <a:pt x="52388" y="4386262"/>
                </a:lnTo>
                <a:lnTo>
                  <a:pt x="34925" y="4343400"/>
                </a:lnTo>
                <a:lnTo>
                  <a:pt x="20638" y="4297362"/>
                </a:lnTo>
                <a:lnTo>
                  <a:pt x="11113" y="4244975"/>
                </a:lnTo>
                <a:lnTo>
                  <a:pt x="1588" y="4186237"/>
                </a:lnTo>
                <a:lnTo>
                  <a:pt x="0" y="4116387"/>
                </a:lnTo>
                <a:lnTo>
                  <a:pt x="1588" y="4048125"/>
                </a:lnTo>
                <a:lnTo>
                  <a:pt x="11113" y="3987800"/>
                </a:lnTo>
                <a:lnTo>
                  <a:pt x="20638" y="3935412"/>
                </a:lnTo>
                <a:lnTo>
                  <a:pt x="34925" y="3890962"/>
                </a:lnTo>
                <a:lnTo>
                  <a:pt x="52388" y="3848100"/>
                </a:lnTo>
                <a:lnTo>
                  <a:pt x="69850" y="3811587"/>
                </a:lnTo>
                <a:lnTo>
                  <a:pt x="107950" y="3736975"/>
                </a:lnTo>
                <a:lnTo>
                  <a:pt x="127000" y="3697287"/>
                </a:lnTo>
                <a:lnTo>
                  <a:pt x="142875" y="3656012"/>
                </a:lnTo>
                <a:lnTo>
                  <a:pt x="157163" y="3609975"/>
                </a:lnTo>
                <a:lnTo>
                  <a:pt x="168275" y="3557587"/>
                </a:lnTo>
                <a:lnTo>
                  <a:pt x="176213" y="3497262"/>
                </a:lnTo>
                <a:lnTo>
                  <a:pt x="179388" y="3427412"/>
                </a:lnTo>
                <a:lnTo>
                  <a:pt x="176213" y="3360737"/>
                </a:lnTo>
                <a:lnTo>
                  <a:pt x="168275" y="3300412"/>
                </a:lnTo>
                <a:lnTo>
                  <a:pt x="157163" y="3248025"/>
                </a:lnTo>
                <a:lnTo>
                  <a:pt x="142875" y="3201987"/>
                </a:lnTo>
                <a:lnTo>
                  <a:pt x="127000" y="3160712"/>
                </a:lnTo>
                <a:lnTo>
                  <a:pt x="107950" y="3121025"/>
                </a:lnTo>
                <a:lnTo>
                  <a:pt x="88900" y="3084512"/>
                </a:lnTo>
                <a:lnTo>
                  <a:pt x="69850" y="3046412"/>
                </a:lnTo>
                <a:lnTo>
                  <a:pt x="52388" y="3009900"/>
                </a:lnTo>
                <a:lnTo>
                  <a:pt x="34925" y="2967037"/>
                </a:lnTo>
                <a:lnTo>
                  <a:pt x="20638" y="2922587"/>
                </a:lnTo>
                <a:lnTo>
                  <a:pt x="11113" y="2868612"/>
                </a:lnTo>
                <a:lnTo>
                  <a:pt x="1588" y="2809875"/>
                </a:lnTo>
                <a:lnTo>
                  <a:pt x="0" y="2741612"/>
                </a:lnTo>
                <a:lnTo>
                  <a:pt x="1588" y="2671762"/>
                </a:lnTo>
                <a:lnTo>
                  <a:pt x="11113" y="2613025"/>
                </a:lnTo>
                <a:lnTo>
                  <a:pt x="20638" y="2560637"/>
                </a:lnTo>
                <a:lnTo>
                  <a:pt x="34925" y="2513012"/>
                </a:lnTo>
                <a:lnTo>
                  <a:pt x="52388" y="2471737"/>
                </a:lnTo>
                <a:lnTo>
                  <a:pt x="69850" y="2433637"/>
                </a:lnTo>
                <a:lnTo>
                  <a:pt x="88900" y="2395537"/>
                </a:lnTo>
                <a:lnTo>
                  <a:pt x="107950" y="2359025"/>
                </a:lnTo>
                <a:lnTo>
                  <a:pt x="127000" y="2319337"/>
                </a:lnTo>
                <a:lnTo>
                  <a:pt x="142875" y="2278062"/>
                </a:lnTo>
                <a:lnTo>
                  <a:pt x="157163" y="2232025"/>
                </a:lnTo>
                <a:lnTo>
                  <a:pt x="168275" y="2179637"/>
                </a:lnTo>
                <a:lnTo>
                  <a:pt x="176213" y="2119312"/>
                </a:lnTo>
                <a:lnTo>
                  <a:pt x="179388" y="2051050"/>
                </a:lnTo>
                <a:lnTo>
                  <a:pt x="176213" y="1982787"/>
                </a:lnTo>
                <a:lnTo>
                  <a:pt x="168275" y="1922462"/>
                </a:lnTo>
                <a:lnTo>
                  <a:pt x="157163" y="1870075"/>
                </a:lnTo>
                <a:lnTo>
                  <a:pt x="142875" y="1824037"/>
                </a:lnTo>
                <a:lnTo>
                  <a:pt x="127000" y="1782762"/>
                </a:lnTo>
                <a:lnTo>
                  <a:pt x="107950" y="1743075"/>
                </a:lnTo>
                <a:lnTo>
                  <a:pt x="88900" y="1708150"/>
                </a:lnTo>
                <a:lnTo>
                  <a:pt x="69850" y="1671637"/>
                </a:lnTo>
                <a:lnTo>
                  <a:pt x="52388" y="1631950"/>
                </a:lnTo>
                <a:lnTo>
                  <a:pt x="34925" y="1589087"/>
                </a:lnTo>
                <a:lnTo>
                  <a:pt x="20638" y="1544637"/>
                </a:lnTo>
                <a:lnTo>
                  <a:pt x="11113" y="1492250"/>
                </a:lnTo>
                <a:lnTo>
                  <a:pt x="1588" y="1431925"/>
                </a:lnTo>
                <a:lnTo>
                  <a:pt x="0" y="1363662"/>
                </a:lnTo>
                <a:lnTo>
                  <a:pt x="1588" y="1295400"/>
                </a:lnTo>
                <a:lnTo>
                  <a:pt x="11113" y="1235075"/>
                </a:lnTo>
                <a:lnTo>
                  <a:pt x="20638" y="1182687"/>
                </a:lnTo>
                <a:lnTo>
                  <a:pt x="34925" y="1136650"/>
                </a:lnTo>
                <a:lnTo>
                  <a:pt x="52388" y="1095375"/>
                </a:lnTo>
                <a:lnTo>
                  <a:pt x="69850" y="1055687"/>
                </a:lnTo>
                <a:lnTo>
                  <a:pt x="88900" y="1017587"/>
                </a:lnTo>
                <a:lnTo>
                  <a:pt x="107950" y="981075"/>
                </a:lnTo>
                <a:lnTo>
                  <a:pt x="127000" y="942975"/>
                </a:lnTo>
                <a:lnTo>
                  <a:pt x="142875" y="901700"/>
                </a:lnTo>
                <a:lnTo>
                  <a:pt x="157163" y="854075"/>
                </a:lnTo>
                <a:lnTo>
                  <a:pt x="168275" y="801687"/>
                </a:lnTo>
                <a:lnTo>
                  <a:pt x="176213" y="744537"/>
                </a:lnTo>
                <a:lnTo>
                  <a:pt x="179388" y="673100"/>
                </a:lnTo>
                <a:lnTo>
                  <a:pt x="176213" y="606425"/>
                </a:lnTo>
                <a:lnTo>
                  <a:pt x="168275" y="546100"/>
                </a:lnTo>
                <a:lnTo>
                  <a:pt x="157163" y="496887"/>
                </a:lnTo>
                <a:lnTo>
                  <a:pt x="142875" y="450850"/>
                </a:lnTo>
                <a:lnTo>
                  <a:pt x="127000" y="409575"/>
                </a:lnTo>
                <a:lnTo>
                  <a:pt x="109538" y="369887"/>
                </a:lnTo>
                <a:lnTo>
                  <a:pt x="92075" y="334962"/>
                </a:lnTo>
                <a:lnTo>
                  <a:pt x="73025" y="296862"/>
                </a:lnTo>
                <a:lnTo>
                  <a:pt x="53975" y="260350"/>
                </a:lnTo>
                <a:lnTo>
                  <a:pt x="38100" y="217487"/>
                </a:lnTo>
                <a:lnTo>
                  <a:pt x="22225" y="174625"/>
                </a:lnTo>
                <a:lnTo>
                  <a:pt x="12700" y="122237"/>
                </a:lnTo>
                <a:lnTo>
                  <a:pt x="4763" y="66675"/>
                </a:lnTo>
                <a:close/>
              </a:path>
            </a:pathLst>
          </a:custGeom>
          <a:solidFill>
            <a:schemeClr val="accent1">
              <a:lumMod val="50000"/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740D8E28-91B5-42B0-9D6C-B777D8AD90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713579" cy="6858000"/>
          </a:xfrm>
          <a:custGeom>
            <a:avLst/>
            <a:gdLst>
              <a:gd name="connsiteX0" fmla="*/ 0 w 7713579"/>
              <a:gd name="connsiteY0" fmla="*/ 0 h 6858000"/>
              <a:gd name="connsiteX1" fmla="*/ 7534191 w 7713579"/>
              <a:gd name="connsiteY1" fmla="*/ 0 h 6858000"/>
              <a:gd name="connsiteX2" fmla="*/ 7538954 w 7713579"/>
              <a:gd name="connsiteY2" fmla="*/ 66675 h 6858000"/>
              <a:gd name="connsiteX3" fmla="*/ 7546891 w 7713579"/>
              <a:gd name="connsiteY3" fmla="*/ 122237 h 6858000"/>
              <a:gd name="connsiteX4" fmla="*/ 7556416 w 7713579"/>
              <a:gd name="connsiteY4" fmla="*/ 174625 h 6858000"/>
              <a:gd name="connsiteX5" fmla="*/ 7572291 w 7713579"/>
              <a:gd name="connsiteY5" fmla="*/ 217487 h 6858000"/>
              <a:gd name="connsiteX6" fmla="*/ 7588166 w 7713579"/>
              <a:gd name="connsiteY6" fmla="*/ 260350 h 6858000"/>
              <a:gd name="connsiteX7" fmla="*/ 7607216 w 7713579"/>
              <a:gd name="connsiteY7" fmla="*/ 296862 h 6858000"/>
              <a:gd name="connsiteX8" fmla="*/ 7626266 w 7713579"/>
              <a:gd name="connsiteY8" fmla="*/ 334962 h 6858000"/>
              <a:gd name="connsiteX9" fmla="*/ 7643729 w 7713579"/>
              <a:gd name="connsiteY9" fmla="*/ 369887 h 6858000"/>
              <a:gd name="connsiteX10" fmla="*/ 7661191 w 7713579"/>
              <a:gd name="connsiteY10" fmla="*/ 409575 h 6858000"/>
              <a:gd name="connsiteX11" fmla="*/ 7677066 w 7713579"/>
              <a:gd name="connsiteY11" fmla="*/ 450850 h 6858000"/>
              <a:gd name="connsiteX12" fmla="*/ 7691354 w 7713579"/>
              <a:gd name="connsiteY12" fmla="*/ 496887 h 6858000"/>
              <a:gd name="connsiteX13" fmla="*/ 7702466 w 7713579"/>
              <a:gd name="connsiteY13" fmla="*/ 546100 h 6858000"/>
              <a:gd name="connsiteX14" fmla="*/ 7710404 w 7713579"/>
              <a:gd name="connsiteY14" fmla="*/ 606425 h 6858000"/>
              <a:gd name="connsiteX15" fmla="*/ 7713579 w 7713579"/>
              <a:gd name="connsiteY15" fmla="*/ 673100 h 6858000"/>
              <a:gd name="connsiteX16" fmla="*/ 7710404 w 7713579"/>
              <a:gd name="connsiteY16" fmla="*/ 744537 h 6858000"/>
              <a:gd name="connsiteX17" fmla="*/ 7702466 w 7713579"/>
              <a:gd name="connsiteY17" fmla="*/ 801687 h 6858000"/>
              <a:gd name="connsiteX18" fmla="*/ 7691354 w 7713579"/>
              <a:gd name="connsiteY18" fmla="*/ 854075 h 6858000"/>
              <a:gd name="connsiteX19" fmla="*/ 7677066 w 7713579"/>
              <a:gd name="connsiteY19" fmla="*/ 901700 h 6858000"/>
              <a:gd name="connsiteX20" fmla="*/ 7661191 w 7713579"/>
              <a:gd name="connsiteY20" fmla="*/ 942975 h 6858000"/>
              <a:gd name="connsiteX21" fmla="*/ 7642141 w 7713579"/>
              <a:gd name="connsiteY21" fmla="*/ 981075 h 6858000"/>
              <a:gd name="connsiteX22" fmla="*/ 7623091 w 7713579"/>
              <a:gd name="connsiteY22" fmla="*/ 1017587 h 6858000"/>
              <a:gd name="connsiteX23" fmla="*/ 7604041 w 7713579"/>
              <a:gd name="connsiteY23" fmla="*/ 1055687 h 6858000"/>
              <a:gd name="connsiteX24" fmla="*/ 7586579 w 7713579"/>
              <a:gd name="connsiteY24" fmla="*/ 1095375 h 6858000"/>
              <a:gd name="connsiteX25" fmla="*/ 7569116 w 7713579"/>
              <a:gd name="connsiteY25" fmla="*/ 1136650 h 6858000"/>
              <a:gd name="connsiteX26" fmla="*/ 7554829 w 7713579"/>
              <a:gd name="connsiteY26" fmla="*/ 1182687 h 6858000"/>
              <a:gd name="connsiteX27" fmla="*/ 7545304 w 7713579"/>
              <a:gd name="connsiteY27" fmla="*/ 1235075 h 6858000"/>
              <a:gd name="connsiteX28" fmla="*/ 7535779 w 7713579"/>
              <a:gd name="connsiteY28" fmla="*/ 1295400 h 6858000"/>
              <a:gd name="connsiteX29" fmla="*/ 7534191 w 7713579"/>
              <a:gd name="connsiteY29" fmla="*/ 1363662 h 6858000"/>
              <a:gd name="connsiteX30" fmla="*/ 7535779 w 7713579"/>
              <a:gd name="connsiteY30" fmla="*/ 1431925 h 6858000"/>
              <a:gd name="connsiteX31" fmla="*/ 7545304 w 7713579"/>
              <a:gd name="connsiteY31" fmla="*/ 1492250 h 6858000"/>
              <a:gd name="connsiteX32" fmla="*/ 7554829 w 7713579"/>
              <a:gd name="connsiteY32" fmla="*/ 1544637 h 6858000"/>
              <a:gd name="connsiteX33" fmla="*/ 7569116 w 7713579"/>
              <a:gd name="connsiteY33" fmla="*/ 1589087 h 6858000"/>
              <a:gd name="connsiteX34" fmla="*/ 7586579 w 7713579"/>
              <a:gd name="connsiteY34" fmla="*/ 1631950 h 6858000"/>
              <a:gd name="connsiteX35" fmla="*/ 7604041 w 7713579"/>
              <a:gd name="connsiteY35" fmla="*/ 1671637 h 6858000"/>
              <a:gd name="connsiteX36" fmla="*/ 7623091 w 7713579"/>
              <a:gd name="connsiteY36" fmla="*/ 1708150 h 6858000"/>
              <a:gd name="connsiteX37" fmla="*/ 7642141 w 7713579"/>
              <a:gd name="connsiteY37" fmla="*/ 1743075 h 6858000"/>
              <a:gd name="connsiteX38" fmla="*/ 7661191 w 7713579"/>
              <a:gd name="connsiteY38" fmla="*/ 1782762 h 6858000"/>
              <a:gd name="connsiteX39" fmla="*/ 7677066 w 7713579"/>
              <a:gd name="connsiteY39" fmla="*/ 1824037 h 6858000"/>
              <a:gd name="connsiteX40" fmla="*/ 7691354 w 7713579"/>
              <a:gd name="connsiteY40" fmla="*/ 1870075 h 6858000"/>
              <a:gd name="connsiteX41" fmla="*/ 7702466 w 7713579"/>
              <a:gd name="connsiteY41" fmla="*/ 1922462 h 6858000"/>
              <a:gd name="connsiteX42" fmla="*/ 7710404 w 7713579"/>
              <a:gd name="connsiteY42" fmla="*/ 1982787 h 6858000"/>
              <a:gd name="connsiteX43" fmla="*/ 7713579 w 7713579"/>
              <a:gd name="connsiteY43" fmla="*/ 2051050 h 6858000"/>
              <a:gd name="connsiteX44" fmla="*/ 7710404 w 7713579"/>
              <a:gd name="connsiteY44" fmla="*/ 2119312 h 6858000"/>
              <a:gd name="connsiteX45" fmla="*/ 7702466 w 7713579"/>
              <a:gd name="connsiteY45" fmla="*/ 2179637 h 6858000"/>
              <a:gd name="connsiteX46" fmla="*/ 7691354 w 7713579"/>
              <a:gd name="connsiteY46" fmla="*/ 2232025 h 6858000"/>
              <a:gd name="connsiteX47" fmla="*/ 7677066 w 7713579"/>
              <a:gd name="connsiteY47" fmla="*/ 2278062 h 6858000"/>
              <a:gd name="connsiteX48" fmla="*/ 7661191 w 7713579"/>
              <a:gd name="connsiteY48" fmla="*/ 2319337 h 6858000"/>
              <a:gd name="connsiteX49" fmla="*/ 7642141 w 7713579"/>
              <a:gd name="connsiteY49" fmla="*/ 2359025 h 6858000"/>
              <a:gd name="connsiteX50" fmla="*/ 7623091 w 7713579"/>
              <a:gd name="connsiteY50" fmla="*/ 2395537 h 6858000"/>
              <a:gd name="connsiteX51" fmla="*/ 7604041 w 7713579"/>
              <a:gd name="connsiteY51" fmla="*/ 2433637 h 6858000"/>
              <a:gd name="connsiteX52" fmla="*/ 7586579 w 7713579"/>
              <a:gd name="connsiteY52" fmla="*/ 2471737 h 6858000"/>
              <a:gd name="connsiteX53" fmla="*/ 7569116 w 7713579"/>
              <a:gd name="connsiteY53" fmla="*/ 2513012 h 6858000"/>
              <a:gd name="connsiteX54" fmla="*/ 7554829 w 7713579"/>
              <a:gd name="connsiteY54" fmla="*/ 2560637 h 6858000"/>
              <a:gd name="connsiteX55" fmla="*/ 7545304 w 7713579"/>
              <a:gd name="connsiteY55" fmla="*/ 2613025 h 6858000"/>
              <a:gd name="connsiteX56" fmla="*/ 7535779 w 7713579"/>
              <a:gd name="connsiteY56" fmla="*/ 2671762 h 6858000"/>
              <a:gd name="connsiteX57" fmla="*/ 7534191 w 7713579"/>
              <a:gd name="connsiteY57" fmla="*/ 2741612 h 6858000"/>
              <a:gd name="connsiteX58" fmla="*/ 7535779 w 7713579"/>
              <a:gd name="connsiteY58" fmla="*/ 2809875 h 6858000"/>
              <a:gd name="connsiteX59" fmla="*/ 7545304 w 7713579"/>
              <a:gd name="connsiteY59" fmla="*/ 2868612 h 6858000"/>
              <a:gd name="connsiteX60" fmla="*/ 7554829 w 7713579"/>
              <a:gd name="connsiteY60" fmla="*/ 2922587 h 6858000"/>
              <a:gd name="connsiteX61" fmla="*/ 7569116 w 7713579"/>
              <a:gd name="connsiteY61" fmla="*/ 2967037 h 6858000"/>
              <a:gd name="connsiteX62" fmla="*/ 7586579 w 7713579"/>
              <a:gd name="connsiteY62" fmla="*/ 3009900 h 6858000"/>
              <a:gd name="connsiteX63" fmla="*/ 7604041 w 7713579"/>
              <a:gd name="connsiteY63" fmla="*/ 3046412 h 6858000"/>
              <a:gd name="connsiteX64" fmla="*/ 7623091 w 7713579"/>
              <a:gd name="connsiteY64" fmla="*/ 3084512 h 6858000"/>
              <a:gd name="connsiteX65" fmla="*/ 7642141 w 7713579"/>
              <a:gd name="connsiteY65" fmla="*/ 3121025 h 6858000"/>
              <a:gd name="connsiteX66" fmla="*/ 7661191 w 7713579"/>
              <a:gd name="connsiteY66" fmla="*/ 3160712 h 6858000"/>
              <a:gd name="connsiteX67" fmla="*/ 7677066 w 7713579"/>
              <a:gd name="connsiteY67" fmla="*/ 3201987 h 6858000"/>
              <a:gd name="connsiteX68" fmla="*/ 7691354 w 7713579"/>
              <a:gd name="connsiteY68" fmla="*/ 3248025 h 6858000"/>
              <a:gd name="connsiteX69" fmla="*/ 7702466 w 7713579"/>
              <a:gd name="connsiteY69" fmla="*/ 3300412 h 6858000"/>
              <a:gd name="connsiteX70" fmla="*/ 7710404 w 7713579"/>
              <a:gd name="connsiteY70" fmla="*/ 3360737 h 6858000"/>
              <a:gd name="connsiteX71" fmla="*/ 7713579 w 7713579"/>
              <a:gd name="connsiteY71" fmla="*/ 3427412 h 6858000"/>
              <a:gd name="connsiteX72" fmla="*/ 7710404 w 7713579"/>
              <a:gd name="connsiteY72" fmla="*/ 3497262 h 6858000"/>
              <a:gd name="connsiteX73" fmla="*/ 7702466 w 7713579"/>
              <a:gd name="connsiteY73" fmla="*/ 3557587 h 6858000"/>
              <a:gd name="connsiteX74" fmla="*/ 7691354 w 7713579"/>
              <a:gd name="connsiteY74" fmla="*/ 3609975 h 6858000"/>
              <a:gd name="connsiteX75" fmla="*/ 7677066 w 7713579"/>
              <a:gd name="connsiteY75" fmla="*/ 3656012 h 6858000"/>
              <a:gd name="connsiteX76" fmla="*/ 7661191 w 7713579"/>
              <a:gd name="connsiteY76" fmla="*/ 3697287 h 6858000"/>
              <a:gd name="connsiteX77" fmla="*/ 7642141 w 7713579"/>
              <a:gd name="connsiteY77" fmla="*/ 3736975 h 6858000"/>
              <a:gd name="connsiteX78" fmla="*/ 7604041 w 7713579"/>
              <a:gd name="connsiteY78" fmla="*/ 3811587 h 6858000"/>
              <a:gd name="connsiteX79" fmla="*/ 7586579 w 7713579"/>
              <a:gd name="connsiteY79" fmla="*/ 3848100 h 6858000"/>
              <a:gd name="connsiteX80" fmla="*/ 7569116 w 7713579"/>
              <a:gd name="connsiteY80" fmla="*/ 3890962 h 6858000"/>
              <a:gd name="connsiteX81" fmla="*/ 7554829 w 7713579"/>
              <a:gd name="connsiteY81" fmla="*/ 3935412 h 6858000"/>
              <a:gd name="connsiteX82" fmla="*/ 7545304 w 7713579"/>
              <a:gd name="connsiteY82" fmla="*/ 3987800 h 6858000"/>
              <a:gd name="connsiteX83" fmla="*/ 7535779 w 7713579"/>
              <a:gd name="connsiteY83" fmla="*/ 4048125 h 6858000"/>
              <a:gd name="connsiteX84" fmla="*/ 7534191 w 7713579"/>
              <a:gd name="connsiteY84" fmla="*/ 4116387 h 6858000"/>
              <a:gd name="connsiteX85" fmla="*/ 7535779 w 7713579"/>
              <a:gd name="connsiteY85" fmla="*/ 4186237 h 6858000"/>
              <a:gd name="connsiteX86" fmla="*/ 7545304 w 7713579"/>
              <a:gd name="connsiteY86" fmla="*/ 4244975 h 6858000"/>
              <a:gd name="connsiteX87" fmla="*/ 7554829 w 7713579"/>
              <a:gd name="connsiteY87" fmla="*/ 4297362 h 6858000"/>
              <a:gd name="connsiteX88" fmla="*/ 7569116 w 7713579"/>
              <a:gd name="connsiteY88" fmla="*/ 4343400 h 6858000"/>
              <a:gd name="connsiteX89" fmla="*/ 7586579 w 7713579"/>
              <a:gd name="connsiteY89" fmla="*/ 4386262 h 6858000"/>
              <a:gd name="connsiteX90" fmla="*/ 7604041 w 7713579"/>
              <a:gd name="connsiteY90" fmla="*/ 4424362 h 6858000"/>
              <a:gd name="connsiteX91" fmla="*/ 7642141 w 7713579"/>
              <a:gd name="connsiteY91" fmla="*/ 4498975 h 6858000"/>
              <a:gd name="connsiteX92" fmla="*/ 7661191 w 7713579"/>
              <a:gd name="connsiteY92" fmla="*/ 4537075 h 6858000"/>
              <a:gd name="connsiteX93" fmla="*/ 7677066 w 7713579"/>
              <a:gd name="connsiteY93" fmla="*/ 4579937 h 6858000"/>
              <a:gd name="connsiteX94" fmla="*/ 7691354 w 7713579"/>
              <a:gd name="connsiteY94" fmla="*/ 4625975 h 6858000"/>
              <a:gd name="connsiteX95" fmla="*/ 7702466 w 7713579"/>
              <a:gd name="connsiteY95" fmla="*/ 4678362 h 6858000"/>
              <a:gd name="connsiteX96" fmla="*/ 7710404 w 7713579"/>
              <a:gd name="connsiteY96" fmla="*/ 4738687 h 6858000"/>
              <a:gd name="connsiteX97" fmla="*/ 7713579 w 7713579"/>
              <a:gd name="connsiteY97" fmla="*/ 4806950 h 6858000"/>
              <a:gd name="connsiteX98" fmla="*/ 7710404 w 7713579"/>
              <a:gd name="connsiteY98" fmla="*/ 4875212 h 6858000"/>
              <a:gd name="connsiteX99" fmla="*/ 7702466 w 7713579"/>
              <a:gd name="connsiteY99" fmla="*/ 4935537 h 6858000"/>
              <a:gd name="connsiteX100" fmla="*/ 7691354 w 7713579"/>
              <a:gd name="connsiteY100" fmla="*/ 4987925 h 6858000"/>
              <a:gd name="connsiteX101" fmla="*/ 7677066 w 7713579"/>
              <a:gd name="connsiteY101" fmla="*/ 5033962 h 6858000"/>
              <a:gd name="connsiteX102" fmla="*/ 7661191 w 7713579"/>
              <a:gd name="connsiteY102" fmla="*/ 5075237 h 6858000"/>
              <a:gd name="connsiteX103" fmla="*/ 7642141 w 7713579"/>
              <a:gd name="connsiteY103" fmla="*/ 5114925 h 6858000"/>
              <a:gd name="connsiteX104" fmla="*/ 7623091 w 7713579"/>
              <a:gd name="connsiteY104" fmla="*/ 5149850 h 6858000"/>
              <a:gd name="connsiteX105" fmla="*/ 7604041 w 7713579"/>
              <a:gd name="connsiteY105" fmla="*/ 5186362 h 6858000"/>
              <a:gd name="connsiteX106" fmla="*/ 7586579 w 7713579"/>
              <a:gd name="connsiteY106" fmla="*/ 5226050 h 6858000"/>
              <a:gd name="connsiteX107" fmla="*/ 7569116 w 7713579"/>
              <a:gd name="connsiteY107" fmla="*/ 5268912 h 6858000"/>
              <a:gd name="connsiteX108" fmla="*/ 7554829 w 7713579"/>
              <a:gd name="connsiteY108" fmla="*/ 5313362 h 6858000"/>
              <a:gd name="connsiteX109" fmla="*/ 7545304 w 7713579"/>
              <a:gd name="connsiteY109" fmla="*/ 5365750 h 6858000"/>
              <a:gd name="connsiteX110" fmla="*/ 7535779 w 7713579"/>
              <a:gd name="connsiteY110" fmla="*/ 5426075 h 6858000"/>
              <a:gd name="connsiteX111" fmla="*/ 7534191 w 7713579"/>
              <a:gd name="connsiteY111" fmla="*/ 5494337 h 6858000"/>
              <a:gd name="connsiteX112" fmla="*/ 7535779 w 7713579"/>
              <a:gd name="connsiteY112" fmla="*/ 5562600 h 6858000"/>
              <a:gd name="connsiteX113" fmla="*/ 7545304 w 7713579"/>
              <a:gd name="connsiteY113" fmla="*/ 5622925 h 6858000"/>
              <a:gd name="connsiteX114" fmla="*/ 7554829 w 7713579"/>
              <a:gd name="connsiteY114" fmla="*/ 5675312 h 6858000"/>
              <a:gd name="connsiteX115" fmla="*/ 7569116 w 7713579"/>
              <a:gd name="connsiteY115" fmla="*/ 5721350 h 6858000"/>
              <a:gd name="connsiteX116" fmla="*/ 7586579 w 7713579"/>
              <a:gd name="connsiteY116" fmla="*/ 5762625 h 6858000"/>
              <a:gd name="connsiteX117" fmla="*/ 7604041 w 7713579"/>
              <a:gd name="connsiteY117" fmla="*/ 5802312 h 6858000"/>
              <a:gd name="connsiteX118" fmla="*/ 7623091 w 7713579"/>
              <a:gd name="connsiteY118" fmla="*/ 5840412 h 6858000"/>
              <a:gd name="connsiteX119" fmla="*/ 7642141 w 7713579"/>
              <a:gd name="connsiteY119" fmla="*/ 5876925 h 6858000"/>
              <a:gd name="connsiteX120" fmla="*/ 7661191 w 7713579"/>
              <a:gd name="connsiteY120" fmla="*/ 5915025 h 6858000"/>
              <a:gd name="connsiteX121" fmla="*/ 7677066 w 7713579"/>
              <a:gd name="connsiteY121" fmla="*/ 5956300 h 6858000"/>
              <a:gd name="connsiteX122" fmla="*/ 7691354 w 7713579"/>
              <a:gd name="connsiteY122" fmla="*/ 6003925 h 6858000"/>
              <a:gd name="connsiteX123" fmla="*/ 7702466 w 7713579"/>
              <a:gd name="connsiteY123" fmla="*/ 6056312 h 6858000"/>
              <a:gd name="connsiteX124" fmla="*/ 7710404 w 7713579"/>
              <a:gd name="connsiteY124" fmla="*/ 6113462 h 6858000"/>
              <a:gd name="connsiteX125" fmla="*/ 7713579 w 7713579"/>
              <a:gd name="connsiteY125" fmla="*/ 6183312 h 6858000"/>
              <a:gd name="connsiteX126" fmla="*/ 7710404 w 7713579"/>
              <a:gd name="connsiteY126" fmla="*/ 6251575 h 6858000"/>
              <a:gd name="connsiteX127" fmla="*/ 7702466 w 7713579"/>
              <a:gd name="connsiteY127" fmla="*/ 6311900 h 6858000"/>
              <a:gd name="connsiteX128" fmla="*/ 7691354 w 7713579"/>
              <a:gd name="connsiteY128" fmla="*/ 6361112 h 6858000"/>
              <a:gd name="connsiteX129" fmla="*/ 7677066 w 7713579"/>
              <a:gd name="connsiteY129" fmla="*/ 6407150 h 6858000"/>
              <a:gd name="connsiteX130" fmla="*/ 7661191 w 7713579"/>
              <a:gd name="connsiteY130" fmla="*/ 6448425 h 6858000"/>
              <a:gd name="connsiteX131" fmla="*/ 7643729 w 7713579"/>
              <a:gd name="connsiteY131" fmla="*/ 6488112 h 6858000"/>
              <a:gd name="connsiteX132" fmla="*/ 7626266 w 7713579"/>
              <a:gd name="connsiteY132" fmla="*/ 6523037 h 6858000"/>
              <a:gd name="connsiteX133" fmla="*/ 7607216 w 7713579"/>
              <a:gd name="connsiteY133" fmla="*/ 6561137 h 6858000"/>
              <a:gd name="connsiteX134" fmla="*/ 7588166 w 7713579"/>
              <a:gd name="connsiteY134" fmla="*/ 6597650 h 6858000"/>
              <a:gd name="connsiteX135" fmla="*/ 7572291 w 7713579"/>
              <a:gd name="connsiteY135" fmla="*/ 6640512 h 6858000"/>
              <a:gd name="connsiteX136" fmla="*/ 7556416 w 7713579"/>
              <a:gd name="connsiteY136" fmla="*/ 6683375 h 6858000"/>
              <a:gd name="connsiteX137" fmla="*/ 7546891 w 7713579"/>
              <a:gd name="connsiteY137" fmla="*/ 6735762 h 6858000"/>
              <a:gd name="connsiteX138" fmla="*/ 7538954 w 7713579"/>
              <a:gd name="connsiteY138" fmla="*/ 6791325 h 6858000"/>
              <a:gd name="connsiteX139" fmla="*/ 7534191 w 7713579"/>
              <a:gd name="connsiteY139" fmla="*/ 6858000 h 6858000"/>
              <a:gd name="connsiteX140" fmla="*/ 0 w 7713579"/>
              <a:gd name="connsiteY140" fmla="*/ 6858000 h 6858000"/>
              <a:gd name="connsiteX141" fmla="*/ 0 w 7713579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713579" h="6858000">
                <a:moveTo>
                  <a:pt x="0" y="0"/>
                </a:moveTo>
                <a:lnTo>
                  <a:pt x="7534191" y="0"/>
                </a:lnTo>
                <a:lnTo>
                  <a:pt x="7538954" y="66675"/>
                </a:lnTo>
                <a:lnTo>
                  <a:pt x="7546891" y="122237"/>
                </a:lnTo>
                <a:lnTo>
                  <a:pt x="7556416" y="174625"/>
                </a:lnTo>
                <a:lnTo>
                  <a:pt x="7572291" y="217487"/>
                </a:lnTo>
                <a:lnTo>
                  <a:pt x="7588166" y="260350"/>
                </a:lnTo>
                <a:lnTo>
                  <a:pt x="7607216" y="296862"/>
                </a:lnTo>
                <a:lnTo>
                  <a:pt x="7626266" y="334962"/>
                </a:lnTo>
                <a:lnTo>
                  <a:pt x="7643729" y="369887"/>
                </a:lnTo>
                <a:lnTo>
                  <a:pt x="7661191" y="409575"/>
                </a:lnTo>
                <a:lnTo>
                  <a:pt x="7677066" y="450850"/>
                </a:lnTo>
                <a:lnTo>
                  <a:pt x="7691354" y="496887"/>
                </a:lnTo>
                <a:lnTo>
                  <a:pt x="7702466" y="546100"/>
                </a:lnTo>
                <a:lnTo>
                  <a:pt x="7710404" y="606425"/>
                </a:lnTo>
                <a:lnTo>
                  <a:pt x="7713579" y="673100"/>
                </a:lnTo>
                <a:lnTo>
                  <a:pt x="7710404" y="744537"/>
                </a:lnTo>
                <a:lnTo>
                  <a:pt x="7702466" y="801687"/>
                </a:lnTo>
                <a:lnTo>
                  <a:pt x="7691354" y="854075"/>
                </a:lnTo>
                <a:lnTo>
                  <a:pt x="7677066" y="901700"/>
                </a:lnTo>
                <a:lnTo>
                  <a:pt x="7661191" y="942975"/>
                </a:lnTo>
                <a:lnTo>
                  <a:pt x="7642141" y="981075"/>
                </a:lnTo>
                <a:lnTo>
                  <a:pt x="7623091" y="1017587"/>
                </a:lnTo>
                <a:lnTo>
                  <a:pt x="7604041" y="1055687"/>
                </a:lnTo>
                <a:lnTo>
                  <a:pt x="7586579" y="1095375"/>
                </a:lnTo>
                <a:lnTo>
                  <a:pt x="7569116" y="1136650"/>
                </a:lnTo>
                <a:lnTo>
                  <a:pt x="7554829" y="1182687"/>
                </a:lnTo>
                <a:lnTo>
                  <a:pt x="7545304" y="1235075"/>
                </a:lnTo>
                <a:lnTo>
                  <a:pt x="7535779" y="1295400"/>
                </a:lnTo>
                <a:lnTo>
                  <a:pt x="7534191" y="1363662"/>
                </a:lnTo>
                <a:lnTo>
                  <a:pt x="7535779" y="1431925"/>
                </a:lnTo>
                <a:lnTo>
                  <a:pt x="7545304" y="1492250"/>
                </a:lnTo>
                <a:lnTo>
                  <a:pt x="7554829" y="1544637"/>
                </a:lnTo>
                <a:lnTo>
                  <a:pt x="7569116" y="1589087"/>
                </a:lnTo>
                <a:lnTo>
                  <a:pt x="7586579" y="1631950"/>
                </a:lnTo>
                <a:lnTo>
                  <a:pt x="7604041" y="1671637"/>
                </a:lnTo>
                <a:lnTo>
                  <a:pt x="7623091" y="1708150"/>
                </a:lnTo>
                <a:lnTo>
                  <a:pt x="7642141" y="1743075"/>
                </a:lnTo>
                <a:lnTo>
                  <a:pt x="7661191" y="1782762"/>
                </a:lnTo>
                <a:lnTo>
                  <a:pt x="7677066" y="1824037"/>
                </a:lnTo>
                <a:lnTo>
                  <a:pt x="7691354" y="1870075"/>
                </a:lnTo>
                <a:lnTo>
                  <a:pt x="7702466" y="1922462"/>
                </a:lnTo>
                <a:lnTo>
                  <a:pt x="7710404" y="1982787"/>
                </a:lnTo>
                <a:lnTo>
                  <a:pt x="7713579" y="2051050"/>
                </a:lnTo>
                <a:lnTo>
                  <a:pt x="7710404" y="2119312"/>
                </a:lnTo>
                <a:lnTo>
                  <a:pt x="7702466" y="2179637"/>
                </a:lnTo>
                <a:lnTo>
                  <a:pt x="7691354" y="2232025"/>
                </a:lnTo>
                <a:lnTo>
                  <a:pt x="7677066" y="2278062"/>
                </a:lnTo>
                <a:lnTo>
                  <a:pt x="7661191" y="2319337"/>
                </a:lnTo>
                <a:lnTo>
                  <a:pt x="7642141" y="2359025"/>
                </a:lnTo>
                <a:lnTo>
                  <a:pt x="7623091" y="2395537"/>
                </a:lnTo>
                <a:lnTo>
                  <a:pt x="7604041" y="2433637"/>
                </a:lnTo>
                <a:lnTo>
                  <a:pt x="7586579" y="2471737"/>
                </a:lnTo>
                <a:lnTo>
                  <a:pt x="7569116" y="2513012"/>
                </a:lnTo>
                <a:lnTo>
                  <a:pt x="7554829" y="2560637"/>
                </a:lnTo>
                <a:lnTo>
                  <a:pt x="7545304" y="2613025"/>
                </a:lnTo>
                <a:lnTo>
                  <a:pt x="7535779" y="2671762"/>
                </a:lnTo>
                <a:lnTo>
                  <a:pt x="7534191" y="2741612"/>
                </a:lnTo>
                <a:lnTo>
                  <a:pt x="7535779" y="2809875"/>
                </a:lnTo>
                <a:lnTo>
                  <a:pt x="7545304" y="2868612"/>
                </a:lnTo>
                <a:lnTo>
                  <a:pt x="7554829" y="2922587"/>
                </a:lnTo>
                <a:lnTo>
                  <a:pt x="7569116" y="2967037"/>
                </a:lnTo>
                <a:lnTo>
                  <a:pt x="7586579" y="3009900"/>
                </a:lnTo>
                <a:lnTo>
                  <a:pt x="7604041" y="3046412"/>
                </a:lnTo>
                <a:lnTo>
                  <a:pt x="7623091" y="3084512"/>
                </a:lnTo>
                <a:lnTo>
                  <a:pt x="7642141" y="3121025"/>
                </a:lnTo>
                <a:lnTo>
                  <a:pt x="7661191" y="3160712"/>
                </a:lnTo>
                <a:lnTo>
                  <a:pt x="7677066" y="3201987"/>
                </a:lnTo>
                <a:lnTo>
                  <a:pt x="7691354" y="3248025"/>
                </a:lnTo>
                <a:lnTo>
                  <a:pt x="7702466" y="3300412"/>
                </a:lnTo>
                <a:lnTo>
                  <a:pt x="7710404" y="3360737"/>
                </a:lnTo>
                <a:lnTo>
                  <a:pt x="7713579" y="3427412"/>
                </a:lnTo>
                <a:lnTo>
                  <a:pt x="7710404" y="3497262"/>
                </a:lnTo>
                <a:lnTo>
                  <a:pt x="7702466" y="3557587"/>
                </a:lnTo>
                <a:lnTo>
                  <a:pt x="7691354" y="3609975"/>
                </a:lnTo>
                <a:lnTo>
                  <a:pt x="7677066" y="3656012"/>
                </a:lnTo>
                <a:lnTo>
                  <a:pt x="7661191" y="3697287"/>
                </a:lnTo>
                <a:lnTo>
                  <a:pt x="7642141" y="3736975"/>
                </a:lnTo>
                <a:lnTo>
                  <a:pt x="7604041" y="3811587"/>
                </a:lnTo>
                <a:lnTo>
                  <a:pt x="7586579" y="3848100"/>
                </a:lnTo>
                <a:lnTo>
                  <a:pt x="7569116" y="3890962"/>
                </a:lnTo>
                <a:lnTo>
                  <a:pt x="7554829" y="3935412"/>
                </a:lnTo>
                <a:lnTo>
                  <a:pt x="7545304" y="3987800"/>
                </a:lnTo>
                <a:lnTo>
                  <a:pt x="7535779" y="4048125"/>
                </a:lnTo>
                <a:lnTo>
                  <a:pt x="7534191" y="4116387"/>
                </a:lnTo>
                <a:lnTo>
                  <a:pt x="7535779" y="4186237"/>
                </a:lnTo>
                <a:lnTo>
                  <a:pt x="7545304" y="4244975"/>
                </a:lnTo>
                <a:lnTo>
                  <a:pt x="7554829" y="4297362"/>
                </a:lnTo>
                <a:lnTo>
                  <a:pt x="7569116" y="4343400"/>
                </a:lnTo>
                <a:lnTo>
                  <a:pt x="7586579" y="4386262"/>
                </a:lnTo>
                <a:lnTo>
                  <a:pt x="7604041" y="4424362"/>
                </a:lnTo>
                <a:lnTo>
                  <a:pt x="7642141" y="4498975"/>
                </a:lnTo>
                <a:lnTo>
                  <a:pt x="7661191" y="4537075"/>
                </a:lnTo>
                <a:lnTo>
                  <a:pt x="7677066" y="4579937"/>
                </a:lnTo>
                <a:lnTo>
                  <a:pt x="7691354" y="4625975"/>
                </a:lnTo>
                <a:lnTo>
                  <a:pt x="7702466" y="4678362"/>
                </a:lnTo>
                <a:lnTo>
                  <a:pt x="7710404" y="4738687"/>
                </a:lnTo>
                <a:lnTo>
                  <a:pt x="7713579" y="4806950"/>
                </a:lnTo>
                <a:lnTo>
                  <a:pt x="7710404" y="4875212"/>
                </a:lnTo>
                <a:lnTo>
                  <a:pt x="7702466" y="4935537"/>
                </a:lnTo>
                <a:lnTo>
                  <a:pt x="7691354" y="4987925"/>
                </a:lnTo>
                <a:lnTo>
                  <a:pt x="7677066" y="5033962"/>
                </a:lnTo>
                <a:lnTo>
                  <a:pt x="7661191" y="5075237"/>
                </a:lnTo>
                <a:lnTo>
                  <a:pt x="7642141" y="5114925"/>
                </a:lnTo>
                <a:lnTo>
                  <a:pt x="7623091" y="5149850"/>
                </a:lnTo>
                <a:lnTo>
                  <a:pt x="7604041" y="5186362"/>
                </a:lnTo>
                <a:lnTo>
                  <a:pt x="7586579" y="5226050"/>
                </a:lnTo>
                <a:lnTo>
                  <a:pt x="7569116" y="5268912"/>
                </a:lnTo>
                <a:lnTo>
                  <a:pt x="7554829" y="5313362"/>
                </a:lnTo>
                <a:lnTo>
                  <a:pt x="7545304" y="5365750"/>
                </a:lnTo>
                <a:lnTo>
                  <a:pt x="7535779" y="5426075"/>
                </a:lnTo>
                <a:lnTo>
                  <a:pt x="7534191" y="5494337"/>
                </a:lnTo>
                <a:lnTo>
                  <a:pt x="7535779" y="5562600"/>
                </a:lnTo>
                <a:lnTo>
                  <a:pt x="7545304" y="5622925"/>
                </a:lnTo>
                <a:lnTo>
                  <a:pt x="7554829" y="5675312"/>
                </a:lnTo>
                <a:lnTo>
                  <a:pt x="7569116" y="5721350"/>
                </a:lnTo>
                <a:lnTo>
                  <a:pt x="7586579" y="5762625"/>
                </a:lnTo>
                <a:lnTo>
                  <a:pt x="7604041" y="5802312"/>
                </a:lnTo>
                <a:lnTo>
                  <a:pt x="7623091" y="5840412"/>
                </a:lnTo>
                <a:lnTo>
                  <a:pt x="7642141" y="5876925"/>
                </a:lnTo>
                <a:lnTo>
                  <a:pt x="7661191" y="5915025"/>
                </a:lnTo>
                <a:lnTo>
                  <a:pt x="7677066" y="5956300"/>
                </a:lnTo>
                <a:lnTo>
                  <a:pt x="7691354" y="6003925"/>
                </a:lnTo>
                <a:lnTo>
                  <a:pt x="7702466" y="6056312"/>
                </a:lnTo>
                <a:lnTo>
                  <a:pt x="7710404" y="6113462"/>
                </a:lnTo>
                <a:lnTo>
                  <a:pt x="7713579" y="6183312"/>
                </a:lnTo>
                <a:lnTo>
                  <a:pt x="7710404" y="6251575"/>
                </a:lnTo>
                <a:lnTo>
                  <a:pt x="7702466" y="6311900"/>
                </a:lnTo>
                <a:lnTo>
                  <a:pt x="7691354" y="6361112"/>
                </a:lnTo>
                <a:lnTo>
                  <a:pt x="7677066" y="6407150"/>
                </a:lnTo>
                <a:lnTo>
                  <a:pt x="7661191" y="6448425"/>
                </a:lnTo>
                <a:lnTo>
                  <a:pt x="7643729" y="6488112"/>
                </a:lnTo>
                <a:lnTo>
                  <a:pt x="7626266" y="6523037"/>
                </a:lnTo>
                <a:lnTo>
                  <a:pt x="7607216" y="6561137"/>
                </a:lnTo>
                <a:lnTo>
                  <a:pt x="7588166" y="6597650"/>
                </a:lnTo>
                <a:lnTo>
                  <a:pt x="7572291" y="6640512"/>
                </a:lnTo>
                <a:lnTo>
                  <a:pt x="7556416" y="6683375"/>
                </a:lnTo>
                <a:lnTo>
                  <a:pt x="7546891" y="6735762"/>
                </a:lnTo>
                <a:lnTo>
                  <a:pt x="7538954" y="6791325"/>
                </a:lnTo>
                <a:lnTo>
                  <a:pt x="753419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DFF82A74-1814-4E42-87FF-051FC356A1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5093" y="1173039"/>
            <a:ext cx="6015897" cy="4511922"/>
          </a:xfrm>
          <a:prstGeom prst="rect">
            <a:avLst/>
          </a:prstGeom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4B2DE064-F125-4139-A551-32339735EE8E}"/>
              </a:ext>
            </a:extLst>
          </p:cNvPr>
          <p:cNvSpPr/>
          <p:nvPr/>
        </p:nvSpPr>
        <p:spPr>
          <a:xfrm>
            <a:off x="8016641" y="618403"/>
            <a:ext cx="4175359" cy="58527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tr-TR" sz="28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ÖRNEKLER</a:t>
            </a:r>
            <a:endParaRPr lang="en-US" sz="2800" b="1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300" dirty="0">
                <a:solidFill>
                  <a:schemeClr val="tx1">
                    <a:alpha val="60000"/>
                  </a:schemeClr>
                </a:solidFill>
              </a:rPr>
              <a:t>- 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Öğrencilerin </a:t>
            </a:r>
            <a:r>
              <a:rPr lang="en-US" sz="16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hiçbiri 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dışarı çıkmamış.</a:t>
            </a: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Dünkü maça</a:t>
            </a:r>
            <a:r>
              <a:rPr lang="en-US" sz="16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herkes 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geldi.</a:t>
            </a: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Aradığımız adresi</a:t>
            </a:r>
            <a:r>
              <a:rPr lang="en-US" sz="16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kimse 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bilmiyordu.</a:t>
            </a: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İstediğim kitabı </a:t>
            </a:r>
            <a:r>
              <a:rPr lang="en-US" sz="16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başkasına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vermiş.</a:t>
            </a: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Soruların </a:t>
            </a:r>
            <a:r>
              <a:rPr lang="en-US" sz="16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birçoğunu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çözdüm.</a:t>
            </a: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Çocukların </a:t>
            </a:r>
            <a:r>
              <a:rPr lang="en-US" sz="16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birkaçı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dışında </a:t>
            </a:r>
            <a:r>
              <a:rPr lang="en-US" sz="16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hepsi 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buradaydı.</a:t>
            </a:r>
            <a:endParaRPr lang="tr-TR" sz="1600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tr-TR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Yukarıda koyu renkle yazılmış olan kelimeler</a:t>
            </a:r>
            <a:r>
              <a:rPr lang="tr-TR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belgisiz zamire örnek olarak verilebilir</a:t>
            </a:r>
            <a:r>
              <a:rPr lang="en-US" sz="1300" dirty="0">
                <a:solidFill>
                  <a:schemeClr val="tx1">
                    <a:alpha val="60000"/>
                  </a:schemeClr>
                </a:solidFill>
              </a:rPr>
              <a:t>.</a:t>
            </a: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endParaRPr lang="tr-TR" sz="1600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tr-TR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tr-TR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BİRLİKTE YAPALIM </a:t>
            </a:r>
            <a:r>
              <a:rPr lang="tr-TR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</a:t>
            </a:r>
            <a:endParaRPr lang="en-US" b="1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Azı gitti, çoğu kaldı.</a:t>
            </a: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6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Bazısı bu yemeği sevmez.</a:t>
            </a: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Dün akşam biri seni aradı.</a:t>
            </a: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Sınıfın</a:t>
            </a:r>
            <a:r>
              <a:rPr lang="en-US" sz="16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tümü</a:t>
            </a:r>
            <a:r>
              <a:rPr lang="en-US" sz="16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pikniğe gitmiş.</a:t>
            </a:r>
          </a:p>
          <a:p>
            <a:pPr marL="57150" indent="-28575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Kimiler</a:t>
            </a:r>
            <a:r>
              <a:rPr lang="en-US" sz="1600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6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bu programlardan hoşlanmıyor.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tr-TR" sz="1600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tr-TR" sz="1600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6947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2" name="Rectangle 191">
            <a:extLst>
              <a:ext uri="{FF2B5EF4-FFF2-40B4-BE49-F238E27FC236}">
                <a16:creationId xmlns:a16="http://schemas.microsoft.com/office/drawing/2014/main" id="{1AF9055A-9FD0-45AC-B6E5-2029CC5D09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Freeform: Shape 192">
            <a:extLst>
              <a:ext uri="{FF2B5EF4-FFF2-40B4-BE49-F238E27FC236}">
                <a16:creationId xmlns:a16="http://schemas.microsoft.com/office/drawing/2014/main" id="{740D8E28-91B5-42B0-9D6C-B777D8AD90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7713579" cy="6858000"/>
          </a:xfrm>
          <a:custGeom>
            <a:avLst/>
            <a:gdLst>
              <a:gd name="connsiteX0" fmla="*/ 0 w 7713579"/>
              <a:gd name="connsiteY0" fmla="*/ 0 h 6858000"/>
              <a:gd name="connsiteX1" fmla="*/ 7534191 w 7713579"/>
              <a:gd name="connsiteY1" fmla="*/ 0 h 6858000"/>
              <a:gd name="connsiteX2" fmla="*/ 7538954 w 7713579"/>
              <a:gd name="connsiteY2" fmla="*/ 66675 h 6858000"/>
              <a:gd name="connsiteX3" fmla="*/ 7546891 w 7713579"/>
              <a:gd name="connsiteY3" fmla="*/ 122237 h 6858000"/>
              <a:gd name="connsiteX4" fmla="*/ 7556416 w 7713579"/>
              <a:gd name="connsiteY4" fmla="*/ 174625 h 6858000"/>
              <a:gd name="connsiteX5" fmla="*/ 7572291 w 7713579"/>
              <a:gd name="connsiteY5" fmla="*/ 217487 h 6858000"/>
              <a:gd name="connsiteX6" fmla="*/ 7588166 w 7713579"/>
              <a:gd name="connsiteY6" fmla="*/ 260350 h 6858000"/>
              <a:gd name="connsiteX7" fmla="*/ 7607216 w 7713579"/>
              <a:gd name="connsiteY7" fmla="*/ 296862 h 6858000"/>
              <a:gd name="connsiteX8" fmla="*/ 7626266 w 7713579"/>
              <a:gd name="connsiteY8" fmla="*/ 334962 h 6858000"/>
              <a:gd name="connsiteX9" fmla="*/ 7643729 w 7713579"/>
              <a:gd name="connsiteY9" fmla="*/ 369887 h 6858000"/>
              <a:gd name="connsiteX10" fmla="*/ 7661191 w 7713579"/>
              <a:gd name="connsiteY10" fmla="*/ 409575 h 6858000"/>
              <a:gd name="connsiteX11" fmla="*/ 7677066 w 7713579"/>
              <a:gd name="connsiteY11" fmla="*/ 450850 h 6858000"/>
              <a:gd name="connsiteX12" fmla="*/ 7691354 w 7713579"/>
              <a:gd name="connsiteY12" fmla="*/ 496887 h 6858000"/>
              <a:gd name="connsiteX13" fmla="*/ 7702466 w 7713579"/>
              <a:gd name="connsiteY13" fmla="*/ 546100 h 6858000"/>
              <a:gd name="connsiteX14" fmla="*/ 7710404 w 7713579"/>
              <a:gd name="connsiteY14" fmla="*/ 606425 h 6858000"/>
              <a:gd name="connsiteX15" fmla="*/ 7713579 w 7713579"/>
              <a:gd name="connsiteY15" fmla="*/ 673100 h 6858000"/>
              <a:gd name="connsiteX16" fmla="*/ 7710404 w 7713579"/>
              <a:gd name="connsiteY16" fmla="*/ 744537 h 6858000"/>
              <a:gd name="connsiteX17" fmla="*/ 7702466 w 7713579"/>
              <a:gd name="connsiteY17" fmla="*/ 801687 h 6858000"/>
              <a:gd name="connsiteX18" fmla="*/ 7691354 w 7713579"/>
              <a:gd name="connsiteY18" fmla="*/ 854075 h 6858000"/>
              <a:gd name="connsiteX19" fmla="*/ 7677066 w 7713579"/>
              <a:gd name="connsiteY19" fmla="*/ 901700 h 6858000"/>
              <a:gd name="connsiteX20" fmla="*/ 7661191 w 7713579"/>
              <a:gd name="connsiteY20" fmla="*/ 942975 h 6858000"/>
              <a:gd name="connsiteX21" fmla="*/ 7642141 w 7713579"/>
              <a:gd name="connsiteY21" fmla="*/ 981075 h 6858000"/>
              <a:gd name="connsiteX22" fmla="*/ 7623091 w 7713579"/>
              <a:gd name="connsiteY22" fmla="*/ 1017587 h 6858000"/>
              <a:gd name="connsiteX23" fmla="*/ 7604041 w 7713579"/>
              <a:gd name="connsiteY23" fmla="*/ 1055687 h 6858000"/>
              <a:gd name="connsiteX24" fmla="*/ 7586579 w 7713579"/>
              <a:gd name="connsiteY24" fmla="*/ 1095375 h 6858000"/>
              <a:gd name="connsiteX25" fmla="*/ 7569116 w 7713579"/>
              <a:gd name="connsiteY25" fmla="*/ 1136650 h 6858000"/>
              <a:gd name="connsiteX26" fmla="*/ 7554829 w 7713579"/>
              <a:gd name="connsiteY26" fmla="*/ 1182687 h 6858000"/>
              <a:gd name="connsiteX27" fmla="*/ 7545304 w 7713579"/>
              <a:gd name="connsiteY27" fmla="*/ 1235075 h 6858000"/>
              <a:gd name="connsiteX28" fmla="*/ 7535779 w 7713579"/>
              <a:gd name="connsiteY28" fmla="*/ 1295400 h 6858000"/>
              <a:gd name="connsiteX29" fmla="*/ 7534191 w 7713579"/>
              <a:gd name="connsiteY29" fmla="*/ 1363662 h 6858000"/>
              <a:gd name="connsiteX30" fmla="*/ 7535779 w 7713579"/>
              <a:gd name="connsiteY30" fmla="*/ 1431925 h 6858000"/>
              <a:gd name="connsiteX31" fmla="*/ 7545304 w 7713579"/>
              <a:gd name="connsiteY31" fmla="*/ 1492250 h 6858000"/>
              <a:gd name="connsiteX32" fmla="*/ 7554829 w 7713579"/>
              <a:gd name="connsiteY32" fmla="*/ 1544637 h 6858000"/>
              <a:gd name="connsiteX33" fmla="*/ 7569116 w 7713579"/>
              <a:gd name="connsiteY33" fmla="*/ 1589087 h 6858000"/>
              <a:gd name="connsiteX34" fmla="*/ 7586579 w 7713579"/>
              <a:gd name="connsiteY34" fmla="*/ 1631950 h 6858000"/>
              <a:gd name="connsiteX35" fmla="*/ 7604041 w 7713579"/>
              <a:gd name="connsiteY35" fmla="*/ 1671637 h 6858000"/>
              <a:gd name="connsiteX36" fmla="*/ 7623091 w 7713579"/>
              <a:gd name="connsiteY36" fmla="*/ 1708150 h 6858000"/>
              <a:gd name="connsiteX37" fmla="*/ 7642141 w 7713579"/>
              <a:gd name="connsiteY37" fmla="*/ 1743075 h 6858000"/>
              <a:gd name="connsiteX38" fmla="*/ 7661191 w 7713579"/>
              <a:gd name="connsiteY38" fmla="*/ 1782762 h 6858000"/>
              <a:gd name="connsiteX39" fmla="*/ 7677066 w 7713579"/>
              <a:gd name="connsiteY39" fmla="*/ 1824037 h 6858000"/>
              <a:gd name="connsiteX40" fmla="*/ 7691354 w 7713579"/>
              <a:gd name="connsiteY40" fmla="*/ 1870075 h 6858000"/>
              <a:gd name="connsiteX41" fmla="*/ 7702466 w 7713579"/>
              <a:gd name="connsiteY41" fmla="*/ 1922462 h 6858000"/>
              <a:gd name="connsiteX42" fmla="*/ 7710404 w 7713579"/>
              <a:gd name="connsiteY42" fmla="*/ 1982787 h 6858000"/>
              <a:gd name="connsiteX43" fmla="*/ 7713579 w 7713579"/>
              <a:gd name="connsiteY43" fmla="*/ 2051050 h 6858000"/>
              <a:gd name="connsiteX44" fmla="*/ 7710404 w 7713579"/>
              <a:gd name="connsiteY44" fmla="*/ 2119312 h 6858000"/>
              <a:gd name="connsiteX45" fmla="*/ 7702466 w 7713579"/>
              <a:gd name="connsiteY45" fmla="*/ 2179637 h 6858000"/>
              <a:gd name="connsiteX46" fmla="*/ 7691354 w 7713579"/>
              <a:gd name="connsiteY46" fmla="*/ 2232025 h 6858000"/>
              <a:gd name="connsiteX47" fmla="*/ 7677066 w 7713579"/>
              <a:gd name="connsiteY47" fmla="*/ 2278062 h 6858000"/>
              <a:gd name="connsiteX48" fmla="*/ 7661191 w 7713579"/>
              <a:gd name="connsiteY48" fmla="*/ 2319337 h 6858000"/>
              <a:gd name="connsiteX49" fmla="*/ 7642141 w 7713579"/>
              <a:gd name="connsiteY49" fmla="*/ 2359025 h 6858000"/>
              <a:gd name="connsiteX50" fmla="*/ 7623091 w 7713579"/>
              <a:gd name="connsiteY50" fmla="*/ 2395537 h 6858000"/>
              <a:gd name="connsiteX51" fmla="*/ 7604041 w 7713579"/>
              <a:gd name="connsiteY51" fmla="*/ 2433637 h 6858000"/>
              <a:gd name="connsiteX52" fmla="*/ 7586579 w 7713579"/>
              <a:gd name="connsiteY52" fmla="*/ 2471737 h 6858000"/>
              <a:gd name="connsiteX53" fmla="*/ 7569116 w 7713579"/>
              <a:gd name="connsiteY53" fmla="*/ 2513012 h 6858000"/>
              <a:gd name="connsiteX54" fmla="*/ 7554829 w 7713579"/>
              <a:gd name="connsiteY54" fmla="*/ 2560637 h 6858000"/>
              <a:gd name="connsiteX55" fmla="*/ 7545304 w 7713579"/>
              <a:gd name="connsiteY55" fmla="*/ 2613025 h 6858000"/>
              <a:gd name="connsiteX56" fmla="*/ 7535779 w 7713579"/>
              <a:gd name="connsiteY56" fmla="*/ 2671762 h 6858000"/>
              <a:gd name="connsiteX57" fmla="*/ 7534191 w 7713579"/>
              <a:gd name="connsiteY57" fmla="*/ 2741612 h 6858000"/>
              <a:gd name="connsiteX58" fmla="*/ 7535779 w 7713579"/>
              <a:gd name="connsiteY58" fmla="*/ 2809875 h 6858000"/>
              <a:gd name="connsiteX59" fmla="*/ 7545304 w 7713579"/>
              <a:gd name="connsiteY59" fmla="*/ 2868612 h 6858000"/>
              <a:gd name="connsiteX60" fmla="*/ 7554829 w 7713579"/>
              <a:gd name="connsiteY60" fmla="*/ 2922587 h 6858000"/>
              <a:gd name="connsiteX61" fmla="*/ 7569116 w 7713579"/>
              <a:gd name="connsiteY61" fmla="*/ 2967037 h 6858000"/>
              <a:gd name="connsiteX62" fmla="*/ 7586579 w 7713579"/>
              <a:gd name="connsiteY62" fmla="*/ 3009900 h 6858000"/>
              <a:gd name="connsiteX63" fmla="*/ 7604041 w 7713579"/>
              <a:gd name="connsiteY63" fmla="*/ 3046412 h 6858000"/>
              <a:gd name="connsiteX64" fmla="*/ 7623091 w 7713579"/>
              <a:gd name="connsiteY64" fmla="*/ 3084512 h 6858000"/>
              <a:gd name="connsiteX65" fmla="*/ 7642141 w 7713579"/>
              <a:gd name="connsiteY65" fmla="*/ 3121025 h 6858000"/>
              <a:gd name="connsiteX66" fmla="*/ 7661191 w 7713579"/>
              <a:gd name="connsiteY66" fmla="*/ 3160712 h 6858000"/>
              <a:gd name="connsiteX67" fmla="*/ 7677066 w 7713579"/>
              <a:gd name="connsiteY67" fmla="*/ 3201987 h 6858000"/>
              <a:gd name="connsiteX68" fmla="*/ 7691354 w 7713579"/>
              <a:gd name="connsiteY68" fmla="*/ 3248025 h 6858000"/>
              <a:gd name="connsiteX69" fmla="*/ 7702466 w 7713579"/>
              <a:gd name="connsiteY69" fmla="*/ 3300412 h 6858000"/>
              <a:gd name="connsiteX70" fmla="*/ 7710404 w 7713579"/>
              <a:gd name="connsiteY70" fmla="*/ 3360737 h 6858000"/>
              <a:gd name="connsiteX71" fmla="*/ 7713579 w 7713579"/>
              <a:gd name="connsiteY71" fmla="*/ 3427412 h 6858000"/>
              <a:gd name="connsiteX72" fmla="*/ 7710404 w 7713579"/>
              <a:gd name="connsiteY72" fmla="*/ 3497262 h 6858000"/>
              <a:gd name="connsiteX73" fmla="*/ 7702466 w 7713579"/>
              <a:gd name="connsiteY73" fmla="*/ 3557587 h 6858000"/>
              <a:gd name="connsiteX74" fmla="*/ 7691354 w 7713579"/>
              <a:gd name="connsiteY74" fmla="*/ 3609975 h 6858000"/>
              <a:gd name="connsiteX75" fmla="*/ 7677066 w 7713579"/>
              <a:gd name="connsiteY75" fmla="*/ 3656012 h 6858000"/>
              <a:gd name="connsiteX76" fmla="*/ 7661191 w 7713579"/>
              <a:gd name="connsiteY76" fmla="*/ 3697287 h 6858000"/>
              <a:gd name="connsiteX77" fmla="*/ 7642141 w 7713579"/>
              <a:gd name="connsiteY77" fmla="*/ 3736975 h 6858000"/>
              <a:gd name="connsiteX78" fmla="*/ 7604041 w 7713579"/>
              <a:gd name="connsiteY78" fmla="*/ 3811587 h 6858000"/>
              <a:gd name="connsiteX79" fmla="*/ 7586579 w 7713579"/>
              <a:gd name="connsiteY79" fmla="*/ 3848100 h 6858000"/>
              <a:gd name="connsiteX80" fmla="*/ 7569116 w 7713579"/>
              <a:gd name="connsiteY80" fmla="*/ 3890962 h 6858000"/>
              <a:gd name="connsiteX81" fmla="*/ 7554829 w 7713579"/>
              <a:gd name="connsiteY81" fmla="*/ 3935412 h 6858000"/>
              <a:gd name="connsiteX82" fmla="*/ 7545304 w 7713579"/>
              <a:gd name="connsiteY82" fmla="*/ 3987800 h 6858000"/>
              <a:gd name="connsiteX83" fmla="*/ 7535779 w 7713579"/>
              <a:gd name="connsiteY83" fmla="*/ 4048125 h 6858000"/>
              <a:gd name="connsiteX84" fmla="*/ 7534191 w 7713579"/>
              <a:gd name="connsiteY84" fmla="*/ 4116387 h 6858000"/>
              <a:gd name="connsiteX85" fmla="*/ 7535779 w 7713579"/>
              <a:gd name="connsiteY85" fmla="*/ 4186237 h 6858000"/>
              <a:gd name="connsiteX86" fmla="*/ 7545304 w 7713579"/>
              <a:gd name="connsiteY86" fmla="*/ 4244975 h 6858000"/>
              <a:gd name="connsiteX87" fmla="*/ 7554829 w 7713579"/>
              <a:gd name="connsiteY87" fmla="*/ 4297362 h 6858000"/>
              <a:gd name="connsiteX88" fmla="*/ 7569116 w 7713579"/>
              <a:gd name="connsiteY88" fmla="*/ 4343400 h 6858000"/>
              <a:gd name="connsiteX89" fmla="*/ 7586579 w 7713579"/>
              <a:gd name="connsiteY89" fmla="*/ 4386262 h 6858000"/>
              <a:gd name="connsiteX90" fmla="*/ 7604041 w 7713579"/>
              <a:gd name="connsiteY90" fmla="*/ 4424362 h 6858000"/>
              <a:gd name="connsiteX91" fmla="*/ 7642141 w 7713579"/>
              <a:gd name="connsiteY91" fmla="*/ 4498975 h 6858000"/>
              <a:gd name="connsiteX92" fmla="*/ 7661191 w 7713579"/>
              <a:gd name="connsiteY92" fmla="*/ 4537075 h 6858000"/>
              <a:gd name="connsiteX93" fmla="*/ 7677066 w 7713579"/>
              <a:gd name="connsiteY93" fmla="*/ 4579937 h 6858000"/>
              <a:gd name="connsiteX94" fmla="*/ 7691354 w 7713579"/>
              <a:gd name="connsiteY94" fmla="*/ 4625975 h 6858000"/>
              <a:gd name="connsiteX95" fmla="*/ 7702466 w 7713579"/>
              <a:gd name="connsiteY95" fmla="*/ 4678362 h 6858000"/>
              <a:gd name="connsiteX96" fmla="*/ 7710404 w 7713579"/>
              <a:gd name="connsiteY96" fmla="*/ 4738687 h 6858000"/>
              <a:gd name="connsiteX97" fmla="*/ 7713579 w 7713579"/>
              <a:gd name="connsiteY97" fmla="*/ 4806950 h 6858000"/>
              <a:gd name="connsiteX98" fmla="*/ 7710404 w 7713579"/>
              <a:gd name="connsiteY98" fmla="*/ 4875212 h 6858000"/>
              <a:gd name="connsiteX99" fmla="*/ 7702466 w 7713579"/>
              <a:gd name="connsiteY99" fmla="*/ 4935537 h 6858000"/>
              <a:gd name="connsiteX100" fmla="*/ 7691354 w 7713579"/>
              <a:gd name="connsiteY100" fmla="*/ 4987925 h 6858000"/>
              <a:gd name="connsiteX101" fmla="*/ 7677066 w 7713579"/>
              <a:gd name="connsiteY101" fmla="*/ 5033962 h 6858000"/>
              <a:gd name="connsiteX102" fmla="*/ 7661191 w 7713579"/>
              <a:gd name="connsiteY102" fmla="*/ 5075237 h 6858000"/>
              <a:gd name="connsiteX103" fmla="*/ 7642141 w 7713579"/>
              <a:gd name="connsiteY103" fmla="*/ 5114925 h 6858000"/>
              <a:gd name="connsiteX104" fmla="*/ 7623091 w 7713579"/>
              <a:gd name="connsiteY104" fmla="*/ 5149850 h 6858000"/>
              <a:gd name="connsiteX105" fmla="*/ 7604041 w 7713579"/>
              <a:gd name="connsiteY105" fmla="*/ 5186362 h 6858000"/>
              <a:gd name="connsiteX106" fmla="*/ 7586579 w 7713579"/>
              <a:gd name="connsiteY106" fmla="*/ 5226050 h 6858000"/>
              <a:gd name="connsiteX107" fmla="*/ 7569116 w 7713579"/>
              <a:gd name="connsiteY107" fmla="*/ 5268912 h 6858000"/>
              <a:gd name="connsiteX108" fmla="*/ 7554829 w 7713579"/>
              <a:gd name="connsiteY108" fmla="*/ 5313362 h 6858000"/>
              <a:gd name="connsiteX109" fmla="*/ 7545304 w 7713579"/>
              <a:gd name="connsiteY109" fmla="*/ 5365750 h 6858000"/>
              <a:gd name="connsiteX110" fmla="*/ 7535779 w 7713579"/>
              <a:gd name="connsiteY110" fmla="*/ 5426075 h 6858000"/>
              <a:gd name="connsiteX111" fmla="*/ 7534191 w 7713579"/>
              <a:gd name="connsiteY111" fmla="*/ 5494337 h 6858000"/>
              <a:gd name="connsiteX112" fmla="*/ 7535779 w 7713579"/>
              <a:gd name="connsiteY112" fmla="*/ 5562600 h 6858000"/>
              <a:gd name="connsiteX113" fmla="*/ 7545304 w 7713579"/>
              <a:gd name="connsiteY113" fmla="*/ 5622925 h 6858000"/>
              <a:gd name="connsiteX114" fmla="*/ 7554829 w 7713579"/>
              <a:gd name="connsiteY114" fmla="*/ 5675312 h 6858000"/>
              <a:gd name="connsiteX115" fmla="*/ 7569116 w 7713579"/>
              <a:gd name="connsiteY115" fmla="*/ 5721350 h 6858000"/>
              <a:gd name="connsiteX116" fmla="*/ 7586579 w 7713579"/>
              <a:gd name="connsiteY116" fmla="*/ 5762625 h 6858000"/>
              <a:gd name="connsiteX117" fmla="*/ 7604041 w 7713579"/>
              <a:gd name="connsiteY117" fmla="*/ 5802312 h 6858000"/>
              <a:gd name="connsiteX118" fmla="*/ 7623091 w 7713579"/>
              <a:gd name="connsiteY118" fmla="*/ 5840412 h 6858000"/>
              <a:gd name="connsiteX119" fmla="*/ 7642141 w 7713579"/>
              <a:gd name="connsiteY119" fmla="*/ 5876925 h 6858000"/>
              <a:gd name="connsiteX120" fmla="*/ 7661191 w 7713579"/>
              <a:gd name="connsiteY120" fmla="*/ 5915025 h 6858000"/>
              <a:gd name="connsiteX121" fmla="*/ 7677066 w 7713579"/>
              <a:gd name="connsiteY121" fmla="*/ 5956300 h 6858000"/>
              <a:gd name="connsiteX122" fmla="*/ 7691354 w 7713579"/>
              <a:gd name="connsiteY122" fmla="*/ 6003925 h 6858000"/>
              <a:gd name="connsiteX123" fmla="*/ 7702466 w 7713579"/>
              <a:gd name="connsiteY123" fmla="*/ 6056312 h 6858000"/>
              <a:gd name="connsiteX124" fmla="*/ 7710404 w 7713579"/>
              <a:gd name="connsiteY124" fmla="*/ 6113462 h 6858000"/>
              <a:gd name="connsiteX125" fmla="*/ 7713579 w 7713579"/>
              <a:gd name="connsiteY125" fmla="*/ 6183312 h 6858000"/>
              <a:gd name="connsiteX126" fmla="*/ 7710404 w 7713579"/>
              <a:gd name="connsiteY126" fmla="*/ 6251575 h 6858000"/>
              <a:gd name="connsiteX127" fmla="*/ 7702466 w 7713579"/>
              <a:gd name="connsiteY127" fmla="*/ 6311900 h 6858000"/>
              <a:gd name="connsiteX128" fmla="*/ 7691354 w 7713579"/>
              <a:gd name="connsiteY128" fmla="*/ 6361112 h 6858000"/>
              <a:gd name="connsiteX129" fmla="*/ 7677066 w 7713579"/>
              <a:gd name="connsiteY129" fmla="*/ 6407150 h 6858000"/>
              <a:gd name="connsiteX130" fmla="*/ 7661191 w 7713579"/>
              <a:gd name="connsiteY130" fmla="*/ 6448425 h 6858000"/>
              <a:gd name="connsiteX131" fmla="*/ 7643729 w 7713579"/>
              <a:gd name="connsiteY131" fmla="*/ 6488112 h 6858000"/>
              <a:gd name="connsiteX132" fmla="*/ 7626266 w 7713579"/>
              <a:gd name="connsiteY132" fmla="*/ 6523037 h 6858000"/>
              <a:gd name="connsiteX133" fmla="*/ 7607216 w 7713579"/>
              <a:gd name="connsiteY133" fmla="*/ 6561137 h 6858000"/>
              <a:gd name="connsiteX134" fmla="*/ 7588166 w 7713579"/>
              <a:gd name="connsiteY134" fmla="*/ 6597650 h 6858000"/>
              <a:gd name="connsiteX135" fmla="*/ 7572291 w 7713579"/>
              <a:gd name="connsiteY135" fmla="*/ 6640512 h 6858000"/>
              <a:gd name="connsiteX136" fmla="*/ 7556416 w 7713579"/>
              <a:gd name="connsiteY136" fmla="*/ 6683375 h 6858000"/>
              <a:gd name="connsiteX137" fmla="*/ 7546891 w 7713579"/>
              <a:gd name="connsiteY137" fmla="*/ 6735762 h 6858000"/>
              <a:gd name="connsiteX138" fmla="*/ 7538954 w 7713579"/>
              <a:gd name="connsiteY138" fmla="*/ 6791325 h 6858000"/>
              <a:gd name="connsiteX139" fmla="*/ 7534191 w 7713579"/>
              <a:gd name="connsiteY139" fmla="*/ 6858000 h 6858000"/>
              <a:gd name="connsiteX140" fmla="*/ 0 w 7713579"/>
              <a:gd name="connsiteY140" fmla="*/ 6858000 h 6858000"/>
              <a:gd name="connsiteX141" fmla="*/ 0 w 7713579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713579" h="6858000">
                <a:moveTo>
                  <a:pt x="0" y="0"/>
                </a:moveTo>
                <a:lnTo>
                  <a:pt x="7534191" y="0"/>
                </a:lnTo>
                <a:lnTo>
                  <a:pt x="7538954" y="66675"/>
                </a:lnTo>
                <a:lnTo>
                  <a:pt x="7546891" y="122237"/>
                </a:lnTo>
                <a:lnTo>
                  <a:pt x="7556416" y="174625"/>
                </a:lnTo>
                <a:lnTo>
                  <a:pt x="7572291" y="217487"/>
                </a:lnTo>
                <a:lnTo>
                  <a:pt x="7588166" y="260350"/>
                </a:lnTo>
                <a:lnTo>
                  <a:pt x="7607216" y="296862"/>
                </a:lnTo>
                <a:lnTo>
                  <a:pt x="7626266" y="334962"/>
                </a:lnTo>
                <a:lnTo>
                  <a:pt x="7643729" y="369887"/>
                </a:lnTo>
                <a:lnTo>
                  <a:pt x="7661191" y="409575"/>
                </a:lnTo>
                <a:lnTo>
                  <a:pt x="7677066" y="450850"/>
                </a:lnTo>
                <a:lnTo>
                  <a:pt x="7691354" y="496887"/>
                </a:lnTo>
                <a:lnTo>
                  <a:pt x="7702466" y="546100"/>
                </a:lnTo>
                <a:lnTo>
                  <a:pt x="7710404" y="606425"/>
                </a:lnTo>
                <a:lnTo>
                  <a:pt x="7713579" y="673100"/>
                </a:lnTo>
                <a:lnTo>
                  <a:pt x="7710404" y="744537"/>
                </a:lnTo>
                <a:lnTo>
                  <a:pt x="7702466" y="801687"/>
                </a:lnTo>
                <a:lnTo>
                  <a:pt x="7691354" y="854075"/>
                </a:lnTo>
                <a:lnTo>
                  <a:pt x="7677066" y="901700"/>
                </a:lnTo>
                <a:lnTo>
                  <a:pt x="7661191" y="942975"/>
                </a:lnTo>
                <a:lnTo>
                  <a:pt x="7642141" y="981075"/>
                </a:lnTo>
                <a:lnTo>
                  <a:pt x="7623091" y="1017587"/>
                </a:lnTo>
                <a:lnTo>
                  <a:pt x="7604041" y="1055687"/>
                </a:lnTo>
                <a:lnTo>
                  <a:pt x="7586579" y="1095375"/>
                </a:lnTo>
                <a:lnTo>
                  <a:pt x="7569116" y="1136650"/>
                </a:lnTo>
                <a:lnTo>
                  <a:pt x="7554829" y="1182687"/>
                </a:lnTo>
                <a:lnTo>
                  <a:pt x="7545304" y="1235075"/>
                </a:lnTo>
                <a:lnTo>
                  <a:pt x="7535779" y="1295400"/>
                </a:lnTo>
                <a:lnTo>
                  <a:pt x="7534191" y="1363662"/>
                </a:lnTo>
                <a:lnTo>
                  <a:pt x="7535779" y="1431925"/>
                </a:lnTo>
                <a:lnTo>
                  <a:pt x="7545304" y="1492250"/>
                </a:lnTo>
                <a:lnTo>
                  <a:pt x="7554829" y="1544637"/>
                </a:lnTo>
                <a:lnTo>
                  <a:pt x="7569116" y="1589087"/>
                </a:lnTo>
                <a:lnTo>
                  <a:pt x="7586579" y="1631950"/>
                </a:lnTo>
                <a:lnTo>
                  <a:pt x="7604041" y="1671637"/>
                </a:lnTo>
                <a:lnTo>
                  <a:pt x="7623091" y="1708150"/>
                </a:lnTo>
                <a:lnTo>
                  <a:pt x="7642141" y="1743075"/>
                </a:lnTo>
                <a:lnTo>
                  <a:pt x="7661191" y="1782762"/>
                </a:lnTo>
                <a:lnTo>
                  <a:pt x="7677066" y="1824037"/>
                </a:lnTo>
                <a:lnTo>
                  <a:pt x="7691354" y="1870075"/>
                </a:lnTo>
                <a:lnTo>
                  <a:pt x="7702466" y="1922462"/>
                </a:lnTo>
                <a:lnTo>
                  <a:pt x="7710404" y="1982787"/>
                </a:lnTo>
                <a:lnTo>
                  <a:pt x="7713579" y="2051050"/>
                </a:lnTo>
                <a:lnTo>
                  <a:pt x="7710404" y="2119312"/>
                </a:lnTo>
                <a:lnTo>
                  <a:pt x="7702466" y="2179637"/>
                </a:lnTo>
                <a:lnTo>
                  <a:pt x="7691354" y="2232025"/>
                </a:lnTo>
                <a:lnTo>
                  <a:pt x="7677066" y="2278062"/>
                </a:lnTo>
                <a:lnTo>
                  <a:pt x="7661191" y="2319337"/>
                </a:lnTo>
                <a:lnTo>
                  <a:pt x="7642141" y="2359025"/>
                </a:lnTo>
                <a:lnTo>
                  <a:pt x="7623091" y="2395537"/>
                </a:lnTo>
                <a:lnTo>
                  <a:pt x="7604041" y="2433637"/>
                </a:lnTo>
                <a:lnTo>
                  <a:pt x="7586579" y="2471737"/>
                </a:lnTo>
                <a:lnTo>
                  <a:pt x="7569116" y="2513012"/>
                </a:lnTo>
                <a:lnTo>
                  <a:pt x="7554829" y="2560637"/>
                </a:lnTo>
                <a:lnTo>
                  <a:pt x="7545304" y="2613025"/>
                </a:lnTo>
                <a:lnTo>
                  <a:pt x="7535779" y="2671762"/>
                </a:lnTo>
                <a:lnTo>
                  <a:pt x="7534191" y="2741612"/>
                </a:lnTo>
                <a:lnTo>
                  <a:pt x="7535779" y="2809875"/>
                </a:lnTo>
                <a:lnTo>
                  <a:pt x="7545304" y="2868612"/>
                </a:lnTo>
                <a:lnTo>
                  <a:pt x="7554829" y="2922587"/>
                </a:lnTo>
                <a:lnTo>
                  <a:pt x="7569116" y="2967037"/>
                </a:lnTo>
                <a:lnTo>
                  <a:pt x="7586579" y="3009900"/>
                </a:lnTo>
                <a:lnTo>
                  <a:pt x="7604041" y="3046412"/>
                </a:lnTo>
                <a:lnTo>
                  <a:pt x="7623091" y="3084512"/>
                </a:lnTo>
                <a:lnTo>
                  <a:pt x="7642141" y="3121025"/>
                </a:lnTo>
                <a:lnTo>
                  <a:pt x="7661191" y="3160712"/>
                </a:lnTo>
                <a:lnTo>
                  <a:pt x="7677066" y="3201987"/>
                </a:lnTo>
                <a:lnTo>
                  <a:pt x="7691354" y="3248025"/>
                </a:lnTo>
                <a:lnTo>
                  <a:pt x="7702466" y="3300412"/>
                </a:lnTo>
                <a:lnTo>
                  <a:pt x="7710404" y="3360737"/>
                </a:lnTo>
                <a:lnTo>
                  <a:pt x="7713579" y="3427412"/>
                </a:lnTo>
                <a:lnTo>
                  <a:pt x="7710404" y="3497262"/>
                </a:lnTo>
                <a:lnTo>
                  <a:pt x="7702466" y="3557587"/>
                </a:lnTo>
                <a:lnTo>
                  <a:pt x="7691354" y="3609975"/>
                </a:lnTo>
                <a:lnTo>
                  <a:pt x="7677066" y="3656012"/>
                </a:lnTo>
                <a:lnTo>
                  <a:pt x="7661191" y="3697287"/>
                </a:lnTo>
                <a:lnTo>
                  <a:pt x="7642141" y="3736975"/>
                </a:lnTo>
                <a:lnTo>
                  <a:pt x="7604041" y="3811587"/>
                </a:lnTo>
                <a:lnTo>
                  <a:pt x="7586579" y="3848100"/>
                </a:lnTo>
                <a:lnTo>
                  <a:pt x="7569116" y="3890962"/>
                </a:lnTo>
                <a:lnTo>
                  <a:pt x="7554829" y="3935412"/>
                </a:lnTo>
                <a:lnTo>
                  <a:pt x="7545304" y="3987800"/>
                </a:lnTo>
                <a:lnTo>
                  <a:pt x="7535779" y="4048125"/>
                </a:lnTo>
                <a:lnTo>
                  <a:pt x="7534191" y="4116387"/>
                </a:lnTo>
                <a:lnTo>
                  <a:pt x="7535779" y="4186237"/>
                </a:lnTo>
                <a:lnTo>
                  <a:pt x="7545304" y="4244975"/>
                </a:lnTo>
                <a:lnTo>
                  <a:pt x="7554829" y="4297362"/>
                </a:lnTo>
                <a:lnTo>
                  <a:pt x="7569116" y="4343400"/>
                </a:lnTo>
                <a:lnTo>
                  <a:pt x="7586579" y="4386262"/>
                </a:lnTo>
                <a:lnTo>
                  <a:pt x="7604041" y="4424362"/>
                </a:lnTo>
                <a:lnTo>
                  <a:pt x="7642141" y="4498975"/>
                </a:lnTo>
                <a:lnTo>
                  <a:pt x="7661191" y="4537075"/>
                </a:lnTo>
                <a:lnTo>
                  <a:pt x="7677066" y="4579937"/>
                </a:lnTo>
                <a:lnTo>
                  <a:pt x="7691354" y="4625975"/>
                </a:lnTo>
                <a:lnTo>
                  <a:pt x="7702466" y="4678362"/>
                </a:lnTo>
                <a:lnTo>
                  <a:pt x="7710404" y="4738687"/>
                </a:lnTo>
                <a:lnTo>
                  <a:pt x="7713579" y="4806950"/>
                </a:lnTo>
                <a:lnTo>
                  <a:pt x="7710404" y="4875212"/>
                </a:lnTo>
                <a:lnTo>
                  <a:pt x="7702466" y="4935537"/>
                </a:lnTo>
                <a:lnTo>
                  <a:pt x="7691354" y="4987925"/>
                </a:lnTo>
                <a:lnTo>
                  <a:pt x="7677066" y="5033962"/>
                </a:lnTo>
                <a:lnTo>
                  <a:pt x="7661191" y="5075237"/>
                </a:lnTo>
                <a:lnTo>
                  <a:pt x="7642141" y="5114925"/>
                </a:lnTo>
                <a:lnTo>
                  <a:pt x="7623091" y="5149850"/>
                </a:lnTo>
                <a:lnTo>
                  <a:pt x="7604041" y="5186362"/>
                </a:lnTo>
                <a:lnTo>
                  <a:pt x="7586579" y="5226050"/>
                </a:lnTo>
                <a:lnTo>
                  <a:pt x="7569116" y="5268912"/>
                </a:lnTo>
                <a:lnTo>
                  <a:pt x="7554829" y="5313362"/>
                </a:lnTo>
                <a:lnTo>
                  <a:pt x="7545304" y="5365750"/>
                </a:lnTo>
                <a:lnTo>
                  <a:pt x="7535779" y="5426075"/>
                </a:lnTo>
                <a:lnTo>
                  <a:pt x="7534191" y="5494337"/>
                </a:lnTo>
                <a:lnTo>
                  <a:pt x="7535779" y="5562600"/>
                </a:lnTo>
                <a:lnTo>
                  <a:pt x="7545304" y="5622925"/>
                </a:lnTo>
                <a:lnTo>
                  <a:pt x="7554829" y="5675312"/>
                </a:lnTo>
                <a:lnTo>
                  <a:pt x="7569116" y="5721350"/>
                </a:lnTo>
                <a:lnTo>
                  <a:pt x="7586579" y="5762625"/>
                </a:lnTo>
                <a:lnTo>
                  <a:pt x="7604041" y="5802312"/>
                </a:lnTo>
                <a:lnTo>
                  <a:pt x="7623091" y="5840412"/>
                </a:lnTo>
                <a:lnTo>
                  <a:pt x="7642141" y="5876925"/>
                </a:lnTo>
                <a:lnTo>
                  <a:pt x="7661191" y="5915025"/>
                </a:lnTo>
                <a:lnTo>
                  <a:pt x="7677066" y="5956300"/>
                </a:lnTo>
                <a:lnTo>
                  <a:pt x="7691354" y="6003925"/>
                </a:lnTo>
                <a:lnTo>
                  <a:pt x="7702466" y="6056312"/>
                </a:lnTo>
                <a:lnTo>
                  <a:pt x="7710404" y="6113462"/>
                </a:lnTo>
                <a:lnTo>
                  <a:pt x="7713579" y="6183312"/>
                </a:lnTo>
                <a:lnTo>
                  <a:pt x="7710404" y="6251575"/>
                </a:lnTo>
                <a:lnTo>
                  <a:pt x="7702466" y="6311900"/>
                </a:lnTo>
                <a:lnTo>
                  <a:pt x="7691354" y="6361112"/>
                </a:lnTo>
                <a:lnTo>
                  <a:pt x="7677066" y="6407150"/>
                </a:lnTo>
                <a:lnTo>
                  <a:pt x="7661191" y="6448425"/>
                </a:lnTo>
                <a:lnTo>
                  <a:pt x="7643729" y="6488112"/>
                </a:lnTo>
                <a:lnTo>
                  <a:pt x="7626266" y="6523037"/>
                </a:lnTo>
                <a:lnTo>
                  <a:pt x="7607216" y="6561137"/>
                </a:lnTo>
                <a:lnTo>
                  <a:pt x="7588166" y="6597650"/>
                </a:lnTo>
                <a:lnTo>
                  <a:pt x="7572291" y="6640512"/>
                </a:lnTo>
                <a:lnTo>
                  <a:pt x="7556416" y="6683375"/>
                </a:lnTo>
                <a:lnTo>
                  <a:pt x="7546891" y="6735762"/>
                </a:lnTo>
                <a:lnTo>
                  <a:pt x="7538954" y="6791325"/>
                </a:lnTo>
                <a:lnTo>
                  <a:pt x="753419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: Shape 193">
            <a:extLst>
              <a:ext uri="{FF2B5EF4-FFF2-40B4-BE49-F238E27FC236}">
                <a16:creationId xmlns:a16="http://schemas.microsoft.com/office/drawing/2014/main" id="{DC85BF5E-2BD6-4E5B-8EA3-420B45BB03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7389812" y="0"/>
            <a:ext cx="4802188" cy="6858000"/>
          </a:xfrm>
          <a:custGeom>
            <a:avLst/>
            <a:gdLst>
              <a:gd name="connsiteX0" fmla="*/ 0 w 4802188"/>
              <a:gd name="connsiteY0" fmla="*/ 0 h 6858000"/>
              <a:gd name="connsiteX1" fmla="*/ 4802188 w 4802188"/>
              <a:gd name="connsiteY1" fmla="*/ 0 h 6858000"/>
              <a:gd name="connsiteX2" fmla="*/ 4802188 w 4802188"/>
              <a:gd name="connsiteY2" fmla="*/ 6858000 h 6858000"/>
              <a:gd name="connsiteX3" fmla="*/ 0 w 4802188"/>
              <a:gd name="connsiteY3" fmla="*/ 6858000 h 6858000"/>
              <a:gd name="connsiteX4" fmla="*/ 4763 w 4802188"/>
              <a:gd name="connsiteY4" fmla="*/ 6791325 h 6858000"/>
              <a:gd name="connsiteX5" fmla="*/ 12700 w 4802188"/>
              <a:gd name="connsiteY5" fmla="*/ 6735762 h 6858000"/>
              <a:gd name="connsiteX6" fmla="*/ 22225 w 4802188"/>
              <a:gd name="connsiteY6" fmla="*/ 6683375 h 6858000"/>
              <a:gd name="connsiteX7" fmla="*/ 38100 w 4802188"/>
              <a:gd name="connsiteY7" fmla="*/ 6640512 h 6858000"/>
              <a:gd name="connsiteX8" fmla="*/ 53975 w 4802188"/>
              <a:gd name="connsiteY8" fmla="*/ 6597650 h 6858000"/>
              <a:gd name="connsiteX9" fmla="*/ 73025 w 4802188"/>
              <a:gd name="connsiteY9" fmla="*/ 6561137 h 6858000"/>
              <a:gd name="connsiteX10" fmla="*/ 92075 w 4802188"/>
              <a:gd name="connsiteY10" fmla="*/ 6523037 h 6858000"/>
              <a:gd name="connsiteX11" fmla="*/ 109538 w 4802188"/>
              <a:gd name="connsiteY11" fmla="*/ 6488112 h 6858000"/>
              <a:gd name="connsiteX12" fmla="*/ 127000 w 4802188"/>
              <a:gd name="connsiteY12" fmla="*/ 6448425 h 6858000"/>
              <a:gd name="connsiteX13" fmla="*/ 142875 w 4802188"/>
              <a:gd name="connsiteY13" fmla="*/ 6407150 h 6858000"/>
              <a:gd name="connsiteX14" fmla="*/ 157163 w 4802188"/>
              <a:gd name="connsiteY14" fmla="*/ 6361112 h 6858000"/>
              <a:gd name="connsiteX15" fmla="*/ 168275 w 4802188"/>
              <a:gd name="connsiteY15" fmla="*/ 6311900 h 6858000"/>
              <a:gd name="connsiteX16" fmla="*/ 176213 w 4802188"/>
              <a:gd name="connsiteY16" fmla="*/ 6251575 h 6858000"/>
              <a:gd name="connsiteX17" fmla="*/ 179388 w 4802188"/>
              <a:gd name="connsiteY17" fmla="*/ 6183312 h 6858000"/>
              <a:gd name="connsiteX18" fmla="*/ 176213 w 4802188"/>
              <a:gd name="connsiteY18" fmla="*/ 6113462 h 6858000"/>
              <a:gd name="connsiteX19" fmla="*/ 168275 w 4802188"/>
              <a:gd name="connsiteY19" fmla="*/ 6056312 h 6858000"/>
              <a:gd name="connsiteX20" fmla="*/ 157163 w 4802188"/>
              <a:gd name="connsiteY20" fmla="*/ 6003925 h 6858000"/>
              <a:gd name="connsiteX21" fmla="*/ 142875 w 4802188"/>
              <a:gd name="connsiteY21" fmla="*/ 5956300 h 6858000"/>
              <a:gd name="connsiteX22" fmla="*/ 127000 w 4802188"/>
              <a:gd name="connsiteY22" fmla="*/ 5915025 h 6858000"/>
              <a:gd name="connsiteX23" fmla="*/ 107950 w 4802188"/>
              <a:gd name="connsiteY23" fmla="*/ 5876925 h 6858000"/>
              <a:gd name="connsiteX24" fmla="*/ 88900 w 4802188"/>
              <a:gd name="connsiteY24" fmla="*/ 5840412 h 6858000"/>
              <a:gd name="connsiteX25" fmla="*/ 69850 w 4802188"/>
              <a:gd name="connsiteY25" fmla="*/ 5802312 h 6858000"/>
              <a:gd name="connsiteX26" fmla="*/ 52388 w 4802188"/>
              <a:gd name="connsiteY26" fmla="*/ 5762625 h 6858000"/>
              <a:gd name="connsiteX27" fmla="*/ 34925 w 4802188"/>
              <a:gd name="connsiteY27" fmla="*/ 5721350 h 6858000"/>
              <a:gd name="connsiteX28" fmla="*/ 20638 w 4802188"/>
              <a:gd name="connsiteY28" fmla="*/ 5675312 h 6858000"/>
              <a:gd name="connsiteX29" fmla="*/ 11113 w 4802188"/>
              <a:gd name="connsiteY29" fmla="*/ 5622925 h 6858000"/>
              <a:gd name="connsiteX30" fmla="*/ 1588 w 4802188"/>
              <a:gd name="connsiteY30" fmla="*/ 5562600 h 6858000"/>
              <a:gd name="connsiteX31" fmla="*/ 0 w 4802188"/>
              <a:gd name="connsiteY31" fmla="*/ 5494337 h 6858000"/>
              <a:gd name="connsiteX32" fmla="*/ 1588 w 4802188"/>
              <a:gd name="connsiteY32" fmla="*/ 5426075 h 6858000"/>
              <a:gd name="connsiteX33" fmla="*/ 11113 w 4802188"/>
              <a:gd name="connsiteY33" fmla="*/ 5365750 h 6858000"/>
              <a:gd name="connsiteX34" fmla="*/ 20638 w 4802188"/>
              <a:gd name="connsiteY34" fmla="*/ 5313362 h 6858000"/>
              <a:gd name="connsiteX35" fmla="*/ 34925 w 4802188"/>
              <a:gd name="connsiteY35" fmla="*/ 5268912 h 6858000"/>
              <a:gd name="connsiteX36" fmla="*/ 52388 w 4802188"/>
              <a:gd name="connsiteY36" fmla="*/ 5226050 h 6858000"/>
              <a:gd name="connsiteX37" fmla="*/ 69850 w 4802188"/>
              <a:gd name="connsiteY37" fmla="*/ 5186362 h 6858000"/>
              <a:gd name="connsiteX38" fmla="*/ 88900 w 4802188"/>
              <a:gd name="connsiteY38" fmla="*/ 5149850 h 6858000"/>
              <a:gd name="connsiteX39" fmla="*/ 107950 w 4802188"/>
              <a:gd name="connsiteY39" fmla="*/ 5114925 h 6858000"/>
              <a:gd name="connsiteX40" fmla="*/ 127000 w 4802188"/>
              <a:gd name="connsiteY40" fmla="*/ 5075237 h 6858000"/>
              <a:gd name="connsiteX41" fmla="*/ 142875 w 4802188"/>
              <a:gd name="connsiteY41" fmla="*/ 5033962 h 6858000"/>
              <a:gd name="connsiteX42" fmla="*/ 157163 w 4802188"/>
              <a:gd name="connsiteY42" fmla="*/ 4987925 h 6858000"/>
              <a:gd name="connsiteX43" fmla="*/ 168275 w 4802188"/>
              <a:gd name="connsiteY43" fmla="*/ 4935537 h 6858000"/>
              <a:gd name="connsiteX44" fmla="*/ 176213 w 4802188"/>
              <a:gd name="connsiteY44" fmla="*/ 4875212 h 6858000"/>
              <a:gd name="connsiteX45" fmla="*/ 179388 w 4802188"/>
              <a:gd name="connsiteY45" fmla="*/ 4806950 h 6858000"/>
              <a:gd name="connsiteX46" fmla="*/ 176213 w 4802188"/>
              <a:gd name="connsiteY46" fmla="*/ 4738687 h 6858000"/>
              <a:gd name="connsiteX47" fmla="*/ 168275 w 4802188"/>
              <a:gd name="connsiteY47" fmla="*/ 4678362 h 6858000"/>
              <a:gd name="connsiteX48" fmla="*/ 157163 w 4802188"/>
              <a:gd name="connsiteY48" fmla="*/ 4625975 h 6858000"/>
              <a:gd name="connsiteX49" fmla="*/ 142875 w 4802188"/>
              <a:gd name="connsiteY49" fmla="*/ 4579937 h 6858000"/>
              <a:gd name="connsiteX50" fmla="*/ 127000 w 4802188"/>
              <a:gd name="connsiteY50" fmla="*/ 4537075 h 6858000"/>
              <a:gd name="connsiteX51" fmla="*/ 107950 w 4802188"/>
              <a:gd name="connsiteY51" fmla="*/ 4498975 h 6858000"/>
              <a:gd name="connsiteX52" fmla="*/ 69850 w 4802188"/>
              <a:gd name="connsiteY52" fmla="*/ 4424362 h 6858000"/>
              <a:gd name="connsiteX53" fmla="*/ 52388 w 4802188"/>
              <a:gd name="connsiteY53" fmla="*/ 4386262 h 6858000"/>
              <a:gd name="connsiteX54" fmla="*/ 34925 w 4802188"/>
              <a:gd name="connsiteY54" fmla="*/ 4343400 h 6858000"/>
              <a:gd name="connsiteX55" fmla="*/ 20638 w 4802188"/>
              <a:gd name="connsiteY55" fmla="*/ 4297362 h 6858000"/>
              <a:gd name="connsiteX56" fmla="*/ 11113 w 4802188"/>
              <a:gd name="connsiteY56" fmla="*/ 4244975 h 6858000"/>
              <a:gd name="connsiteX57" fmla="*/ 1588 w 4802188"/>
              <a:gd name="connsiteY57" fmla="*/ 4186237 h 6858000"/>
              <a:gd name="connsiteX58" fmla="*/ 0 w 4802188"/>
              <a:gd name="connsiteY58" fmla="*/ 4116387 h 6858000"/>
              <a:gd name="connsiteX59" fmla="*/ 1588 w 4802188"/>
              <a:gd name="connsiteY59" fmla="*/ 4048125 h 6858000"/>
              <a:gd name="connsiteX60" fmla="*/ 11113 w 4802188"/>
              <a:gd name="connsiteY60" fmla="*/ 3987800 h 6858000"/>
              <a:gd name="connsiteX61" fmla="*/ 20638 w 4802188"/>
              <a:gd name="connsiteY61" fmla="*/ 3935412 h 6858000"/>
              <a:gd name="connsiteX62" fmla="*/ 34925 w 4802188"/>
              <a:gd name="connsiteY62" fmla="*/ 3890962 h 6858000"/>
              <a:gd name="connsiteX63" fmla="*/ 52388 w 4802188"/>
              <a:gd name="connsiteY63" fmla="*/ 3848100 h 6858000"/>
              <a:gd name="connsiteX64" fmla="*/ 69850 w 4802188"/>
              <a:gd name="connsiteY64" fmla="*/ 3811587 h 6858000"/>
              <a:gd name="connsiteX65" fmla="*/ 107950 w 4802188"/>
              <a:gd name="connsiteY65" fmla="*/ 3736975 h 6858000"/>
              <a:gd name="connsiteX66" fmla="*/ 127000 w 4802188"/>
              <a:gd name="connsiteY66" fmla="*/ 3697287 h 6858000"/>
              <a:gd name="connsiteX67" fmla="*/ 142875 w 4802188"/>
              <a:gd name="connsiteY67" fmla="*/ 3656012 h 6858000"/>
              <a:gd name="connsiteX68" fmla="*/ 157163 w 4802188"/>
              <a:gd name="connsiteY68" fmla="*/ 3609975 h 6858000"/>
              <a:gd name="connsiteX69" fmla="*/ 168275 w 4802188"/>
              <a:gd name="connsiteY69" fmla="*/ 3557587 h 6858000"/>
              <a:gd name="connsiteX70" fmla="*/ 176213 w 4802188"/>
              <a:gd name="connsiteY70" fmla="*/ 3497262 h 6858000"/>
              <a:gd name="connsiteX71" fmla="*/ 179388 w 4802188"/>
              <a:gd name="connsiteY71" fmla="*/ 3427412 h 6858000"/>
              <a:gd name="connsiteX72" fmla="*/ 176213 w 4802188"/>
              <a:gd name="connsiteY72" fmla="*/ 3360737 h 6858000"/>
              <a:gd name="connsiteX73" fmla="*/ 168275 w 4802188"/>
              <a:gd name="connsiteY73" fmla="*/ 3300412 h 6858000"/>
              <a:gd name="connsiteX74" fmla="*/ 157163 w 4802188"/>
              <a:gd name="connsiteY74" fmla="*/ 3248025 h 6858000"/>
              <a:gd name="connsiteX75" fmla="*/ 142875 w 4802188"/>
              <a:gd name="connsiteY75" fmla="*/ 3201987 h 6858000"/>
              <a:gd name="connsiteX76" fmla="*/ 127000 w 4802188"/>
              <a:gd name="connsiteY76" fmla="*/ 3160712 h 6858000"/>
              <a:gd name="connsiteX77" fmla="*/ 107950 w 4802188"/>
              <a:gd name="connsiteY77" fmla="*/ 3121025 h 6858000"/>
              <a:gd name="connsiteX78" fmla="*/ 88900 w 4802188"/>
              <a:gd name="connsiteY78" fmla="*/ 3084512 h 6858000"/>
              <a:gd name="connsiteX79" fmla="*/ 69850 w 4802188"/>
              <a:gd name="connsiteY79" fmla="*/ 3046412 h 6858000"/>
              <a:gd name="connsiteX80" fmla="*/ 52388 w 4802188"/>
              <a:gd name="connsiteY80" fmla="*/ 3009900 h 6858000"/>
              <a:gd name="connsiteX81" fmla="*/ 34925 w 4802188"/>
              <a:gd name="connsiteY81" fmla="*/ 2967037 h 6858000"/>
              <a:gd name="connsiteX82" fmla="*/ 20638 w 4802188"/>
              <a:gd name="connsiteY82" fmla="*/ 2922587 h 6858000"/>
              <a:gd name="connsiteX83" fmla="*/ 11113 w 4802188"/>
              <a:gd name="connsiteY83" fmla="*/ 2868612 h 6858000"/>
              <a:gd name="connsiteX84" fmla="*/ 1588 w 4802188"/>
              <a:gd name="connsiteY84" fmla="*/ 2809875 h 6858000"/>
              <a:gd name="connsiteX85" fmla="*/ 0 w 4802188"/>
              <a:gd name="connsiteY85" fmla="*/ 2741612 h 6858000"/>
              <a:gd name="connsiteX86" fmla="*/ 1588 w 4802188"/>
              <a:gd name="connsiteY86" fmla="*/ 2671762 h 6858000"/>
              <a:gd name="connsiteX87" fmla="*/ 11113 w 4802188"/>
              <a:gd name="connsiteY87" fmla="*/ 2613025 h 6858000"/>
              <a:gd name="connsiteX88" fmla="*/ 20638 w 4802188"/>
              <a:gd name="connsiteY88" fmla="*/ 2560637 h 6858000"/>
              <a:gd name="connsiteX89" fmla="*/ 34925 w 4802188"/>
              <a:gd name="connsiteY89" fmla="*/ 2513012 h 6858000"/>
              <a:gd name="connsiteX90" fmla="*/ 52388 w 4802188"/>
              <a:gd name="connsiteY90" fmla="*/ 2471737 h 6858000"/>
              <a:gd name="connsiteX91" fmla="*/ 69850 w 4802188"/>
              <a:gd name="connsiteY91" fmla="*/ 2433637 h 6858000"/>
              <a:gd name="connsiteX92" fmla="*/ 88900 w 4802188"/>
              <a:gd name="connsiteY92" fmla="*/ 2395537 h 6858000"/>
              <a:gd name="connsiteX93" fmla="*/ 107950 w 4802188"/>
              <a:gd name="connsiteY93" fmla="*/ 2359025 h 6858000"/>
              <a:gd name="connsiteX94" fmla="*/ 127000 w 4802188"/>
              <a:gd name="connsiteY94" fmla="*/ 2319337 h 6858000"/>
              <a:gd name="connsiteX95" fmla="*/ 142875 w 4802188"/>
              <a:gd name="connsiteY95" fmla="*/ 2278062 h 6858000"/>
              <a:gd name="connsiteX96" fmla="*/ 157163 w 4802188"/>
              <a:gd name="connsiteY96" fmla="*/ 2232025 h 6858000"/>
              <a:gd name="connsiteX97" fmla="*/ 168275 w 4802188"/>
              <a:gd name="connsiteY97" fmla="*/ 2179637 h 6858000"/>
              <a:gd name="connsiteX98" fmla="*/ 176213 w 4802188"/>
              <a:gd name="connsiteY98" fmla="*/ 2119312 h 6858000"/>
              <a:gd name="connsiteX99" fmla="*/ 179388 w 4802188"/>
              <a:gd name="connsiteY99" fmla="*/ 2051050 h 6858000"/>
              <a:gd name="connsiteX100" fmla="*/ 176213 w 4802188"/>
              <a:gd name="connsiteY100" fmla="*/ 1982787 h 6858000"/>
              <a:gd name="connsiteX101" fmla="*/ 168275 w 4802188"/>
              <a:gd name="connsiteY101" fmla="*/ 1922462 h 6858000"/>
              <a:gd name="connsiteX102" fmla="*/ 157163 w 4802188"/>
              <a:gd name="connsiteY102" fmla="*/ 1870075 h 6858000"/>
              <a:gd name="connsiteX103" fmla="*/ 142875 w 4802188"/>
              <a:gd name="connsiteY103" fmla="*/ 1824037 h 6858000"/>
              <a:gd name="connsiteX104" fmla="*/ 127000 w 4802188"/>
              <a:gd name="connsiteY104" fmla="*/ 1782762 h 6858000"/>
              <a:gd name="connsiteX105" fmla="*/ 107950 w 4802188"/>
              <a:gd name="connsiteY105" fmla="*/ 1743075 h 6858000"/>
              <a:gd name="connsiteX106" fmla="*/ 88900 w 4802188"/>
              <a:gd name="connsiteY106" fmla="*/ 1708150 h 6858000"/>
              <a:gd name="connsiteX107" fmla="*/ 69850 w 4802188"/>
              <a:gd name="connsiteY107" fmla="*/ 1671637 h 6858000"/>
              <a:gd name="connsiteX108" fmla="*/ 52388 w 4802188"/>
              <a:gd name="connsiteY108" fmla="*/ 1631950 h 6858000"/>
              <a:gd name="connsiteX109" fmla="*/ 34925 w 4802188"/>
              <a:gd name="connsiteY109" fmla="*/ 1589087 h 6858000"/>
              <a:gd name="connsiteX110" fmla="*/ 20638 w 4802188"/>
              <a:gd name="connsiteY110" fmla="*/ 1544637 h 6858000"/>
              <a:gd name="connsiteX111" fmla="*/ 11113 w 4802188"/>
              <a:gd name="connsiteY111" fmla="*/ 1492250 h 6858000"/>
              <a:gd name="connsiteX112" fmla="*/ 1588 w 4802188"/>
              <a:gd name="connsiteY112" fmla="*/ 1431925 h 6858000"/>
              <a:gd name="connsiteX113" fmla="*/ 0 w 4802188"/>
              <a:gd name="connsiteY113" fmla="*/ 1363662 h 6858000"/>
              <a:gd name="connsiteX114" fmla="*/ 1588 w 4802188"/>
              <a:gd name="connsiteY114" fmla="*/ 1295400 h 6858000"/>
              <a:gd name="connsiteX115" fmla="*/ 11113 w 4802188"/>
              <a:gd name="connsiteY115" fmla="*/ 1235075 h 6858000"/>
              <a:gd name="connsiteX116" fmla="*/ 20638 w 4802188"/>
              <a:gd name="connsiteY116" fmla="*/ 1182687 h 6858000"/>
              <a:gd name="connsiteX117" fmla="*/ 34925 w 4802188"/>
              <a:gd name="connsiteY117" fmla="*/ 1136650 h 6858000"/>
              <a:gd name="connsiteX118" fmla="*/ 52388 w 4802188"/>
              <a:gd name="connsiteY118" fmla="*/ 1095375 h 6858000"/>
              <a:gd name="connsiteX119" fmla="*/ 69850 w 4802188"/>
              <a:gd name="connsiteY119" fmla="*/ 1055687 h 6858000"/>
              <a:gd name="connsiteX120" fmla="*/ 88900 w 4802188"/>
              <a:gd name="connsiteY120" fmla="*/ 1017587 h 6858000"/>
              <a:gd name="connsiteX121" fmla="*/ 107950 w 4802188"/>
              <a:gd name="connsiteY121" fmla="*/ 981075 h 6858000"/>
              <a:gd name="connsiteX122" fmla="*/ 127000 w 4802188"/>
              <a:gd name="connsiteY122" fmla="*/ 942975 h 6858000"/>
              <a:gd name="connsiteX123" fmla="*/ 142875 w 4802188"/>
              <a:gd name="connsiteY123" fmla="*/ 901700 h 6858000"/>
              <a:gd name="connsiteX124" fmla="*/ 157163 w 4802188"/>
              <a:gd name="connsiteY124" fmla="*/ 854075 h 6858000"/>
              <a:gd name="connsiteX125" fmla="*/ 168275 w 4802188"/>
              <a:gd name="connsiteY125" fmla="*/ 801687 h 6858000"/>
              <a:gd name="connsiteX126" fmla="*/ 176213 w 4802188"/>
              <a:gd name="connsiteY126" fmla="*/ 744537 h 6858000"/>
              <a:gd name="connsiteX127" fmla="*/ 179388 w 4802188"/>
              <a:gd name="connsiteY127" fmla="*/ 673100 h 6858000"/>
              <a:gd name="connsiteX128" fmla="*/ 176213 w 4802188"/>
              <a:gd name="connsiteY128" fmla="*/ 606425 h 6858000"/>
              <a:gd name="connsiteX129" fmla="*/ 168275 w 4802188"/>
              <a:gd name="connsiteY129" fmla="*/ 546100 h 6858000"/>
              <a:gd name="connsiteX130" fmla="*/ 157163 w 4802188"/>
              <a:gd name="connsiteY130" fmla="*/ 496887 h 6858000"/>
              <a:gd name="connsiteX131" fmla="*/ 142875 w 4802188"/>
              <a:gd name="connsiteY131" fmla="*/ 450850 h 6858000"/>
              <a:gd name="connsiteX132" fmla="*/ 127000 w 4802188"/>
              <a:gd name="connsiteY132" fmla="*/ 409575 h 6858000"/>
              <a:gd name="connsiteX133" fmla="*/ 109538 w 4802188"/>
              <a:gd name="connsiteY133" fmla="*/ 369887 h 6858000"/>
              <a:gd name="connsiteX134" fmla="*/ 92075 w 4802188"/>
              <a:gd name="connsiteY134" fmla="*/ 334962 h 6858000"/>
              <a:gd name="connsiteX135" fmla="*/ 73025 w 4802188"/>
              <a:gd name="connsiteY135" fmla="*/ 296862 h 6858000"/>
              <a:gd name="connsiteX136" fmla="*/ 53975 w 4802188"/>
              <a:gd name="connsiteY136" fmla="*/ 260350 h 6858000"/>
              <a:gd name="connsiteX137" fmla="*/ 38100 w 4802188"/>
              <a:gd name="connsiteY137" fmla="*/ 217487 h 6858000"/>
              <a:gd name="connsiteX138" fmla="*/ 22225 w 4802188"/>
              <a:gd name="connsiteY138" fmla="*/ 174625 h 6858000"/>
              <a:gd name="connsiteX139" fmla="*/ 12700 w 4802188"/>
              <a:gd name="connsiteY139" fmla="*/ 122237 h 6858000"/>
              <a:gd name="connsiteX140" fmla="*/ 4763 w 4802188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4802188" h="6858000">
                <a:moveTo>
                  <a:pt x="0" y="0"/>
                </a:moveTo>
                <a:lnTo>
                  <a:pt x="4802188" y="0"/>
                </a:lnTo>
                <a:lnTo>
                  <a:pt x="4802188" y="6858000"/>
                </a:lnTo>
                <a:lnTo>
                  <a:pt x="0" y="6858000"/>
                </a:lnTo>
                <a:lnTo>
                  <a:pt x="4763" y="6791325"/>
                </a:lnTo>
                <a:lnTo>
                  <a:pt x="12700" y="6735762"/>
                </a:lnTo>
                <a:lnTo>
                  <a:pt x="22225" y="6683375"/>
                </a:lnTo>
                <a:lnTo>
                  <a:pt x="38100" y="6640512"/>
                </a:lnTo>
                <a:lnTo>
                  <a:pt x="53975" y="6597650"/>
                </a:lnTo>
                <a:lnTo>
                  <a:pt x="73025" y="6561137"/>
                </a:lnTo>
                <a:lnTo>
                  <a:pt x="92075" y="6523037"/>
                </a:lnTo>
                <a:lnTo>
                  <a:pt x="109538" y="6488112"/>
                </a:lnTo>
                <a:lnTo>
                  <a:pt x="127000" y="6448425"/>
                </a:lnTo>
                <a:lnTo>
                  <a:pt x="142875" y="6407150"/>
                </a:lnTo>
                <a:lnTo>
                  <a:pt x="157163" y="6361112"/>
                </a:lnTo>
                <a:lnTo>
                  <a:pt x="168275" y="6311900"/>
                </a:lnTo>
                <a:lnTo>
                  <a:pt x="176213" y="6251575"/>
                </a:lnTo>
                <a:lnTo>
                  <a:pt x="179388" y="6183312"/>
                </a:lnTo>
                <a:lnTo>
                  <a:pt x="176213" y="6113462"/>
                </a:lnTo>
                <a:lnTo>
                  <a:pt x="168275" y="6056312"/>
                </a:lnTo>
                <a:lnTo>
                  <a:pt x="157163" y="6003925"/>
                </a:lnTo>
                <a:lnTo>
                  <a:pt x="142875" y="5956300"/>
                </a:lnTo>
                <a:lnTo>
                  <a:pt x="127000" y="5915025"/>
                </a:lnTo>
                <a:lnTo>
                  <a:pt x="107950" y="5876925"/>
                </a:lnTo>
                <a:lnTo>
                  <a:pt x="88900" y="5840412"/>
                </a:lnTo>
                <a:lnTo>
                  <a:pt x="69850" y="5802312"/>
                </a:lnTo>
                <a:lnTo>
                  <a:pt x="52388" y="5762625"/>
                </a:lnTo>
                <a:lnTo>
                  <a:pt x="34925" y="5721350"/>
                </a:lnTo>
                <a:lnTo>
                  <a:pt x="20638" y="5675312"/>
                </a:lnTo>
                <a:lnTo>
                  <a:pt x="11113" y="5622925"/>
                </a:lnTo>
                <a:lnTo>
                  <a:pt x="1588" y="5562600"/>
                </a:lnTo>
                <a:lnTo>
                  <a:pt x="0" y="5494337"/>
                </a:lnTo>
                <a:lnTo>
                  <a:pt x="1588" y="5426075"/>
                </a:lnTo>
                <a:lnTo>
                  <a:pt x="11113" y="5365750"/>
                </a:lnTo>
                <a:lnTo>
                  <a:pt x="20638" y="5313362"/>
                </a:lnTo>
                <a:lnTo>
                  <a:pt x="34925" y="5268912"/>
                </a:lnTo>
                <a:lnTo>
                  <a:pt x="52388" y="5226050"/>
                </a:lnTo>
                <a:lnTo>
                  <a:pt x="69850" y="5186362"/>
                </a:lnTo>
                <a:lnTo>
                  <a:pt x="88900" y="5149850"/>
                </a:lnTo>
                <a:lnTo>
                  <a:pt x="107950" y="5114925"/>
                </a:lnTo>
                <a:lnTo>
                  <a:pt x="127000" y="5075237"/>
                </a:lnTo>
                <a:lnTo>
                  <a:pt x="142875" y="5033962"/>
                </a:lnTo>
                <a:lnTo>
                  <a:pt x="157163" y="4987925"/>
                </a:lnTo>
                <a:lnTo>
                  <a:pt x="168275" y="4935537"/>
                </a:lnTo>
                <a:lnTo>
                  <a:pt x="176213" y="4875212"/>
                </a:lnTo>
                <a:lnTo>
                  <a:pt x="179388" y="4806950"/>
                </a:lnTo>
                <a:lnTo>
                  <a:pt x="176213" y="4738687"/>
                </a:lnTo>
                <a:lnTo>
                  <a:pt x="168275" y="4678362"/>
                </a:lnTo>
                <a:lnTo>
                  <a:pt x="157163" y="4625975"/>
                </a:lnTo>
                <a:lnTo>
                  <a:pt x="142875" y="4579937"/>
                </a:lnTo>
                <a:lnTo>
                  <a:pt x="127000" y="4537075"/>
                </a:lnTo>
                <a:lnTo>
                  <a:pt x="107950" y="4498975"/>
                </a:lnTo>
                <a:lnTo>
                  <a:pt x="69850" y="4424362"/>
                </a:lnTo>
                <a:lnTo>
                  <a:pt x="52388" y="4386262"/>
                </a:lnTo>
                <a:lnTo>
                  <a:pt x="34925" y="4343400"/>
                </a:lnTo>
                <a:lnTo>
                  <a:pt x="20638" y="4297362"/>
                </a:lnTo>
                <a:lnTo>
                  <a:pt x="11113" y="4244975"/>
                </a:lnTo>
                <a:lnTo>
                  <a:pt x="1588" y="4186237"/>
                </a:lnTo>
                <a:lnTo>
                  <a:pt x="0" y="4116387"/>
                </a:lnTo>
                <a:lnTo>
                  <a:pt x="1588" y="4048125"/>
                </a:lnTo>
                <a:lnTo>
                  <a:pt x="11113" y="3987800"/>
                </a:lnTo>
                <a:lnTo>
                  <a:pt x="20638" y="3935412"/>
                </a:lnTo>
                <a:lnTo>
                  <a:pt x="34925" y="3890962"/>
                </a:lnTo>
                <a:lnTo>
                  <a:pt x="52388" y="3848100"/>
                </a:lnTo>
                <a:lnTo>
                  <a:pt x="69850" y="3811587"/>
                </a:lnTo>
                <a:lnTo>
                  <a:pt x="107950" y="3736975"/>
                </a:lnTo>
                <a:lnTo>
                  <a:pt x="127000" y="3697287"/>
                </a:lnTo>
                <a:lnTo>
                  <a:pt x="142875" y="3656012"/>
                </a:lnTo>
                <a:lnTo>
                  <a:pt x="157163" y="3609975"/>
                </a:lnTo>
                <a:lnTo>
                  <a:pt x="168275" y="3557587"/>
                </a:lnTo>
                <a:lnTo>
                  <a:pt x="176213" y="3497262"/>
                </a:lnTo>
                <a:lnTo>
                  <a:pt x="179388" y="3427412"/>
                </a:lnTo>
                <a:lnTo>
                  <a:pt x="176213" y="3360737"/>
                </a:lnTo>
                <a:lnTo>
                  <a:pt x="168275" y="3300412"/>
                </a:lnTo>
                <a:lnTo>
                  <a:pt x="157163" y="3248025"/>
                </a:lnTo>
                <a:lnTo>
                  <a:pt x="142875" y="3201987"/>
                </a:lnTo>
                <a:lnTo>
                  <a:pt x="127000" y="3160712"/>
                </a:lnTo>
                <a:lnTo>
                  <a:pt x="107950" y="3121025"/>
                </a:lnTo>
                <a:lnTo>
                  <a:pt x="88900" y="3084512"/>
                </a:lnTo>
                <a:lnTo>
                  <a:pt x="69850" y="3046412"/>
                </a:lnTo>
                <a:lnTo>
                  <a:pt x="52388" y="3009900"/>
                </a:lnTo>
                <a:lnTo>
                  <a:pt x="34925" y="2967037"/>
                </a:lnTo>
                <a:lnTo>
                  <a:pt x="20638" y="2922587"/>
                </a:lnTo>
                <a:lnTo>
                  <a:pt x="11113" y="2868612"/>
                </a:lnTo>
                <a:lnTo>
                  <a:pt x="1588" y="2809875"/>
                </a:lnTo>
                <a:lnTo>
                  <a:pt x="0" y="2741612"/>
                </a:lnTo>
                <a:lnTo>
                  <a:pt x="1588" y="2671762"/>
                </a:lnTo>
                <a:lnTo>
                  <a:pt x="11113" y="2613025"/>
                </a:lnTo>
                <a:lnTo>
                  <a:pt x="20638" y="2560637"/>
                </a:lnTo>
                <a:lnTo>
                  <a:pt x="34925" y="2513012"/>
                </a:lnTo>
                <a:lnTo>
                  <a:pt x="52388" y="2471737"/>
                </a:lnTo>
                <a:lnTo>
                  <a:pt x="69850" y="2433637"/>
                </a:lnTo>
                <a:lnTo>
                  <a:pt x="88900" y="2395537"/>
                </a:lnTo>
                <a:lnTo>
                  <a:pt x="107950" y="2359025"/>
                </a:lnTo>
                <a:lnTo>
                  <a:pt x="127000" y="2319337"/>
                </a:lnTo>
                <a:lnTo>
                  <a:pt x="142875" y="2278062"/>
                </a:lnTo>
                <a:lnTo>
                  <a:pt x="157163" y="2232025"/>
                </a:lnTo>
                <a:lnTo>
                  <a:pt x="168275" y="2179637"/>
                </a:lnTo>
                <a:lnTo>
                  <a:pt x="176213" y="2119312"/>
                </a:lnTo>
                <a:lnTo>
                  <a:pt x="179388" y="2051050"/>
                </a:lnTo>
                <a:lnTo>
                  <a:pt x="176213" y="1982787"/>
                </a:lnTo>
                <a:lnTo>
                  <a:pt x="168275" y="1922462"/>
                </a:lnTo>
                <a:lnTo>
                  <a:pt x="157163" y="1870075"/>
                </a:lnTo>
                <a:lnTo>
                  <a:pt x="142875" y="1824037"/>
                </a:lnTo>
                <a:lnTo>
                  <a:pt x="127000" y="1782762"/>
                </a:lnTo>
                <a:lnTo>
                  <a:pt x="107950" y="1743075"/>
                </a:lnTo>
                <a:lnTo>
                  <a:pt x="88900" y="1708150"/>
                </a:lnTo>
                <a:lnTo>
                  <a:pt x="69850" y="1671637"/>
                </a:lnTo>
                <a:lnTo>
                  <a:pt x="52388" y="1631950"/>
                </a:lnTo>
                <a:lnTo>
                  <a:pt x="34925" y="1589087"/>
                </a:lnTo>
                <a:lnTo>
                  <a:pt x="20638" y="1544637"/>
                </a:lnTo>
                <a:lnTo>
                  <a:pt x="11113" y="1492250"/>
                </a:lnTo>
                <a:lnTo>
                  <a:pt x="1588" y="1431925"/>
                </a:lnTo>
                <a:lnTo>
                  <a:pt x="0" y="1363662"/>
                </a:lnTo>
                <a:lnTo>
                  <a:pt x="1588" y="1295400"/>
                </a:lnTo>
                <a:lnTo>
                  <a:pt x="11113" y="1235075"/>
                </a:lnTo>
                <a:lnTo>
                  <a:pt x="20638" y="1182687"/>
                </a:lnTo>
                <a:lnTo>
                  <a:pt x="34925" y="1136650"/>
                </a:lnTo>
                <a:lnTo>
                  <a:pt x="52388" y="1095375"/>
                </a:lnTo>
                <a:lnTo>
                  <a:pt x="69850" y="1055687"/>
                </a:lnTo>
                <a:lnTo>
                  <a:pt x="88900" y="1017587"/>
                </a:lnTo>
                <a:lnTo>
                  <a:pt x="107950" y="981075"/>
                </a:lnTo>
                <a:lnTo>
                  <a:pt x="127000" y="942975"/>
                </a:lnTo>
                <a:lnTo>
                  <a:pt x="142875" y="901700"/>
                </a:lnTo>
                <a:lnTo>
                  <a:pt x="157163" y="854075"/>
                </a:lnTo>
                <a:lnTo>
                  <a:pt x="168275" y="801687"/>
                </a:lnTo>
                <a:lnTo>
                  <a:pt x="176213" y="744537"/>
                </a:lnTo>
                <a:lnTo>
                  <a:pt x="179388" y="673100"/>
                </a:lnTo>
                <a:lnTo>
                  <a:pt x="176213" y="606425"/>
                </a:lnTo>
                <a:lnTo>
                  <a:pt x="168275" y="546100"/>
                </a:lnTo>
                <a:lnTo>
                  <a:pt x="157163" y="496887"/>
                </a:lnTo>
                <a:lnTo>
                  <a:pt x="142875" y="450850"/>
                </a:lnTo>
                <a:lnTo>
                  <a:pt x="127000" y="409575"/>
                </a:lnTo>
                <a:lnTo>
                  <a:pt x="109538" y="369887"/>
                </a:lnTo>
                <a:lnTo>
                  <a:pt x="92075" y="334962"/>
                </a:lnTo>
                <a:lnTo>
                  <a:pt x="73025" y="296862"/>
                </a:lnTo>
                <a:lnTo>
                  <a:pt x="53975" y="260350"/>
                </a:lnTo>
                <a:lnTo>
                  <a:pt x="38100" y="217487"/>
                </a:lnTo>
                <a:lnTo>
                  <a:pt x="22225" y="174625"/>
                </a:lnTo>
                <a:lnTo>
                  <a:pt x="12700" y="122237"/>
                </a:lnTo>
                <a:lnTo>
                  <a:pt x="4763" y="66675"/>
                </a:lnTo>
                <a:close/>
              </a:path>
            </a:pathLst>
          </a:custGeom>
          <a:solidFill>
            <a:schemeClr val="accent1">
              <a:lumMod val="50000"/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122" name="Picture 2" descr="ZAMİR (ADIL). - ppt indir">
            <a:hlinkClick r:id="rId2"/>
            <a:extLst>
              <a:ext uri="{FF2B5EF4-FFF2-40B4-BE49-F238E27FC236}">
                <a16:creationId xmlns:a16="http://schemas.microsoft.com/office/drawing/2014/main" id="{7099E6DF-1BD9-488F-B455-B6E28B93BB9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048" y="727200"/>
            <a:ext cx="6364360" cy="4773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085AE75F-4A39-46E8-AE64-07500F7171F1}"/>
              </a:ext>
            </a:extLst>
          </p:cNvPr>
          <p:cNvSpPr/>
          <p:nvPr/>
        </p:nvSpPr>
        <p:spPr>
          <a:xfrm>
            <a:off x="7863840" y="231314"/>
            <a:ext cx="4288549" cy="57650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tr-TR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Bu sözcüklerin yerine, sorduğu isimler getirilebilir.</a:t>
            </a:r>
            <a:endParaRPr lang="tr-TR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tr-TR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tr-TR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b="1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ÖRNEKLER</a:t>
            </a:r>
          </a:p>
          <a:p>
            <a:pPr marL="1143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Çarşıdan </a:t>
            </a:r>
            <a:r>
              <a:rPr lang="en-US" u="sng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 </a:t>
            </a:r>
            <a:r>
              <a:rPr lang="en-US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aldın? → Çarşıdan </a:t>
            </a:r>
            <a:r>
              <a:rPr lang="en-US" u="sng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elma</a:t>
            </a:r>
            <a:r>
              <a:rPr lang="en-US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aldım.</a:t>
            </a:r>
          </a:p>
          <a:p>
            <a:pPr marL="1143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u="sng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Nerede</a:t>
            </a:r>
            <a:r>
              <a:rPr lang="en-US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oturuyorsunuz? → </a:t>
            </a:r>
            <a:r>
              <a:rPr lang="en-US" u="sng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Üsküdar’da </a:t>
            </a:r>
            <a:r>
              <a:rPr lang="en-US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oturuyorum.</a:t>
            </a:r>
          </a:p>
          <a:p>
            <a:pPr marL="1143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u="sng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Hangisi </a:t>
            </a:r>
            <a:r>
              <a:rPr lang="en-US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önce geldi? → </a:t>
            </a:r>
            <a:r>
              <a:rPr lang="en-US" u="sng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Şu, </a:t>
            </a:r>
            <a:r>
              <a:rPr lang="en-US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önce geldi.</a:t>
            </a:r>
          </a:p>
          <a:p>
            <a:pPr marL="11430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u="sng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Kaçı</a:t>
            </a:r>
            <a:r>
              <a:rPr lang="en-US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bizimle gelecek? → </a:t>
            </a:r>
            <a:r>
              <a:rPr lang="en-US" u="sng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Üçü </a:t>
            </a:r>
            <a:r>
              <a:rPr lang="en-US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bizimle gelecek.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00" dirty="0">
              <a:solidFill>
                <a:schemeClr val="tx1">
                  <a:alpha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871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15">
            <a:extLst>
              <a:ext uri="{FF2B5EF4-FFF2-40B4-BE49-F238E27FC236}">
                <a16:creationId xmlns:a16="http://schemas.microsoft.com/office/drawing/2014/main" id="{35F0E358-1E49-4920-80D8-C3D1387088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25" name="Rectangle 17">
            <a:extLst>
              <a:ext uri="{FF2B5EF4-FFF2-40B4-BE49-F238E27FC236}">
                <a16:creationId xmlns:a16="http://schemas.microsoft.com/office/drawing/2014/main" id="{E2D2362D-7010-4036-B9CA-03DFC8EB3B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Freeform: Shape 19">
            <a:extLst>
              <a:ext uri="{FF2B5EF4-FFF2-40B4-BE49-F238E27FC236}">
                <a16:creationId xmlns:a16="http://schemas.microsoft.com/office/drawing/2014/main" id="{DC85BF5E-2BD6-4E5B-8EA3-420B45BB03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7389812" y="0"/>
            <a:ext cx="4802188" cy="6858000"/>
          </a:xfrm>
          <a:custGeom>
            <a:avLst/>
            <a:gdLst>
              <a:gd name="connsiteX0" fmla="*/ 0 w 4802188"/>
              <a:gd name="connsiteY0" fmla="*/ 0 h 6858000"/>
              <a:gd name="connsiteX1" fmla="*/ 4802188 w 4802188"/>
              <a:gd name="connsiteY1" fmla="*/ 0 h 6858000"/>
              <a:gd name="connsiteX2" fmla="*/ 4802188 w 4802188"/>
              <a:gd name="connsiteY2" fmla="*/ 6858000 h 6858000"/>
              <a:gd name="connsiteX3" fmla="*/ 0 w 4802188"/>
              <a:gd name="connsiteY3" fmla="*/ 6858000 h 6858000"/>
              <a:gd name="connsiteX4" fmla="*/ 4763 w 4802188"/>
              <a:gd name="connsiteY4" fmla="*/ 6791325 h 6858000"/>
              <a:gd name="connsiteX5" fmla="*/ 12700 w 4802188"/>
              <a:gd name="connsiteY5" fmla="*/ 6735762 h 6858000"/>
              <a:gd name="connsiteX6" fmla="*/ 22225 w 4802188"/>
              <a:gd name="connsiteY6" fmla="*/ 6683375 h 6858000"/>
              <a:gd name="connsiteX7" fmla="*/ 38100 w 4802188"/>
              <a:gd name="connsiteY7" fmla="*/ 6640512 h 6858000"/>
              <a:gd name="connsiteX8" fmla="*/ 53975 w 4802188"/>
              <a:gd name="connsiteY8" fmla="*/ 6597650 h 6858000"/>
              <a:gd name="connsiteX9" fmla="*/ 73025 w 4802188"/>
              <a:gd name="connsiteY9" fmla="*/ 6561137 h 6858000"/>
              <a:gd name="connsiteX10" fmla="*/ 92075 w 4802188"/>
              <a:gd name="connsiteY10" fmla="*/ 6523037 h 6858000"/>
              <a:gd name="connsiteX11" fmla="*/ 109538 w 4802188"/>
              <a:gd name="connsiteY11" fmla="*/ 6488112 h 6858000"/>
              <a:gd name="connsiteX12" fmla="*/ 127000 w 4802188"/>
              <a:gd name="connsiteY12" fmla="*/ 6448425 h 6858000"/>
              <a:gd name="connsiteX13" fmla="*/ 142875 w 4802188"/>
              <a:gd name="connsiteY13" fmla="*/ 6407150 h 6858000"/>
              <a:gd name="connsiteX14" fmla="*/ 157163 w 4802188"/>
              <a:gd name="connsiteY14" fmla="*/ 6361112 h 6858000"/>
              <a:gd name="connsiteX15" fmla="*/ 168275 w 4802188"/>
              <a:gd name="connsiteY15" fmla="*/ 6311900 h 6858000"/>
              <a:gd name="connsiteX16" fmla="*/ 176213 w 4802188"/>
              <a:gd name="connsiteY16" fmla="*/ 6251575 h 6858000"/>
              <a:gd name="connsiteX17" fmla="*/ 179388 w 4802188"/>
              <a:gd name="connsiteY17" fmla="*/ 6183312 h 6858000"/>
              <a:gd name="connsiteX18" fmla="*/ 176213 w 4802188"/>
              <a:gd name="connsiteY18" fmla="*/ 6113462 h 6858000"/>
              <a:gd name="connsiteX19" fmla="*/ 168275 w 4802188"/>
              <a:gd name="connsiteY19" fmla="*/ 6056312 h 6858000"/>
              <a:gd name="connsiteX20" fmla="*/ 157163 w 4802188"/>
              <a:gd name="connsiteY20" fmla="*/ 6003925 h 6858000"/>
              <a:gd name="connsiteX21" fmla="*/ 142875 w 4802188"/>
              <a:gd name="connsiteY21" fmla="*/ 5956300 h 6858000"/>
              <a:gd name="connsiteX22" fmla="*/ 127000 w 4802188"/>
              <a:gd name="connsiteY22" fmla="*/ 5915025 h 6858000"/>
              <a:gd name="connsiteX23" fmla="*/ 107950 w 4802188"/>
              <a:gd name="connsiteY23" fmla="*/ 5876925 h 6858000"/>
              <a:gd name="connsiteX24" fmla="*/ 88900 w 4802188"/>
              <a:gd name="connsiteY24" fmla="*/ 5840412 h 6858000"/>
              <a:gd name="connsiteX25" fmla="*/ 69850 w 4802188"/>
              <a:gd name="connsiteY25" fmla="*/ 5802312 h 6858000"/>
              <a:gd name="connsiteX26" fmla="*/ 52388 w 4802188"/>
              <a:gd name="connsiteY26" fmla="*/ 5762625 h 6858000"/>
              <a:gd name="connsiteX27" fmla="*/ 34925 w 4802188"/>
              <a:gd name="connsiteY27" fmla="*/ 5721350 h 6858000"/>
              <a:gd name="connsiteX28" fmla="*/ 20638 w 4802188"/>
              <a:gd name="connsiteY28" fmla="*/ 5675312 h 6858000"/>
              <a:gd name="connsiteX29" fmla="*/ 11113 w 4802188"/>
              <a:gd name="connsiteY29" fmla="*/ 5622925 h 6858000"/>
              <a:gd name="connsiteX30" fmla="*/ 1588 w 4802188"/>
              <a:gd name="connsiteY30" fmla="*/ 5562600 h 6858000"/>
              <a:gd name="connsiteX31" fmla="*/ 0 w 4802188"/>
              <a:gd name="connsiteY31" fmla="*/ 5494337 h 6858000"/>
              <a:gd name="connsiteX32" fmla="*/ 1588 w 4802188"/>
              <a:gd name="connsiteY32" fmla="*/ 5426075 h 6858000"/>
              <a:gd name="connsiteX33" fmla="*/ 11113 w 4802188"/>
              <a:gd name="connsiteY33" fmla="*/ 5365750 h 6858000"/>
              <a:gd name="connsiteX34" fmla="*/ 20638 w 4802188"/>
              <a:gd name="connsiteY34" fmla="*/ 5313362 h 6858000"/>
              <a:gd name="connsiteX35" fmla="*/ 34925 w 4802188"/>
              <a:gd name="connsiteY35" fmla="*/ 5268912 h 6858000"/>
              <a:gd name="connsiteX36" fmla="*/ 52388 w 4802188"/>
              <a:gd name="connsiteY36" fmla="*/ 5226050 h 6858000"/>
              <a:gd name="connsiteX37" fmla="*/ 69850 w 4802188"/>
              <a:gd name="connsiteY37" fmla="*/ 5186362 h 6858000"/>
              <a:gd name="connsiteX38" fmla="*/ 88900 w 4802188"/>
              <a:gd name="connsiteY38" fmla="*/ 5149850 h 6858000"/>
              <a:gd name="connsiteX39" fmla="*/ 107950 w 4802188"/>
              <a:gd name="connsiteY39" fmla="*/ 5114925 h 6858000"/>
              <a:gd name="connsiteX40" fmla="*/ 127000 w 4802188"/>
              <a:gd name="connsiteY40" fmla="*/ 5075237 h 6858000"/>
              <a:gd name="connsiteX41" fmla="*/ 142875 w 4802188"/>
              <a:gd name="connsiteY41" fmla="*/ 5033962 h 6858000"/>
              <a:gd name="connsiteX42" fmla="*/ 157163 w 4802188"/>
              <a:gd name="connsiteY42" fmla="*/ 4987925 h 6858000"/>
              <a:gd name="connsiteX43" fmla="*/ 168275 w 4802188"/>
              <a:gd name="connsiteY43" fmla="*/ 4935537 h 6858000"/>
              <a:gd name="connsiteX44" fmla="*/ 176213 w 4802188"/>
              <a:gd name="connsiteY44" fmla="*/ 4875212 h 6858000"/>
              <a:gd name="connsiteX45" fmla="*/ 179388 w 4802188"/>
              <a:gd name="connsiteY45" fmla="*/ 4806950 h 6858000"/>
              <a:gd name="connsiteX46" fmla="*/ 176213 w 4802188"/>
              <a:gd name="connsiteY46" fmla="*/ 4738687 h 6858000"/>
              <a:gd name="connsiteX47" fmla="*/ 168275 w 4802188"/>
              <a:gd name="connsiteY47" fmla="*/ 4678362 h 6858000"/>
              <a:gd name="connsiteX48" fmla="*/ 157163 w 4802188"/>
              <a:gd name="connsiteY48" fmla="*/ 4625975 h 6858000"/>
              <a:gd name="connsiteX49" fmla="*/ 142875 w 4802188"/>
              <a:gd name="connsiteY49" fmla="*/ 4579937 h 6858000"/>
              <a:gd name="connsiteX50" fmla="*/ 127000 w 4802188"/>
              <a:gd name="connsiteY50" fmla="*/ 4537075 h 6858000"/>
              <a:gd name="connsiteX51" fmla="*/ 107950 w 4802188"/>
              <a:gd name="connsiteY51" fmla="*/ 4498975 h 6858000"/>
              <a:gd name="connsiteX52" fmla="*/ 69850 w 4802188"/>
              <a:gd name="connsiteY52" fmla="*/ 4424362 h 6858000"/>
              <a:gd name="connsiteX53" fmla="*/ 52388 w 4802188"/>
              <a:gd name="connsiteY53" fmla="*/ 4386262 h 6858000"/>
              <a:gd name="connsiteX54" fmla="*/ 34925 w 4802188"/>
              <a:gd name="connsiteY54" fmla="*/ 4343400 h 6858000"/>
              <a:gd name="connsiteX55" fmla="*/ 20638 w 4802188"/>
              <a:gd name="connsiteY55" fmla="*/ 4297362 h 6858000"/>
              <a:gd name="connsiteX56" fmla="*/ 11113 w 4802188"/>
              <a:gd name="connsiteY56" fmla="*/ 4244975 h 6858000"/>
              <a:gd name="connsiteX57" fmla="*/ 1588 w 4802188"/>
              <a:gd name="connsiteY57" fmla="*/ 4186237 h 6858000"/>
              <a:gd name="connsiteX58" fmla="*/ 0 w 4802188"/>
              <a:gd name="connsiteY58" fmla="*/ 4116387 h 6858000"/>
              <a:gd name="connsiteX59" fmla="*/ 1588 w 4802188"/>
              <a:gd name="connsiteY59" fmla="*/ 4048125 h 6858000"/>
              <a:gd name="connsiteX60" fmla="*/ 11113 w 4802188"/>
              <a:gd name="connsiteY60" fmla="*/ 3987800 h 6858000"/>
              <a:gd name="connsiteX61" fmla="*/ 20638 w 4802188"/>
              <a:gd name="connsiteY61" fmla="*/ 3935412 h 6858000"/>
              <a:gd name="connsiteX62" fmla="*/ 34925 w 4802188"/>
              <a:gd name="connsiteY62" fmla="*/ 3890962 h 6858000"/>
              <a:gd name="connsiteX63" fmla="*/ 52388 w 4802188"/>
              <a:gd name="connsiteY63" fmla="*/ 3848100 h 6858000"/>
              <a:gd name="connsiteX64" fmla="*/ 69850 w 4802188"/>
              <a:gd name="connsiteY64" fmla="*/ 3811587 h 6858000"/>
              <a:gd name="connsiteX65" fmla="*/ 107950 w 4802188"/>
              <a:gd name="connsiteY65" fmla="*/ 3736975 h 6858000"/>
              <a:gd name="connsiteX66" fmla="*/ 127000 w 4802188"/>
              <a:gd name="connsiteY66" fmla="*/ 3697287 h 6858000"/>
              <a:gd name="connsiteX67" fmla="*/ 142875 w 4802188"/>
              <a:gd name="connsiteY67" fmla="*/ 3656012 h 6858000"/>
              <a:gd name="connsiteX68" fmla="*/ 157163 w 4802188"/>
              <a:gd name="connsiteY68" fmla="*/ 3609975 h 6858000"/>
              <a:gd name="connsiteX69" fmla="*/ 168275 w 4802188"/>
              <a:gd name="connsiteY69" fmla="*/ 3557587 h 6858000"/>
              <a:gd name="connsiteX70" fmla="*/ 176213 w 4802188"/>
              <a:gd name="connsiteY70" fmla="*/ 3497262 h 6858000"/>
              <a:gd name="connsiteX71" fmla="*/ 179388 w 4802188"/>
              <a:gd name="connsiteY71" fmla="*/ 3427412 h 6858000"/>
              <a:gd name="connsiteX72" fmla="*/ 176213 w 4802188"/>
              <a:gd name="connsiteY72" fmla="*/ 3360737 h 6858000"/>
              <a:gd name="connsiteX73" fmla="*/ 168275 w 4802188"/>
              <a:gd name="connsiteY73" fmla="*/ 3300412 h 6858000"/>
              <a:gd name="connsiteX74" fmla="*/ 157163 w 4802188"/>
              <a:gd name="connsiteY74" fmla="*/ 3248025 h 6858000"/>
              <a:gd name="connsiteX75" fmla="*/ 142875 w 4802188"/>
              <a:gd name="connsiteY75" fmla="*/ 3201987 h 6858000"/>
              <a:gd name="connsiteX76" fmla="*/ 127000 w 4802188"/>
              <a:gd name="connsiteY76" fmla="*/ 3160712 h 6858000"/>
              <a:gd name="connsiteX77" fmla="*/ 107950 w 4802188"/>
              <a:gd name="connsiteY77" fmla="*/ 3121025 h 6858000"/>
              <a:gd name="connsiteX78" fmla="*/ 88900 w 4802188"/>
              <a:gd name="connsiteY78" fmla="*/ 3084512 h 6858000"/>
              <a:gd name="connsiteX79" fmla="*/ 69850 w 4802188"/>
              <a:gd name="connsiteY79" fmla="*/ 3046412 h 6858000"/>
              <a:gd name="connsiteX80" fmla="*/ 52388 w 4802188"/>
              <a:gd name="connsiteY80" fmla="*/ 3009900 h 6858000"/>
              <a:gd name="connsiteX81" fmla="*/ 34925 w 4802188"/>
              <a:gd name="connsiteY81" fmla="*/ 2967037 h 6858000"/>
              <a:gd name="connsiteX82" fmla="*/ 20638 w 4802188"/>
              <a:gd name="connsiteY82" fmla="*/ 2922587 h 6858000"/>
              <a:gd name="connsiteX83" fmla="*/ 11113 w 4802188"/>
              <a:gd name="connsiteY83" fmla="*/ 2868612 h 6858000"/>
              <a:gd name="connsiteX84" fmla="*/ 1588 w 4802188"/>
              <a:gd name="connsiteY84" fmla="*/ 2809875 h 6858000"/>
              <a:gd name="connsiteX85" fmla="*/ 0 w 4802188"/>
              <a:gd name="connsiteY85" fmla="*/ 2741612 h 6858000"/>
              <a:gd name="connsiteX86" fmla="*/ 1588 w 4802188"/>
              <a:gd name="connsiteY86" fmla="*/ 2671762 h 6858000"/>
              <a:gd name="connsiteX87" fmla="*/ 11113 w 4802188"/>
              <a:gd name="connsiteY87" fmla="*/ 2613025 h 6858000"/>
              <a:gd name="connsiteX88" fmla="*/ 20638 w 4802188"/>
              <a:gd name="connsiteY88" fmla="*/ 2560637 h 6858000"/>
              <a:gd name="connsiteX89" fmla="*/ 34925 w 4802188"/>
              <a:gd name="connsiteY89" fmla="*/ 2513012 h 6858000"/>
              <a:gd name="connsiteX90" fmla="*/ 52388 w 4802188"/>
              <a:gd name="connsiteY90" fmla="*/ 2471737 h 6858000"/>
              <a:gd name="connsiteX91" fmla="*/ 69850 w 4802188"/>
              <a:gd name="connsiteY91" fmla="*/ 2433637 h 6858000"/>
              <a:gd name="connsiteX92" fmla="*/ 88900 w 4802188"/>
              <a:gd name="connsiteY92" fmla="*/ 2395537 h 6858000"/>
              <a:gd name="connsiteX93" fmla="*/ 107950 w 4802188"/>
              <a:gd name="connsiteY93" fmla="*/ 2359025 h 6858000"/>
              <a:gd name="connsiteX94" fmla="*/ 127000 w 4802188"/>
              <a:gd name="connsiteY94" fmla="*/ 2319337 h 6858000"/>
              <a:gd name="connsiteX95" fmla="*/ 142875 w 4802188"/>
              <a:gd name="connsiteY95" fmla="*/ 2278062 h 6858000"/>
              <a:gd name="connsiteX96" fmla="*/ 157163 w 4802188"/>
              <a:gd name="connsiteY96" fmla="*/ 2232025 h 6858000"/>
              <a:gd name="connsiteX97" fmla="*/ 168275 w 4802188"/>
              <a:gd name="connsiteY97" fmla="*/ 2179637 h 6858000"/>
              <a:gd name="connsiteX98" fmla="*/ 176213 w 4802188"/>
              <a:gd name="connsiteY98" fmla="*/ 2119312 h 6858000"/>
              <a:gd name="connsiteX99" fmla="*/ 179388 w 4802188"/>
              <a:gd name="connsiteY99" fmla="*/ 2051050 h 6858000"/>
              <a:gd name="connsiteX100" fmla="*/ 176213 w 4802188"/>
              <a:gd name="connsiteY100" fmla="*/ 1982787 h 6858000"/>
              <a:gd name="connsiteX101" fmla="*/ 168275 w 4802188"/>
              <a:gd name="connsiteY101" fmla="*/ 1922462 h 6858000"/>
              <a:gd name="connsiteX102" fmla="*/ 157163 w 4802188"/>
              <a:gd name="connsiteY102" fmla="*/ 1870075 h 6858000"/>
              <a:gd name="connsiteX103" fmla="*/ 142875 w 4802188"/>
              <a:gd name="connsiteY103" fmla="*/ 1824037 h 6858000"/>
              <a:gd name="connsiteX104" fmla="*/ 127000 w 4802188"/>
              <a:gd name="connsiteY104" fmla="*/ 1782762 h 6858000"/>
              <a:gd name="connsiteX105" fmla="*/ 107950 w 4802188"/>
              <a:gd name="connsiteY105" fmla="*/ 1743075 h 6858000"/>
              <a:gd name="connsiteX106" fmla="*/ 88900 w 4802188"/>
              <a:gd name="connsiteY106" fmla="*/ 1708150 h 6858000"/>
              <a:gd name="connsiteX107" fmla="*/ 69850 w 4802188"/>
              <a:gd name="connsiteY107" fmla="*/ 1671637 h 6858000"/>
              <a:gd name="connsiteX108" fmla="*/ 52388 w 4802188"/>
              <a:gd name="connsiteY108" fmla="*/ 1631950 h 6858000"/>
              <a:gd name="connsiteX109" fmla="*/ 34925 w 4802188"/>
              <a:gd name="connsiteY109" fmla="*/ 1589087 h 6858000"/>
              <a:gd name="connsiteX110" fmla="*/ 20638 w 4802188"/>
              <a:gd name="connsiteY110" fmla="*/ 1544637 h 6858000"/>
              <a:gd name="connsiteX111" fmla="*/ 11113 w 4802188"/>
              <a:gd name="connsiteY111" fmla="*/ 1492250 h 6858000"/>
              <a:gd name="connsiteX112" fmla="*/ 1588 w 4802188"/>
              <a:gd name="connsiteY112" fmla="*/ 1431925 h 6858000"/>
              <a:gd name="connsiteX113" fmla="*/ 0 w 4802188"/>
              <a:gd name="connsiteY113" fmla="*/ 1363662 h 6858000"/>
              <a:gd name="connsiteX114" fmla="*/ 1588 w 4802188"/>
              <a:gd name="connsiteY114" fmla="*/ 1295400 h 6858000"/>
              <a:gd name="connsiteX115" fmla="*/ 11113 w 4802188"/>
              <a:gd name="connsiteY115" fmla="*/ 1235075 h 6858000"/>
              <a:gd name="connsiteX116" fmla="*/ 20638 w 4802188"/>
              <a:gd name="connsiteY116" fmla="*/ 1182687 h 6858000"/>
              <a:gd name="connsiteX117" fmla="*/ 34925 w 4802188"/>
              <a:gd name="connsiteY117" fmla="*/ 1136650 h 6858000"/>
              <a:gd name="connsiteX118" fmla="*/ 52388 w 4802188"/>
              <a:gd name="connsiteY118" fmla="*/ 1095375 h 6858000"/>
              <a:gd name="connsiteX119" fmla="*/ 69850 w 4802188"/>
              <a:gd name="connsiteY119" fmla="*/ 1055687 h 6858000"/>
              <a:gd name="connsiteX120" fmla="*/ 88900 w 4802188"/>
              <a:gd name="connsiteY120" fmla="*/ 1017587 h 6858000"/>
              <a:gd name="connsiteX121" fmla="*/ 107950 w 4802188"/>
              <a:gd name="connsiteY121" fmla="*/ 981075 h 6858000"/>
              <a:gd name="connsiteX122" fmla="*/ 127000 w 4802188"/>
              <a:gd name="connsiteY122" fmla="*/ 942975 h 6858000"/>
              <a:gd name="connsiteX123" fmla="*/ 142875 w 4802188"/>
              <a:gd name="connsiteY123" fmla="*/ 901700 h 6858000"/>
              <a:gd name="connsiteX124" fmla="*/ 157163 w 4802188"/>
              <a:gd name="connsiteY124" fmla="*/ 854075 h 6858000"/>
              <a:gd name="connsiteX125" fmla="*/ 168275 w 4802188"/>
              <a:gd name="connsiteY125" fmla="*/ 801687 h 6858000"/>
              <a:gd name="connsiteX126" fmla="*/ 176213 w 4802188"/>
              <a:gd name="connsiteY126" fmla="*/ 744537 h 6858000"/>
              <a:gd name="connsiteX127" fmla="*/ 179388 w 4802188"/>
              <a:gd name="connsiteY127" fmla="*/ 673100 h 6858000"/>
              <a:gd name="connsiteX128" fmla="*/ 176213 w 4802188"/>
              <a:gd name="connsiteY128" fmla="*/ 606425 h 6858000"/>
              <a:gd name="connsiteX129" fmla="*/ 168275 w 4802188"/>
              <a:gd name="connsiteY129" fmla="*/ 546100 h 6858000"/>
              <a:gd name="connsiteX130" fmla="*/ 157163 w 4802188"/>
              <a:gd name="connsiteY130" fmla="*/ 496887 h 6858000"/>
              <a:gd name="connsiteX131" fmla="*/ 142875 w 4802188"/>
              <a:gd name="connsiteY131" fmla="*/ 450850 h 6858000"/>
              <a:gd name="connsiteX132" fmla="*/ 127000 w 4802188"/>
              <a:gd name="connsiteY132" fmla="*/ 409575 h 6858000"/>
              <a:gd name="connsiteX133" fmla="*/ 109538 w 4802188"/>
              <a:gd name="connsiteY133" fmla="*/ 369887 h 6858000"/>
              <a:gd name="connsiteX134" fmla="*/ 92075 w 4802188"/>
              <a:gd name="connsiteY134" fmla="*/ 334962 h 6858000"/>
              <a:gd name="connsiteX135" fmla="*/ 73025 w 4802188"/>
              <a:gd name="connsiteY135" fmla="*/ 296862 h 6858000"/>
              <a:gd name="connsiteX136" fmla="*/ 53975 w 4802188"/>
              <a:gd name="connsiteY136" fmla="*/ 260350 h 6858000"/>
              <a:gd name="connsiteX137" fmla="*/ 38100 w 4802188"/>
              <a:gd name="connsiteY137" fmla="*/ 217487 h 6858000"/>
              <a:gd name="connsiteX138" fmla="*/ 22225 w 4802188"/>
              <a:gd name="connsiteY138" fmla="*/ 174625 h 6858000"/>
              <a:gd name="connsiteX139" fmla="*/ 12700 w 4802188"/>
              <a:gd name="connsiteY139" fmla="*/ 122237 h 6858000"/>
              <a:gd name="connsiteX140" fmla="*/ 4763 w 4802188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4802188" h="6858000">
                <a:moveTo>
                  <a:pt x="0" y="0"/>
                </a:moveTo>
                <a:lnTo>
                  <a:pt x="4802188" y="0"/>
                </a:lnTo>
                <a:lnTo>
                  <a:pt x="4802188" y="6858000"/>
                </a:lnTo>
                <a:lnTo>
                  <a:pt x="0" y="6858000"/>
                </a:lnTo>
                <a:lnTo>
                  <a:pt x="4763" y="6791325"/>
                </a:lnTo>
                <a:lnTo>
                  <a:pt x="12700" y="6735762"/>
                </a:lnTo>
                <a:lnTo>
                  <a:pt x="22225" y="6683375"/>
                </a:lnTo>
                <a:lnTo>
                  <a:pt x="38100" y="6640512"/>
                </a:lnTo>
                <a:lnTo>
                  <a:pt x="53975" y="6597650"/>
                </a:lnTo>
                <a:lnTo>
                  <a:pt x="73025" y="6561137"/>
                </a:lnTo>
                <a:lnTo>
                  <a:pt x="92075" y="6523037"/>
                </a:lnTo>
                <a:lnTo>
                  <a:pt x="109538" y="6488112"/>
                </a:lnTo>
                <a:lnTo>
                  <a:pt x="127000" y="6448425"/>
                </a:lnTo>
                <a:lnTo>
                  <a:pt x="142875" y="6407150"/>
                </a:lnTo>
                <a:lnTo>
                  <a:pt x="157163" y="6361112"/>
                </a:lnTo>
                <a:lnTo>
                  <a:pt x="168275" y="6311900"/>
                </a:lnTo>
                <a:lnTo>
                  <a:pt x="176213" y="6251575"/>
                </a:lnTo>
                <a:lnTo>
                  <a:pt x="179388" y="6183312"/>
                </a:lnTo>
                <a:lnTo>
                  <a:pt x="176213" y="6113462"/>
                </a:lnTo>
                <a:lnTo>
                  <a:pt x="168275" y="6056312"/>
                </a:lnTo>
                <a:lnTo>
                  <a:pt x="157163" y="6003925"/>
                </a:lnTo>
                <a:lnTo>
                  <a:pt x="142875" y="5956300"/>
                </a:lnTo>
                <a:lnTo>
                  <a:pt x="127000" y="5915025"/>
                </a:lnTo>
                <a:lnTo>
                  <a:pt x="107950" y="5876925"/>
                </a:lnTo>
                <a:lnTo>
                  <a:pt x="88900" y="5840412"/>
                </a:lnTo>
                <a:lnTo>
                  <a:pt x="69850" y="5802312"/>
                </a:lnTo>
                <a:lnTo>
                  <a:pt x="52388" y="5762625"/>
                </a:lnTo>
                <a:lnTo>
                  <a:pt x="34925" y="5721350"/>
                </a:lnTo>
                <a:lnTo>
                  <a:pt x="20638" y="5675312"/>
                </a:lnTo>
                <a:lnTo>
                  <a:pt x="11113" y="5622925"/>
                </a:lnTo>
                <a:lnTo>
                  <a:pt x="1588" y="5562600"/>
                </a:lnTo>
                <a:lnTo>
                  <a:pt x="0" y="5494337"/>
                </a:lnTo>
                <a:lnTo>
                  <a:pt x="1588" y="5426075"/>
                </a:lnTo>
                <a:lnTo>
                  <a:pt x="11113" y="5365750"/>
                </a:lnTo>
                <a:lnTo>
                  <a:pt x="20638" y="5313362"/>
                </a:lnTo>
                <a:lnTo>
                  <a:pt x="34925" y="5268912"/>
                </a:lnTo>
                <a:lnTo>
                  <a:pt x="52388" y="5226050"/>
                </a:lnTo>
                <a:lnTo>
                  <a:pt x="69850" y="5186362"/>
                </a:lnTo>
                <a:lnTo>
                  <a:pt x="88900" y="5149850"/>
                </a:lnTo>
                <a:lnTo>
                  <a:pt x="107950" y="5114925"/>
                </a:lnTo>
                <a:lnTo>
                  <a:pt x="127000" y="5075237"/>
                </a:lnTo>
                <a:lnTo>
                  <a:pt x="142875" y="5033962"/>
                </a:lnTo>
                <a:lnTo>
                  <a:pt x="157163" y="4987925"/>
                </a:lnTo>
                <a:lnTo>
                  <a:pt x="168275" y="4935537"/>
                </a:lnTo>
                <a:lnTo>
                  <a:pt x="176213" y="4875212"/>
                </a:lnTo>
                <a:lnTo>
                  <a:pt x="179388" y="4806950"/>
                </a:lnTo>
                <a:lnTo>
                  <a:pt x="176213" y="4738687"/>
                </a:lnTo>
                <a:lnTo>
                  <a:pt x="168275" y="4678362"/>
                </a:lnTo>
                <a:lnTo>
                  <a:pt x="157163" y="4625975"/>
                </a:lnTo>
                <a:lnTo>
                  <a:pt x="142875" y="4579937"/>
                </a:lnTo>
                <a:lnTo>
                  <a:pt x="127000" y="4537075"/>
                </a:lnTo>
                <a:lnTo>
                  <a:pt x="107950" y="4498975"/>
                </a:lnTo>
                <a:lnTo>
                  <a:pt x="69850" y="4424362"/>
                </a:lnTo>
                <a:lnTo>
                  <a:pt x="52388" y="4386262"/>
                </a:lnTo>
                <a:lnTo>
                  <a:pt x="34925" y="4343400"/>
                </a:lnTo>
                <a:lnTo>
                  <a:pt x="20638" y="4297362"/>
                </a:lnTo>
                <a:lnTo>
                  <a:pt x="11113" y="4244975"/>
                </a:lnTo>
                <a:lnTo>
                  <a:pt x="1588" y="4186237"/>
                </a:lnTo>
                <a:lnTo>
                  <a:pt x="0" y="4116387"/>
                </a:lnTo>
                <a:lnTo>
                  <a:pt x="1588" y="4048125"/>
                </a:lnTo>
                <a:lnTo>
                  <a:pt x="11113" y="3987800"/>
                </a:lnTo>
                <a:lnTo>
                  <a:pt x="20638" y="3935412"/>
                </a:lnTo>
                <a:lnTo>
                  <a:pt x="34925" y="3890962"/>
                </a:lnTo>
                <a:lnTo>
                  <a:pt x="52388" y="3848100"/>
                </a:lnTo>
                <a:lnTo>
                  <a:pt x="69850" y="3811587"/>
                </a:lnTo>
                <a:lnTo>
                  <a:pt x="107950" y="3736975"/>
                </a:lnTo>
                <a:lnTo>
                  <a:pt x="127000" y="3697287"/>
                </a:lnTo>
                <a:lnTo>
                  <a:pt x="142875" y="3656012"/>
                </a:lnTo>
                <a:lnTo>
                  <a:pt x="157163" y="3609975"/>
                </a:lnTo>
                <a:lnTo>
                  <a:pt x="168275" y="3557587"/>
                </a:lnTo>
                <a:lnTo>
                  <a:pt x="176213" y="3497262"/>
                </a:lnTo>
                <a:lnTo>
                  <a:pt x="179388" y="3427412"/>
                </a:lnTo>
                <a:lnTo>
                  <a:pt x="176213" y="3360737"/>
                </a:lnTo>
                <a:lnTo>
                  <a:pt x="168275" y="3300412"/>
                </a:lnTo>
                <a:lnTo>
                  <a:pt x="157163" y="3248025"/>
                </a:lnTo>
                <a:lnTo>
                  <a:pt x="142875" y="3201987"/>
                </a:lnTo>
                <a:lnTo>
                  <a:pt x="127000" y="3160712"/>
                </a:lnTo>
                <a:lnTo>
                  <a:pt x="107950" y="3121025"/>
                </a:lnTo>
                <a:lnTo>
                  <a:pt x="88900" y="3084512"/>
                </a:lnTo>
                <a:lnTo>
                  <a:pt x="69850" y="3046412"/>
                </a:lnTo>
                <a:lnTo>
                  <a:pt x="52388" y="3009900"/>
                </a:lnTo>
                <a:lnTo>
                  <a:pt x="34925" y="2967037"/>
                </a:lnTo>
                <a:lnTo>
                  <a:pt x="20638" y="2922587"/>
                </a:lnTo>
                <a:lnTo>
                  <a:pt x="11113" y="2868612"/>
                </a:lnTo>
                <a:lnTo>
                  <a:pt x="1588" y="2809875"/>
                </a:lnTo>
                <a:lnTo>
                  <a:pt x="0" y="2741612"/>
                </a:lnTo>
                <a:lnTo>
                  <a:pt x="1588" y="2671762"/>
                </a:lnTo>
                <a:lnTo>
                  <a:pt x="11113" y="2613025"/>
                </a:lnTo>
                <a:lnTo>
                  <a:pt x="20638" y="2560637"/>
                </a:lnTo>
                <a:lnTo>
                  <a:pt x="34925" y="2513012"/>
                </a:lnTo>
                <a:lnTo>
                  <a:pt x="52388" y="2471737"/>
                </a:lnTo>
                <a:lnTo>
                  <a:pt x="69850" y="2433637"/>
                </a:lnTo>
                <a:lnTo>
                  <a:pt x="88900" y="2395537"/>
                </a:lnTo>
                <a:lnTo>
                  <a:pt x="107950" y="2359025"/>
                </a:lnTo>
                <a:lnTo>
                  <a:pt x="127000" y="2319337"/>
                </a:lnTo>
                <a:lnTo>
                  <a:pt x="142875" y="2278062"/>
                </a:lnTo>
                <a:lnTo>
                  <a:pt x="157163" y="2232025"/>
                </a:lnTo>
                <a:lnTo>
                  <a:pt x="168275" y="2179637"/>
                </a:lnTo>
                <a:lnTo>
                  <a:pt x="176213" y="2119312"/>
                </a:lnTo>
                <a:lnTo>
                  <a:pt x="179388" y="2051050"/>
                </a:lnTo>
                <a:lnTo>
                  <a:pt x="176213" y="1982787"/>
                </a:lnTo>
                <a:lnTo>
                  <a:pt x="168275" y="1922462"/>
                </a:lnTo>
                <a:lnTo>
                  <a:pt x="157163" y="1870075"/>
                </a:lnTo>
                <a:lnTo>
                  <a:pt x="142875" y="1824037"/>
                </a:lnTo>
                <a:lnTo>
                  <a:pt x="127000" y="1782762"/>
                </a:lnTo>
                <a:lnTo>
                  <a:pt x="107950" y="1743075"/>
                </a:lnTo>
                <a:lnTo>
                  <a:pt x="88900" y="1708150"/>
                </a:lnTo>
                <a:lnTo>
                  <a:pt x="69850" y="1671637"/>
                </a:lnTo>
                <a:lnTo>
                  <a:pt x="52388" y="1631950"/>
                </a:lnTo>
                <a:lnTo>
                  <a:pt x="34925" y="1589087"/>
                </a:lnTo>
                <a:lnTo>
                  <a:pt x="20638" y="1544637"/>
                </a:lnTo>
                <a:lnTo>
                  <a:pt x="11113" y="1492250"/>
                </a:lnTo>
                <a:lnTo>
                  <a:pt x="1588" y="1431925"/>
                </a:lnTo>
                <a:lnTo>
                  <a:pt x="0" y="1363662"/>
                </a:lnTo>
                <a:lnTo>
                  <a:pt x="1588" y="1295400"/>
                </a:lnTo>
                <a:lnTo>
                  <a:pt x="11113" y="1235075"/>
                </a:lnTo>
                <a:lnTo>
                  <a:pt x="20638" y="1182687"/>
                </a:lnTo>
                <a:lnTo>
                  <a:pt x="34925" y="1136650"/>
                </a:lnTo>
                <a:lnTo>
                  <a:pt x="52388" y="1095375"/>
                </a:lnTo>
                <a:lnTo>
                  <a:pt x="69850" y="1055687"/>
                </a:lnTo>
                <a:lnTo>
                  <a:pt x="88900" y="1017587"/>
                </a:lnTo>
                <a:lnTo>
                  <a:pt x="107950" y="981075"/>
                </a:lnTo>
                <a:lnTo>
                  <a:pt x="127000" y="942975"/>
                </a:lnTo>
                <a:lnTo>
                  <a:pt x="142875" y="901700"/>
                </a:lnTo>
                <a:lnTo>
                  <a:pt x="157163" y="854075"/>
                </a:lnTo>
                <a:lnTo>
                  <a:pt x="168275" y="801687"/>
                </a:lnTo>
                <a:lnTo>
                  <a:pt x="176213" y="744537"/>
                </a:lnTo>
                <a:lnTo>
                  <a:pt x="179388" y="673100"/>
                </a:lnTo>
                <a:lnTo>
                  <a:pt x="176213" y="606425"/>
                </a:lnTo>
                <a:lnTo>
                  <a:pt x="168275" y="546100"/>
                </a:lnTo>
                <a:lnTo>
                  <a:pt x="157163" y="496887"/>
                </a:lnTo>
                <a:lnTo>
                  <a:pt x="142875" y="450850"/>
                </a:lnTo>
                <a:lnTo>
                  <a:pt x="127000" y="409575"/>
                </a:lnTo>
                <a:lnTo>
                  <a:pt x="109538" y="369887"/>
                </a:lnTo>
                <a:lnTo>
                  <a:pt x="92075" y="334962"/>
                </a:lnTo>
                <a:lnTo>
                  <a:pt x="73025" y="296862"/>
                </a:lnTo>
                <a:lnTo>
                  <a:pt x="53975" y="260350"/>
                </a:lnTo>
                <a:lnTo>
                  <a:pt x="38100" y="217487"/>
                </a:lnTo>
                <a:lnTo>
                  <a:pt x="22225" y="174625"/>
                </a:lnTo>
                <a:lnTo>
                  <a:pt x="12700" y="122237"/>
                </a:lnTo>
                <a:lnTo>
                  <a:pt x="4763" y="66675"/>
                </a:lnTo>
                <a:close/>
              </a:path>
            </a:pathLst>
          </a:custGeom>
          <a:solidFill>
            <a:schemeClr val="accent1">
              <a:lumMod val="50000"/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Freeform: Shape 21">
            <a:extLst>
              <a:ext uri="{FF2B5EF4-FFF2-40B4-BE49-F238E27FC236}">
                <a16:creationId xmlns:a16="http://schemas.microsoft.com/office/drawing/2014/main" id="{740D8E28-91B5-42B0-9D6C-B777D8AD90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713579" cy="6858000"/>
          </a:xfrm>
          <a:custGeom>
            <a:avLst/>
            <a:gdLst>
              <a:gd name="connsiteX0" fmla="*/ 0 w 7713579"/>
              <a:gd name="connsiteY0" fmla="*/ 0 h 6858000"/>
              <a:gd name="connsiteX1" fmla="*/ 7534191 w 7713579"/>
              <a:gd name="connsiteY1" fmla="*/ 0 h 6858000"/>
              <a:gd name="connsiteX2" fmla="*/ 7538954 w 7713579"/>
              <a:gd name="connsiteY2" fmla="*/ 66675 h 6858000"/>
              <a:gd name="connsiteX3" fmla="*/ 7546891 w 7713579"/>
              <a:gd name="connsiteY3" fmla="*/ 122237 h 6858000"/>
              <a:gd name="connsiteX4" fmla="*/ 7556416 w 7713579"/>
              <a:gd name="connsiteY4" fmla="*/ 174625 h 6858000"/>
              <a:gd name="connsiteX5" fmla="*/ 7572291 w 7713579"/>
              <a:gd name="connsiteY5" fmla="*/ 217487 h 6858000"/>
              <a:gd name="connsiteX6" fmla="*/ 7588166 w 7713579"/>
              <a:gd name="connsiteY6" fmla="*/ 260350 h 6858000"/>
              <a:gd name="connsiteX7" fmla="*/ 7607216 w 7713579"/>
              <a:gd name="connsiteY7" fmla="*/ 296862 h 6858000"/>
              <a:gd name="connsiteX8" fmla="*/ 7626266 w 7713579"/>
              <a:gd name="connsiteY8" fmla="*/ 334962 h 6858000"/>
              <a:gd name="connsiteX9" fmla="*/ 7643729 w 7713579"/>
              <a:gd name="connsiteY9" fmla="*/ 369887 h 6858000"/>
              <a:gd name="connsiteX10" fmla="*/ 7661191 w 7713579"/>
              <a:gd name="connsiteY10" fmla="*/ 409575 h 6858000"/>
              <a:gd name="connsiteX11" fmla="*/ 7677066 w 7713579"/>
              <a:gd name="connsiteY11" fmla="*/ 450850 h 6858000"/>
              <a:gd name="connsiteX12" fmla="*/ 7691354 w 7713579"/>
              <a:gd name="connsiteY12" fmla="*/ 496887 h 6858000"/>
              <a:gd name="connsiteX13" fmla="*/ 7702466 w 7713579"/>
              <a:gd name="connsiteY13" fmla="*/ 546100 h 6858000"/>
              <a:gd name="connsiteX14" fmla="*/ 7710404 w 7713579"/>
              <a:gd name="connsiteY14" fmla="*/ 606425 h 6858000"/>
              <a:gd name="connsiteX15" fmla="*/ 7713579 w 7713579"/>
              <a:gd name="connsiteY15" fmla="*/ 673100 h 6858000"/>
              <a:gd name="connsiteX16" fmla="*/ 7710404 w 7713579"/>
              <a:gd name="connsiteY16" fmla="*/ 744537 h 6858000"/>
              <a:gd name="connsiteX17" fmla="*/ 7702466 w 7713579"/>
              <a:gd name="connsiteY17" fmla="*/ 801687 h 6858000"/>
              <a:gd name="connsiteX18" fmla="*/ 7691354 w 7713579"/>
              <a:gd name="connsiteY18" fmla="*/ 854075 h 6858000"/>
              <a:gd name="connsiteX19" fmla="*/ 7677066 w 7713579"/>
              <a:gd name="connsiteY19" fmla="*/ 901700 h 6858000"/>
              <a:gd name="connsiteX20" fmla="*/ 7661191 w 7713579"/>
              <a:gd name="connsiteY20" fmla="*/ 942975 h 6858000"/>
              <a:gd name="connsiteX21" fmla="*/ 7642141 w 7713579"/>
              <a:gd name="connsiteY21" fmla="*/ 981075 h 6858000"/>
              <a:gd name="connsiteX22" fmla="*/ 7623091 w 7713579"/>
              <a:gd name="connsiteY22" fmla="*/ 1017587 h 6858000"/>
              <a:gd name="connsiteX23" fmla="*/ 7604041 w 7713579"/>
              <a:gd name="connsiteY23" fmla="*/ 1055687 h 6858000"/>
              <a:gd name="connsiteX24" fmla="*/ 7586579 w 7713579"/>
              <a:gd name="connsiteY24" fmla="*/ 1095375 h 6858000"/>
              <a:gd name="connsiteX25" fmla="*/ 7569116 w 7713579"/>
              <a:gd name="connsiteY25" fmla="*/ 1136650 h 6858000"/>
              <a:gd name="connsiteX26" fmla="*/ 7554829 w 7713579"/>
              <a:gd name="connsiteY26" fmla="*/ 1182687 h 6858000"/>
              <a:gd name="connsiteX27" fmla="*/ 7545304 w 7713579"/>
              <a:gd name="connsiteY27" fmla="*/ 1235075 h 6858000"/>
              <a:gd name="connsiteX28" fmla="*/ 7535779 w 7713579"/>
              <a:gd name="connsiteY28" fmla="*/ 1295400 h 6858000"/>
              <a:gd name="connsiteX29" fmla="*/ 7534191 w 7713579"/>
              <a:gd name="connsiteY29" fmla="*/ 1363662 h 6858000"/>
              <a:gd name="connsiteX30" fmla="*/ 7535779 w 7713579"/>
              <a:gd name="connsiteY30" fmla="*/ 1431925 h 6858000"/>
              <a:gd name="connsiteX31" fmla="*/ 7545304 w 7713579"/>
              <a:gd name="connsiteY31" fmla="*/ 1492250 h 6858000"/>
              <a:gd name="connsiteX32" fmla="*/ 7554829 w 7713579"/>
              <a:gd name="connsiteY32" fmla="*/ 1544637 h 6858000"/>
              <a:gd name="connsiteX33" fmla="*/ 7569116 w 7713579"/>
              <a:gd name="connsiteY33" fmla="*/ 1589087 h 6858000"/>
              <a:gd name="connsiteX34" fmla="*/ 7586579 w 7713579"/>
              <a:gd name="connsiteY34" fmla="*/ 1631950 h 6858000"/>
              <a:gd name="connsiteX35" fmla="*/ 7604041 w 7713579"/>
              <a:gd name="connsiteY35" fmla="*/ 1671637 h 6858000"/>
              <a:gd name="connsiteX36" fmla="*/ 7623091 w 7713579"/>
              <a:gd name="connsiteY36" fmla="*/ 1708150 h 6858000"/>
              <a:gd name="connsiteX37" fmla="*/ 7642141 w 7713579"/>
              <a:gd name="connsiteY37" fmla="*/ 1743075 h 6858000"/>
              <a:gd name="connsiteX38" fmla="*/ 7661191 w 7713579"/>
              <a:gd name="connsiteY38" fmla="*/ 1782762 h 6858000"/>
              <a:gd name="connsiteX39" fmla="*/ 7677066 w 7713579"/>
              <a:gd name="connsiteY39" fmla="*/ 1824037 h 6858000"/>
              <a:gd name="connsiteX40" fmla="*/ 7691354 w 7713579"/>
              <a:gd name="connsiteY40" fmla="*/ 1870075 h 6858000"/>
              <a:gd name="connsiteX41" fmla="*/ 7702466 w 7713579"/>
              <a:gd name="connsiteY41" fmla="*/ 1922462 h 6858000"/>
              <a:gd name="connsiteX42" fmla="*/ 7710404 w 7713579"/>
              <a:gd name="connsiteY42" fmla="*/ 1982787 h 6858000"/>
              <a:gd name="connsiteX43" fmla="*/ 7713579 w 7713579"/>
              <a:gd name="connsiteY43" fmla="*/ 2051050 h 6858000"/>
              <a:gd name="connsiteX44" fmla="*/ 7710404 w 7713579"/>
              <a:gd name="connsiteY44" fmla="*/ 2119312 h 6858000"/>
              <a:gd name="connsiteX45" fmla="*/ 7702466 w 7713579"/>
              <a:gd name="connsiteY45" fmla="*/ 2179637 h 6858000"/>
              <a:gd name="connsiteX46" fmla="*/ 7691354 w 7713579"/>
              <a:gd name="connsiteY46" fmla="*/ 2232025 h 6858000"/>
              <a:gd name="connsiteX47" fmla="*/ 7677066 w 7713579"/>
              <a:gd name="connsiteY47" fmla="*/ 2278062 h 6858000"/>
              <a:gd name="connsiteX48" fmla="*/ 7661191 w 7713579"/>
              <a:gd name="connsiteY48" fmla="*/ 2319337 h 6858000"/>
              <a:gd name="connsiteX49" fmla="*/ 7642141 w 7713579"/>
              <a:gd name="connsiteY49" fmla="*/ 2359025 h 6858000"/>
              <a:gd name="connsiteX50" fmla="*/ 7623091 w 7713579"/>
              <a:gd name="connsiteY50" fmla="*/ 2395537 h 6858000"/>
              <a:gd name="connsiteX51" fmla="*/ 7604041 w 7713579"/>
              <a:gd name="connsiteY51" fmla="*/ 2433637 h 6858000"/>
              <a:gd name="connsiteX52" fmla="*/ 7586579 w 7713579"/>
              <a:gd name="connsiteY52" fmla="*/ 2471737 h 6858000"/>
              <a:gd name="connsiteX53" fmla="*/ 7569116 w 7713579"/>
              <a:gd name="connsiteY53" fmla="*/ 2513012 h 6858000"/>
              <a:gd name="connsiteX54" fmla="*/ 7554829 w 7713579"/>
              <a:gd name="connsiteY54" fmla="*/ 2560637 h 6858000"/>
              <a:gd name="connsiteX55" fmla="*/ 7545304 w 7713579"/>
              <a:gd name="connsiteY55" fmla="*/ 2613025 h 6858000"/>
              <a:gd name="connsiteX56" fmla="*/ 7535779 w 7713579"/>
              <a:gd name="connsiteY56" fmla="*/ 2671762 h 6858000"/>
              <a:gd name="connsiteX57" fmla="*/ 7534191 w 7713579"/>
              <a:gd name="connsiteY57" fmla="*/ 2741612 h 6858000"/>
              <a:gd name="connsiteX58" fmla="*/ 7535779 w 7713579"/>
              <a:gd name="connsiteY58" fmla="*/ 2809875 h 6858000"/>
              <a:gd name="connsiteX59" fmla="*/ 7545304 w 7713579"/>
              <a:gd name="connsiteY59" fmla="*/ 2868612 h 6858000"/>
              <a:gd name="connsiteX60" fmla="*/ 7554829 w 7713579"/>
              <a:gd name="connsiteY60" fmla="*/ 2922587 h 6858000"/>
              <a:gd name="connsiteX61" fmla="*/ 7569116 w 7713579"/>
              <a:gd name="connsiteY61" fmla="*/ 2967037 h 6858000"/>
              <a:gd name="connsiteX62" fmla="*/ 7586579 w 7713579"/>
              <a:gd name="connsiteY62" fmla="*/ 3009900 h 6858000"/>
              <a:gd name="connsiteX63" fmla="*/ 7604041 w 7713579"/>
              <a:gd name="connsiteY63" fmla="*/ 3046412 h 6858000"/>
              <a:gd name="connsiteX64" fmla="*/ 7623091 w 7713579"/>
              <a:gd name="connsiteY64" fmla="*/ 3084512 h 6858000"/>
              <a:gd name="connsiteX65" fmla="*/ 7642141 w 7713579"/>
              <a:gd name="connsiteY65" fmla="*/ 3121025 h 6858000"/>
              <a:gd name="connsiteX66" fmla="*/ 7661191 w 7713579"/>
              <a:gd name="connsiteY66" fmla="*/ 3160712 h 6858000"/>
              <a:gd name="connsiteX67" fmla="*/ 7677066 w 7713579"/>
              <a:gd name="connsiteY67" fmla="*/ 3201987 h 6858000"/>
              <a:gd name="connsiteX68" fmla="*/ 7691354 w 7713579"/>
              <a:gd name="connsiteY68" fmla="*/ 3248025 h 6858000"/>
              <a:gd name="connsiteX69" fmla="*/ 7702466 w 7713579"/>
              <a:gd name="connsiteY69" fmla="*/ 3300412 h 6858000"/>
              <a:gd name="connsiteX70" fmla="*/ 7710404 w 7713579"/>
              <a:gd name="connsiteY70" fmla="*/ 3360737 h 6858000"/>
              <a:gd name="connsiteX71" fmla="*/ 7713579 w 7713579"/>
              <a:gd name="connsiteY71" fmla="*/ 3427412 h 6858000"/>
              <a:gd name="connsiteX72" fmla="*/ 7710404 w 7713579"/>
              <a:gd name="connsiteY72" fmla="*/ 3497262 h 6858000"/>
              <a:gd name="connsiteX73" fmla="*/ 7702466 w 7713579"/>
              <a:gd name="connsiteY73" fmla="*/ 3557587 h 6858000"/>
              <a:gd name="connsiteX74" fmla="*/ 7691354 w 7713579"/>
              <a:gd name="connsiteY74" fmla="*/ 3609975 h 6858000"/>
              <a:gd name="connsiteX75" fmla="*/ 7677066 w 7713579"/>
              <a:gd name="connsiteY75" fmla="*/ 3656012 h 6858000"/>
              <a:gd name="connsiteX76" fmla="*/ 7661191 w 7713579"/>
              <a:gd name="connsiteY76" fmla="*/ 3697287 h 6858000"/>
              <a:gd name="connsiteX77" fmla="*/ 7642141 w 7713579"/>
              <a:gd name="connsiteY77" fmla="*/ 3736975 h 6858000"/>
              <a:gd name="connsiteX78" fmla="*/ 7604041 w 7713579"/>
              <a:gd name="connsiteY78" fmla="*/ 3811587 h 6858000"/>
              <a:gd name="connsiteX79" fmla="*/ 7586579 w 7713579"/>
              <a:gd name="connsiteY79" fmla="*/ 3848100 h 6858000"/>
              <a:gd name="connsiteX80" fmla="*/ 7569116 w 7713579"/>
              <a:gd name="connsiteY80" fmla="*/ 3890962 h 6858000"/>
              <a:gd name="connsiteX81" fmla="*/ 7554829 w 7713579"/>
              <a:gd name="connsiteY81" fmla="*/ 3935412 h 6858000"/>
              <a:gd name="connsiteX82" fmla="*/ 7545304 w 7713579"/>
              <a:gd name="connsiteY82" fmla="*/ 3987800 h 6858000"/>
              <a:gd name="connsiteX83" fmla="*/ 7535779 w 7713579"/>
              <a:gd name="connsiteY83" fmla="*/ 4048125 h 6858000"/>
              <a:gd name="connsiteX84" fmla="*/ 7534191 w 7713579"/>
              <a:gd name="connsiteY84" fmla="*/ 4116387 h 6858000"/>
              <a:gd name="connsiteX85" fmla="*/ 7535779 w 7713579"/>
              <a:gd name="connsiteY85" fmla="*/ 4186237 h 6858000"/>
              <a:gd name="connsiteX86" fmla="*/ 7545304 w 7713579"/>
              <a:gd name="connsiteY86" fmla="*/ 4244975 h 6858000"/>
              <a:gd name="connsiteX87" fmla="*/ 7554829 w 7713579"/>
              <a:gd name="connsiteY87" fmla="*/ 4297362 h 6858000"/>
              <a:gd name="connsiteX88" fmla="*/ 7569116 w 7713579"/>
              <a:gd name="connsiteY88" fmla="*/ 4343400 h 6858000"/>
              <a:gd name="connsiteX89" fmla="*/ 7586579 w 7713579"/>
              <a:gd name="connsiteY89" fmla="*/ 4386262 h 6858000"/>
              <a:gd name="connsiteX90" fmla="*/ 7604041 w 7713579"/>
              <a:gd name="connsiteY90" fmla="*/ 4424362 h 6858000"/>
              <a:gd name="connsiteX91" fmla="*/ 7642141 w 7713579"/>
              <a:gd name="connsiteY91" fmla="*/ 4498975 h 6858000"/>
              <a:gd name="connsiteX92" fmla="*/ 7661191 w 7713579"/>
              <a:gd name="connsiteY92" fmla="*/ 4537075 h 6858000"/>
              <a:gd name="connsiteX93" fmla="*/ 7677066 w 7713579"/>
              <a:gd name="connsiteY93" fmla="*/ 4579937 h 6858000"/>
              <a:gd name="connsiteX94" fmla="*/ 7691354 w 7713579"/>
              <a:gd name="connsiteY94" fmla="*/ 4625975 h 6858000"/>
              <a:gd name="connsiteX95" fmla="*/ 7702466 w 7713579"/>
              <a:gd name="connsiteY95" fmla="*/ 4678362 h 6858000"/>
              <a:gd name="connsiteX96" fmla="*/ 7710404 w 7713579"/>
              <a:gd name="connsiteY96" fmla="*/ 4738687 h 6858000"/>
              <a:gd name="connsiteX97" fmla="*/ 7713579 w 7713579"/>
              <a:gd name="connsiteY97" fmla="*/ 4806950 h 6858000"/>
              <a:gd name="connsiteX98" fmla="*/ 7710404 w 7713579"/>
              <a:gd name="connsiteY98" fmla="*/ 4875212 h 6858000"/>
              <a:gd name="connsiteX99" fmla="*/ 7702466 w 7713579"/>
              <a:gd name="connsiteY99" fmla="*/ 4935537 h 6858000"/>
              <a:gd name="connsiteX100" fmla="*/ 7691354 w 7713579"/>
              <a:gd name="connsiteY100" fmla="*/ 4987925 h 6858000"/>
              <a:gd name="connsiteX101" fmla="*/ 7677066 w 7713579"/>
              <a:gd name="connsiteY101" fmla="*/ 5033962 h 6858000"/>
              <a:gd name="connsiteX102" fmla="*/ 7661191 w 7713579"/>
              <a:gd name="connsiteY102" fmla="*/ 5075237 h 6858000"/>
              <a:gd name="connsiteX103" fmla="*/ 7642141 w 7713579"/>
              <a:gd name="connsiteY103" fmla="*/ 5114925 h 6858000"/>
              <a:gd name="connsiteX104" fmla="*/ 7623091 w 7713579"/>
              <a:gd name="connsiteY104" fmla="*/ 5149850 h 6858000"/>
              <a:gd name="connsiteX105" fmla="*/ 7604041 w 7713579"/>
              <a:gd name="connsiteY105" fmla="*/ 5186362 h 6858000"/>
              <a:gd name="connsiteX106" fmla="*/ 7586579 w 7713579"/>
              <a:gd name="connsiteY106" fmla="*/ 5226050 h 6858000"/>
              <a:gd name="connsiteX107" fmla="*/ 7569116 w 7713579"/>
              <a:gd name="connsiteY107" fmla="*/ 5268912 h 6858000"/>
              <a:gd name="connsiteX108" fmla="*/ 7554829 w 7713579"/>
              <a:gd name="connsiteY108" fmla="*/ 5313362 h 6858000"/>
              <a:gd name="connsiteX109" fmla="*/ 7545304 w 7713579"/>
              <a:gd name="connsiteY109" fmla="*/ 5365750 h 6858000"/>
              <a:gd name="connsiteX110" fmla="*/ 7535779 w 7713579"/>
              <a:gd name="connsiteY110" fmla="*/ 5426075 h 6858000"/>
              <a:gd name="connsiteX111" fmla="*/ 7534191 w 7713579"/>
              <a:gd name="connsiteY111" fmla="*/ 5494337 h 6858000"/>
              <a:gd name="connsiteX112" fmla="*/ 7535779 w 7713579"/>
              <a:gd name="connsiteY112" fmla="*/ 5562600 h 6858000"/>
              <a:gd name="connsiteX113" fmla="*/ 7545304 w 7713579"/>
              <a:gd name="connsiteY113" fmla="*/ 5622925 h 6858000"/>
              <a:gd name="connsiteX114" fmla="*/ 7554829 w 7713579"/>
              <a:gd name="connsiteY114" fmla="*/ 5675312 h 6858000"/>
              <a:gd name="connsiteX115" fmla="*/ 7569116 w 7713579"/>
              <a:gd name="connsiteY115" fmla="*/ 5721350 h 6858000"/>
              <a:gd name="connsiteX116" fmla="*/ 7586579 w 7713579"/>
              <a:gd name="connsiteY116" fmla="*/ 5762625 h 6858000"/>
              <a:gd name="connsiteX117" fmla="*/ 7604041 w 7713579"/>
              <a:gd name="connsiteY117" fmla="*/ 5802312 h 6858000"/>
              <a:gd name="connsiteX118" fmla="*/ 7623091 w 7713579"/>
              <a:gd name="connsiteY118" fmla="*/ 5840412 h 6858000"/>
              <a:gd name="connsiteX119" fmla="*/ 7642141 w 7713579"/>
              <a:gd name="connsiteY119" fmla="*/ 5876925 h 6858000"/>
              <a:gd name="connsiteX120" fmla="*/ 7661191 w 7713579"/>
              <a:gd name="connsiteY120" fmla="*/ 5915025 h 6858000"/>
              <a:gd name="connsiteX121" fmla="*/ 7677066 w 7713579"/>
              <a:gd name="connsiteY121" fmla="*/ 5956300 h 6858000"/>
              <a:gd name="connsiteX122" fmla="*/ 7691354 w 7713579"/>
              <a:gd name="connsiteY122" fmla="*/ 6003925 h 6858000"/>
              <a:gd name="connsiteX123" fmla="*/ 7702466 w 7713579"/>
              <a:gd name="connsiteY123" fmla="*/ 6056312 h 6858000"/>
              <a:gd name="connsiteX124" fmla="*/ 7710404 w 7713579"/>
              <a:gd name="connsiteY124" fmla="*/ 6113462 h 6858000"/>
              <a:gd name="connsiteX125" fmla="*/ 7713579 w 7713579"/>
              <a:gd name="connsiteY125" fmla="*/ 6183312 h 6858000"/>
              <a:gd name="connsiteX126" fmla="*/ 7710404 w 7713579"/>
              <a:gd name="connsiteY126" fmla="*/ 6251575 h 6858000"/>
              <a:gd name="connsiteX127" fmla="*/ 7702466 w 7713579"/>
              <a:gd name="connsiteY127" fmla="*/ 6311900 h 6858000"/>
              <a:gd name="connsiteX128" fmla="*/ 7691354 w 7713579"/>
              <a:gd name="connsiteY128" fmla="*/ 6361112 h 6858000"/>
              <a:gd name="connsiteX129" fmla="*/ 7677066 w 7713579"/>
              <a:gd name="connsiteY129" fmla="*/ 6407150 h 6858000"/>
              <a:gd name="connsiteX130" fmla="*/ 7661191 w 7713579"/>
              <a:gd name="connsiteY130" fmla="*/ 6448425 h 6858000"/>
              <a:gd name="connsiteX131" fmla="*/ 7643729 w 7713579"/>
              <a:gd name="connsiteY131" fmla="*/ 6488112 h 6858000"/>
              <a:gd name="connsiteX132" fmla="*/ 7626266 w 7713579"/>
              <a:gd name="connsiteY132" fmla="*/ 6523037 h 6858000"/>
              <a:gd name="connsiteX133" fmla="*/ 7607216 w 7713579"/>
              <a:gd name="connsiteY133" fmla="*/ 6561137 h 6858000"/>
              <a:gd name="connsiteX134" fmla="*/ 7588166 w 7713579"/>
              <a:gd name="connsiteY134" fmla="*/ 6597650 h 6858000"/>
              <a:gd name="connsiteX135" fmla="*/ 7572291 w 7713579"/>
              <a:gd name="connsiteY135" fmla="*/ 6640512 h 6858000"/>
              <a:gd name="connsiteX136" fmla="*/ 7556416 w 7713579"/>
              <a:gd name="connsiteY136" fmla="*/ 6683375 h 6858000"/>
              <a:gd name="connsiteX137" fmla="*/ 7546891 w 7713579"/>
              <a:gd name="connsiteY137" fmla="*/ 6735762 h 6858000"/>
              <a:gd name="connsiteX138" fmla="*/ 7538954 w 7713579"/>
              <a:gd name="connsiteY138" fmla="*/ 6791325 h 6858000"/>
              <a:gd name="connsiteX139" fmla="*/ 7534191 w 7713579"/>
              <a:gd name="connsiteY139" fmla="*/ 6858000 h 6858000"/>
              <a:gd name="connsiteX140" fmla="*/ 0 w 7713579"/>
              <a:gd name="connsiteY140" fmla="*/ 6858000 h 6858000"/>
              <a:gd name="connsiteX141" fmla="*/ 0 w 7713579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713579" h="6858000">
                <a:moveTo>
                  <a:pt x="0" y="0"/>
                </a:moveTo>
                <a:lnTo>
                  <a:pt x="7534191" y="0"/>
                </a:lnTo>
                <a:lnTo>
                  <a:pt x="7538954" y="66675"/>
                </a:lnTo>
                <a:lnTo>
                  <a:pt x="7546891" y="122237"/>
                </a:lnTo>
                <a:lnTo>
                  <a:pt x="7556416" y="174625"/>
                </a:lnTo>
                <a:lnTo>
                  <a:pt x="7572291" y="217487"/>
                </a:lnTo>
                <a:lnTo>
                  <a:pt x="7588166" y="260350"/>
                </a:lnTo>
                <a:lnTo>
                  <a:pt x="7607216" y="296862"/>
                </a:lnTo>
                <a:lnTo>
                  <a:pt x="7626266" y="334962"/>
                </a:lnTo>
                <a:lnTo>
                  <a:pt x="7643729" y="369887"/>
                </a:lnTo>
                <a:lnTo>
                  <a:pt x="7661191" y="409575"/>
                </a:lnTo>
                <a:lnTo>
                  <a:pt x="7677066" y="450850"/>
                </a:lnTo>
                <a:lnTo>
                  <a:pt x="7691354" y="496887"/>
                </a:lnTo>
                <a:lnTo>
                  <a:pt x="7702466" y="546100"/>
                </a:lnTo>
                <a:lnTo>
                  <a:pt x="7710404" y="606425"/>
                </a:lnTo>
                <a:lnTo>
                  <a:pt x="7713579" y="673100"/>
                </a:lnTo>
                <a:lnTo>
                  <a:pt x="7710404" y="744537"/>
                </a:lnTo>
                <a:lnTo>
                  <a:pt x="7702466" y="801687"/>
                </a:lnTo>
                <a:lnTo>
                  <a:pt x="7691354" y="854075"/>
                </a:lnTo>
                <a:lnTo>
                  <a:pt x="7677066" y="901700"/>
                </a:lnTo>
                <a:lnTo>
                  <a:pt x="7661191" y="942975"/>
                </a:lnTo>
                <a:lnTo>
                  <a:pt x="7642141" y="981075"/>
                </a:lnTo>
                <a:lnTo>
                  <a:pt x="7623091" y="1017587"/>
                </a:lnTo>
                <a:lnTo>
                  <a:pt x="7604041" y="1055687"/>
                </a:lnTo>
                <a:lnTo>
                  <a:pt x="7586579" y="1095375"/>
                </a:lnTo>
                <a:lnTo>
                  <a:pt x="7569116" y="1136650"/>
                </a:lnTo>
                <a:lnTo>
                  <a:pt x="7554829" y="1182687"/>
                </a:lnTo>
                <a:lnTo>
                  <a:pt x="7545304" y="1235075"/>
                </a:lnTo>
                <a:lnTo>
                  <a:pt x="7535779" y="1295400"/>
                </a:lnTo>
                <a:lnTo>
                  <a:pt x="7534191" y="1363662"/>
                </a:lnTo>
                <a:lnTo>
                  <a:pt x="7535779" y="1431925"/>
                </a:lnTo>
                <a:lnTo>
                  <a:pt x="7545304" y="1492250"/>
                </a:lnTo>
                <a:lnTo>
                  <a:pt x="7554829" y="1544637"/>
                </a:lnTo>
                <a:lnTo>
                  <a:pt x="7569116" y="1589087"/>
                </a:lnTo>
                <a:lnTo>
                  <a:pt x="7586579" y="1631950"/>
                </a:lnTo>
                <a:lnTo>
                  <a:pt x="7604041" y="1671637"/>
                </a:lnTo>
                <a:lnTo>
                  <a:pt x="7623091" y="1708150"/>
                </a:lnTo>
                <a:lnTo>
                  <a:pt x="7642141" y="1743075"/>
                </a:lnTo>
                <a:lnTo>
                  <a:pt x="7661191" y="1782762"/>
                </a:lnTo>
                <a:lnTo>
                  <a:pt x="7677066" y="1824037"/>
                </a:lnTo>
                <a:lnTo>
                  <a:pt x="7691354" y="1870075"/>
                </a:lnTo>
                <a:lnTo>
                  <a:pt x="7702466" y="1922462"/>
                </a:lnTo>
                <a:lnTo>
                  <a:pt x="7710404" y="1982787"/>
                </a:lnTo>
                <a:lnTo>
                  <a:pt x="7713579" y="2051050"/>
                </a:lnTo>
                <a:lnTo>
                  <a:pt x="7710404" y="2119312"/>
                </a:lnTo>
                <a:lnTo>
                  <a:pt x="7702466" y="2179637"/>
                </a:lnTo>
                <a:lnTo>
                  <a:pt x="7691354" y="2232025"/>
                </a:lnTo>
                <a:lnTo>
                  <a:pt x="7677066" y="2278062"/>
                </a:lnTo>
                <a:lnTo>
                  <a:pt x="7661191" y="2319337"/>
                </a:lnTo>
                <a:lnTo>
                  <a:pt x="7642141" y="2359025"/>
                </a:lnTo>
                <a:lnTo>
                  <a:pt x="7623091" y="2395537"/>
                </a:lnTo>
                <a:lnTo>
                  <a:pt x="7604041" y="2433637"/>
                </a:lnTo>
                <a:lnTo>
                  <a:pt x="7586579" y="2471737"/>
                </a:lnTo>
                <a:lnTo>
                  <a:pt x="7569116" y="2513012"/>
                </a:lnTo>
                <a:lnTo>
                  <a:pt x="7554829" y="2560637"/>
                </a:lnTo>
                <a:lnTo>
                  <a:pt x="7545304" y="2613025"/>
                </a:lnTo>
                <a:lnTo>
                  <a:pt x="7535779" y="2671762"/>
                </a:lnTo>
                <a:lnTo>
                  <a:pt x="7534191" y="2741612"/>
                </a:lnTo>
                <a:lnTo>
                  <a:pt x="7535779" y="2809875"/>
                </a:lnTo>
                <a:lnTo>
                  <a:pt x="7545304" y="2868612"/>
                </a:lnTo>
                <a:lnTo>
                  <a:pt x="7554829" y="2922587"/>
                </a:lnTo>
                <a:lnTo>
                  <a:pt x="7569116" y="2967037"/>
                </a:lnTo>
                <a:lnTo>
                  <a:pt x="7586579" y="3009900"/>
                </a:lnTo>
                <a:lnTo>
                  <a:pt x="7604041" y="3046412"/>
                </a:lnTo>
                <a:lnTo>
                  <a:pt x="7623091" y="3084512"/>
                </a:lnTo>
                <a:lnTo>
                  <a:pt x="7642141" y="3121025"/>
                </a:lnTo>
                <a:lnTo>
                  <a:pt x="7661191" y="3160712"/>
                </a:lnTo>
                <a:lnTo>
                  <a:pt x="7677066" y="3201987"/>
                </a:lnTo>
                <a:lnTo>
                  <a:pt x="7691354" y="3248025"/>
                </a:lnTo>
                <a:lnTo>
                  <a:pt x="7702466" y="3300412"/>
                </a:lnTo>
                <a:lnTo>
                  <a:pt x="7710404" y="3360737"/>
                </a:lnTo>
                <a:lnTo>
                  <a:pt x="7713579" y="3427412"/>
                </a:lnTo>
                <a:lnTo>
                  <a:pt x="7710404" y="3497262"/>
                </a:lnTo>
                <a:lnTo>
                  <a:pt x="7702466" y="3557587"/>
                </a:lnTo>
                <a:lnTo>
                  <a:pt x="7691354" y="3609975"/>
                </a:lnTo>
                <a:lnTo>
                  <a:pt x="7677066" y="3656012"/>
                </a:lnTo>
                <a:lnTo>
                  <a:pt x="7661191" y="3697287"/>
                </a:lnTo>
                <a:lnTo>
                  <a:pt x="7642141" y="3736975"/>
                </a:lnTo>
                <a:lnTo>
                  <a:pt x="7604041" y="3811587"/>
                </a:lnTo>
                <a:lnTo>
                  <a:pt x="7586579" y="3848100"/>
                </a:lnTo>
                <a:lnTo>
                  <a:pt x="7569116" y="3890962"/>
                </a:lnTo>
                <a:lnTo>
                  <a:pt x="7554829" y="3935412"/>
                </a:lnTo>
                <a:lnTo>
                  <a:pt x="7545304" y="3987800"/>
                </a:lnTo>
                <a:lnTo>
                  <a:pt x="7535779" y="4048125"/>
                </a:lnTo>
                <a:lnTo>
                  <a:pt x="7534191" y="4116387"/>
                </a:lnTo>
                <a:lnTo>
                  <a:pt x="7535779" y="4186237"/>
                </a:lnTo>
                <a:lnTo>
                  <a:pt x="7545304" y="4244975"/>
                </a:lnTo>
                <a:lnTo>
                  <a:pt x="7554829" y="4297362"/>
                </a:lnTo>
                <a:lnTo>
                  <a:pt x="7569116" y="4343400"/>
                </a:lnTo>
                <a:lnTo>
                  <a:pt x="7586579" y="4386262"/>
                </a:lnTo>
                <a:lnTo>
                  <a:pt x="7604041" y="4424362"/>
                </a:lnTo>
                <a:lnTo>
                  <a:pt x="7642141" y="4498975"/>
                </a:lnTo>
                <a:lnTo>
                  <a:pt x="7661191" y="4537075"/>
                </a:lnTo>
                <a:lnTo>
                  <a:pt x="7677066" y="4579937"/>
                </a:lnTo>
                <a:lnTo>
                  <a:pt x="7691354" y="4625975"/>
                </a:lnTo>
                <a:lnTo>
                  <a:pt x="7702466" y="4678362"/>
                </a:lnTo>
                <a:lnTo>
                  <a:pt x="7710404" y="4738687"/>
                </a:lnTo>
                <a:lnTo>
                  <a:pt x="7713579" y="4806950"/>
                </a:lnTo>
                <a:lnTo>
                  <a:pt x="7710404" y="4875212"/>
                </a:lnTo>
                <a:lnTo>
                  <a:pt x="7702466" y="4935537"/>
                </a:lnTo>
                <a:lnTo>
                  <a:pt x="7691354" y="4987925"/>
                </a:lnTo>
                <a:lnTo>
                  <a:pt x="7677066" y="5033962"/>
                </a:lnTo>
                <a:lnTo>
                  <a:pt x="7661191" y="5075237"/>
                </a:lnTo>
                <a:lnTo>
                  <a:pt x="7642141" y="5114925"/>
                </a:lnTo>
                <a:lnTo>
                  <a:pt x="7623091" y="5149850"/>
                </a:lnTo>
                <a:lnTo>
                  <a:pt x="7604041" y="5186362"/>
                </a:lnTo>
                <a:lnTo>
                  <a:pt x="7586579" y="5226050"/>
                </a:lnTo>
                <a:lnTo>
                  <a:pt x="7569116" y="5268912"/>
                </a:lnTo>
                <a:lnTo>
                  <a:pt x="7554829" y="5313362"/>
                </a:lnTo>
                <a:lnTo>
                  <a:pt x="7545304" y="5365750"/>
                </a:lnTo>
                <a:lnTo>
                  <a:pt x="7535779" y="5426075"/>
                </a:lnTo>
                <a:lnTo>
                  <a:pt x="7534191" y="5494337"/>
                </a:lnTo>
                <a:lnTo>
                  <a:pt x="7535779" y="5562600"/>
                </a:lnTo>
                <a:lnTo>
                  <a:pt x="7545304" y="5622925"/>
                </a:lnTo>
                <a:lnTo>
                  <a:pt x="7554829" y="5675312"/>
                </a:lnTo>
                <a:lnTo>
                  <a:pt x="7569116" y="5721350"/>
                </a:lnTo>
                <a:lnTo>
                  <a:pt x="7586579" y="5762625"/>
                </a:lnTo>
                <a:lnTo>
                  <a:pt x="7604041" y="5802312"/>
                </a:lnTo>
                <a:lnTo>
                  <a:pt x="7623091" y="5840412"/>
                </a:lnTo>
                <a:lnTo>
                  <a:pt x="7642141" y="5876925"/>
                </a:lnTo>
                <a:lnTo>
                  <a:pt x="7661191" y="5915025"/>
                </a:lnTo>
                <a:lnTo>
                  <a:pt x="7677066" y="5956300"/>
                </a:lnTo>
                <a:lnTo>
                  <a:pt x="7691354" y="6003925"/>
                </a:lnTo>
                <a:lnTo>
                  <a:pt x="7702466" y="6056312"/>
                </a:lnTo>
                <a:lnTo>
                  <a:pt x="7710404" y="6113462"/>
                </a:lnTo>
                <a:lnTo>
                  <a:pt x="7713579" y="6183312"/>
                </a:lnTo>
                <a:lnTo>
                  <a:pt x="7710404" y="6251575"/>
                </a:lnTo>
                <a:lnTo>
                  <a:pt x="7702466" y="6311900"/>
                </a:lnTo>
                <a:lnTo>
                  <a:pt x="7691354" y="6361112"/>
                </a:lnTo>
                <a:lnTo>
                  <a:pt x="7677066" y="6407150"/>
                </a:lnTo>
                <a:lnTo>
                  <a:pt x="7661191" y="6448425"/>
                </a:lnTo>
                <a:lnTo>
                  <a:pt x="7643729" y="6488112"/>
                </a:lnTo>
                <a:lnTo>
                  <a:pt x="7626266" y="6523037"/>
                </a:lnTo>
                <a:lnTo>
                  <a:pt x="7607216" y="6561137"/>
                </a:lnTo>
                <a:lnTo>
                  <a:pt x="7588166" y="6597650"/>
                </a:lnTo>
                <a:lnTo>
                  <a:pt x="7572291" y="6640512"/>
                </a:lnTo>
                <a:lnTo>
                  <a:pt x="7556416" y="6683375"/>
                </a:lnTo>
                <a:lnTo>
                  <a:pt x="7546891" y="6735762"/>
                </a:lnTo>
                <a:lnTo>
                  <a:pt x="7538954" y="6791325"/>
                </a:lnTo>
                <a:lnTo>
                  <a:pt x="753419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İçerik Yer Tutucusu 9" descr="metin içeren bir resim&#10;&#10;Açıklama otomatik olarak oluşturuldu">
            <a:extLst>
              <a:ext uri="{FF2B5EF4-FFF2-40B4-BE49-F238E27FC236}">
                <a16:creationId xmlns:a16="http://schemas.microsoft.com/office/drawing/2014/main" id="{DDE2F639-B14C-4F2B-9156-3F8155E447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5537" t="17518" r="22096" b="10732"/>
          <a:stretch/>
        </p:blipFill>
        <p:spPr>
          <a:xfrm>
            <a:off x="686958" y="1237377"/>
            <a:ext cx="6015897" cy="4094278"/>
          </a:xfrm>
          <a:prstGeom prst="rect">
            <a:avLst/>
          </a:prstGeom>
        </p:spPr>
      </p:pic>
      <p:sp>
        <p:nvSpPr>
          <p:cNvPr id="11" name="Dikdörtgen 10">
            <a:extLst>
              <a:ext uri="{FF2B5EF4-FFF2-40B4-BE49-F238E27FC236}">
                <a16:creationId xmlns:a16="http://schemas.microsoft.com/office/drawing/2014/main" id="{DA1AC370-92A0-43EC-ACFD-9397463862B1}"/>
              </a:ext>
            </a:extLst>
          </p:cNvPr>
          <p:cNvSpPr/>
          <p:nvPr/>
        </p:nvSpPr>
        <p:spPr>
          <a:xfrm>
            <a:off x="7713579" y="773723"/>
            <a:ext cx="4478421" cy="53570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tr-TR" sz="3200" dirty="0">
                <a:solidFill>
                  <a:schemeClr val="tx1">
                    <a:alpha val="60000"/>
                  </a:schemeClr>
                </a:solidFill>
                <a:latin typeface="Comic Sans MS" panose="030F0702030302020204" pitchFamily="66" charset="0"/>
              </a:rPr>
              <a:t>ÖRNEKLER</a:t>
            </a:r>
            <a:endParaRPr lang="en-US" sz="3200" dirty="0">
              <a:solidFill>
                <a:schemeClr val="tx1">
                  <a:alpha val="60000"/>
                </a:schemeClr>
              </a:solidFill>
              <a:latin typeface="Comic Sans MS" panose="030F0702030302020204" pitchFamily="66" charset="0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tr-TR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‘’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Kendim, kendin, kendisi, kendimiz, kendiniz,</a:t>
            </a:r>
            <a:r>
              <a:rPr lang="tr-TR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kendileri</a:t>
            </a:r>
            <a:r>
              <a:rPr lang="tr-TR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‘’kel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imeleri cümle içerisinde dönüşlülük zamir olarak kullanılırlar.</a:t>
            </a:r>
            <a:endParaRPr lang="tr-TR" sz="2000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Kendi hatasının bedelini bizlere ödetmeye çalışıyordu.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 kendin gitmek istedin.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Kendisini iyi hissetmiyordu.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tr-T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Kendilerinde var olan büyük egoyu görmezden geliyordu.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0740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457</Words>
  <Application>Microsoft Office PowerPoint</Application>
  <PresentationFormat>Geniş ekran</PresentationFormat>
  <Paragraphs>66</Paragraphs>
  <Slides>8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Times New Roman</vt:lpstr>
      <vt:lpstr>Wingdings</vt:lpstr>
      <vt:lpstr>Office Teması</vt:lpstr>
      <vt:lpstr>PowerPoint Sunusu</vt:lpstr>
      <vt:lpstr>ZAMİR (ADIL) NEDİR?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SERKAN DEMİR</cp:lastModifiedBy>
  <cp:revision>20</cp:revision>
  <dcterms:created xsi:type="dcterms:W3CDTF">2021-03-27T18:04:05Z</dcterms:created>
  <dcterms:modified xsi:type="dcterms:W3CDTF">2022-02-07T15:54:47Z</dcterms:modified>
</cp:coreProperties>
</file>