
<file path=[Content_Types].xml><?xml version="1.0" encoding="utf-8"?>
<Types xmlns="http://schemas.openxmlformats.org/package/2006/content-types">
  <Default Extension="emf" ContentType="image/x-emf"/>
  <Default Extension="gif" ContentType="image/gi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6262" r:id="rId1"/>
  </p:sldMasterIdLst>
  <p:notesMasterIdLst>
    <p:notesMasterId r:id="rId29"/>
  </p:notesMasterIdLst>
  <p:sldIdLst>
    <p:sldId id="1096" r:id="rId2"/>
    <p:sldId id="886" r:id="rId3"/>
    <p:sldId id="1128" r:id="rId4"/>
    <p:sldId id="1180" r:id="rId5"/>
    <p:sldId id="1129" r:id="rId6"/>
    <p:sldId id="1201" r:id="rId7"/>
    <p:sldId id="1158" r:id="rId8"/>
    <p:sldId id="1184" r:id="rId9"/>
    <p:sldId id="1202" r:id="rId10"/>
    <p:sldId id="1203" r:id="rId11"/>
    <p:sldId id="1204" r:id="rId12"/>
    <p:sldId id="1205" r:id="rId13"/>
    <p:sldId id="1157" r:id="rId14"/>
    <p:sldId id="1153" r:id="rId15"/>
    <p:sldId id="1151" r:id="rId16"/>
    <p:sldId id="1155" r:id="rId17"/>
    <p:sldId id="1208" r:id="rId18"/>
    <p:sldId id="1207" r:id="rId19"/>
    <p:sldId id="1206" r:id="rId20"/>
    <p:sldId id="1211" r:id="rId21"/>
    <p:sldId id="1210" r:id="rId22"/>
    <p:sldId id="1215" r:id="rId23"/>
    <p:sldId id="1214" r:id="rId24"/>
    <p:sldId id="1213" r:id="rId25"/>
    <p:sldId id="1212" r:id="rId26"/>
    <p:sldId id="1209" r:id="rId27"/>
    <p:sldId id="1218" r:id="rId28"/>
  </p:sldIdLst>
  <p:sldSz cx="9144000" cy="6858000" type="screen4x3"/>
  <p:notesSz cx="6858000" cy="9144000"/>
  <p:defaultTextStyle>
    <a:defPPr>
      <a:defRPr lang="tr-TR"/>
    </a:defPPr>
    <a:lvl1pPr algn="l" rtl="0" eaLnBrk="0" fontAlgn="base" hangingPunct="0">
      <a:spcBef>
        <a:spcPct val="0"/>
      </a:spcBef>
      <a:spcAft>
        <a:spcPct val="0"/>
      </a:spcAft>
      <a:defRPr b="1" kern="1200">
        <a:solidFill>
          <a:schemeClr val="tx1"/>
        </a:solidFill>
        <a:latin typeface="Arial" charset="0"/>
        <a:ea typeface="+mn-ea"/>
        <a:cs typeface="+mn-cs"/>
      </a:defRPr>
    </a:lvl1pPr>
    <a:lvl2pPr marL="457200" algn="l" rtl="0" eaLnBrk="0" fontAlgn="base" hangingPunct="0">
      <a:spcBef>
        <a:spcPct val="0"/>
      </a:spcBef>
      <a:spcAft>
        <a:spcPct val="0"/>
      </a:spcAft>
      <a:defRPr b="1" kern="1200">
        <a:solidFill>
          <a:schemeClr val="tx1"/>
        </a:solidFill>
        <a:latin typeface="Arial" charset="0"/>
        <a:ea typeface="+mn-ea"/>
        <a:cs typeface="+mn-cs"/>
      </a:defRPr>
    </a:lvl2pPr>
    <a:lvl3pPr marL="914400" algn="l" rtl="0" eaLnBrk="0" fontAlgn="base" hangingPunct="0">
      <a:spcBef>
        <a:spcPct val="0"/>
      </a:spcBef>
      <a:spcAft>
        <a:spcPct val="0"/>
      </a:spcAft>
      <a:defRPr b="1" kern="1200">
        <a:solidFill>
          <a:schemeClr val="tx1"/>
        </a:solidFill>
        <a:latin typeface="Arial" charset="0"/>
        <a:ea typeface="+mn-ea"/>
        <a:cs typeface="+mn-cs"/>
      </a:defRPr>
    </a:lvl3pPr>
    <a:lvl4pPr marL="1371600" algn="l" rtl="0" eaLnBrk="0" fontAlgn="base" hangingPunct="0">
      <a:spcBef>
        <a:spcPct val="0"/>
      </a:spcBef>
      <a:spcAft>
        <a:spcPct val="0"/>
      </a:spcAft>
      <a:defRPr b="1" kern="1200">
        <a:solidFill>
          <a:schemeClr val="tx1"/>
        </a:solidFill>
        <a:latin typeface="Arial" charset="0"/>
        <a:ea typeface="+mn-ea"/>
        <a:cs typeface="+mn-cs"/>
      </a:defRPr>
    </a:lvl4pPr>
    <a:lvl5pPr marL="1828800" algn="l" rtl="0" eaLnBrk="0" fontAlgn="base" hangingPunct="0">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717DC"/>
    <a:srgbClr val="F3491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p:cViewPr varScale="1">
        <p:scale>
          <a:sx n="72" d="100"/>
          <a:sy n="72" d="100"/>
        </p:scale>
        <p:origin x="1308" y="7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1 Üstbilgi Yer Tutucusu"/>
          <p:cNvSpPr>
            <a:spLocks noGrp="1"/>
          </p:cNvSpPr>
          <p:nvPr>
            <p:ph type="hdr" sz="quarter"/>
          </p:nvPr>
        </p:nvSpPr>
        <p:spPr>
          <a:xfrm>
            <a:off x="0" y="0"/>
            <a:ext cx="2971800" cy="457200"/>
          </a:xfrm>
          <a:prstGeom prst="rect">
            <a:avLst/>
          </a:prstGeom>
        </p:spPr>
        <p:txBody>
          <a:bodyPr vert="horz" lIns="91440" tIns="45720" rIns="91440" bIns="45720" rtlCol="0"/>
          <a:lstStyle>
            <a:lvl1pPr algn="l" eaLnBrk="1" hangingPunct="1">
              <a:defRPr sz="1200">
                <a:latin typeface="Arial" charset="0"/>
              </a:defRPr>
            </a:lvl1pPr>
          </a:lstStyle>
          <a:p>
            <a:pPr>
              <a:defRPr/>
            </a:pPr>
            <a:endParaRPr lang="tr-TR"/>
          </a:p>
        </p:txBody>
      </p:sp>
      <p:sp>
        <p:nvSpPr>
          <p:cNvPr id="3" name="2 Veri Yer Tutucusu"/>
          <p:cNvSpPr>
            <a:spLocks noGrp="1"/>
          </p:cNvSpPr>
          <p:nvPr>
            <p:ph type="dt" idx="1"/>
          </p:nvPr>
        </p:nvSpPr>
        <p:spPr>
          <a:xfrm>
            <a:off x="3884613" y="0"/>
            <a:ext cx="2971800" cy="457200"/>
          </a:xfrm>
          <a:prstGeom prst="rect">
            <a:avLst/>
          </a:prstGeom>
        </p:spPr>
        <p:txBody>
          <a:bodyPr vert="horz" lIns="91440" tIns="45720" rIns="91440" bIns="45720" rtlCol="0"/>
          <a:lstStyle>
            <a:lvl1pPr algn="r" eaLnBrk="1" hangingPunct="1">
              <a:defRPr sz="1200">
                <a:latin typeface="Arial" charset="0"/>
              </a:defRPr>
            </a:lvl1pPr>
          </a:lstStyle>
          <a:p>
            <a:pPr>
              <a:defRPr/>
            </a:pPr>
            <a:fld id="{17EC267D-DA08-4B85-A27E-60615DBEEF09}" type="datetimeFigureOut">
              <a:rPr lang="tr-TR"/>
              <a:pPr>
                <a:defRPr/>
              </a:pPr>
              <a:t>26.09.2021</a:t>
            </a:fld>
            <a:endParaRPr lang="tr-TR" dirty="0"/>
          </a:p>
        </p:txBody>
      </p:sp>
      <p:sp>
        <p:nvSpPr>
          <p:cNvPr id="4" name="3 Slayt Görüntüsü Yer Tutucusu"/>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tr-TR" noProof="0" dirty="0"/>
          </a:p>
        </p:txBody>
      </p:sp>
      <p:sp>
        <p:nvSpPr>
          <p:cNvPr id="5" name="4 Not Yer Tutucusu"/>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tr-TR" noProof="0"/>
              <a:t>Asıl metin stillerini düzenlemek için tıklatın</a:t>
            </a:r>
          </a:p>
          <a:p>
            <a:pPr lvl="1"/>
            <a:r>
              <a:rPr lang="tr-TR" noProof="0"/>
              <a:t>İkinci düzey</a:t>
            </a:r>
          </a:p>
          <a:p>
            <a:pPr lvl="2"/>
            <a:r>
              <a:rPr lang="tr-TR" noProof="0"/>
              <a:t>Üçüncü düzey</a:t>
            </a:r>
          </a:p>
          <a:p>
            <a:pPr lvl="3"/>
            <a:r>
              <a:rPr lang="tr-TR" noProof="0"/>
              <a:t>Dördüncü düzey</a:t>
            </a:r>
          </a:p>
          <a:p>
            <a:pPr lvl="4"/>
            <a:r>
              <a:rPr lang="tr-TR" noProof="0"/>
              <a:t>Beşinci düzey</a:t>
            </a:r>
          </a:p>
        </p:txBody>
      </p:sp>
      <p:sp>
        <p:nvSpPr>
          <p:cNvPr id="6" name="5 Altbilgi Yer Tutucusu"/>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1" hangingPunct="1">
              <a:defRPr sz="1200">
                <a:latin typeface="Arial" charset="0"/>
              </a:defRPr>
            </a:lvl1pPr>
          </a:lstStyle>
          <a:p>
            <a:pPr>
              <a:defRPr/>
            </a:pPr>
            <a:endParaRPr lang="tr-TR"/>
          </a:p>
        </p:txBody>
      </p:sp>
      <p:sp>
        <p:nvSpPr>
          <p:cNvPr id="7" name="6 Slayt Numarası Yer Tutucusu"/>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atin typeface="Arial" charset="0"/>
              </a:defRPr>
            </a:lvl1pPr>
          </a:lstStyle>
          <a:p>
            <a:pPr>
              <a:defRPr/>
            </a:pPr>
            <a:fld id="{0B600254-6919-4BAA-8171-5FEE9EA838FC}" type="slidenum">
              <a:rPr lang="tr-TR" altLang="tr-TR"/>
              <a:pPr>
                <a:defRPr/>
              </a:pPr>
              <a:t>‹#›</a:t>
            </a:fld>
            <a:endParaRPr lang="tr-TR" altLang="tr-TR" dirty="0"/>
          </a:p>
        </p:txBody>
      </p:sp>
    </p:spTree>
    <p:extLst>
      <p:ext uri="{BB962C8B-B14F-4D97-AF65-F5344CB8AC3E}">
        <p14:creationId xmlns:p14="http://schemas.microsoft.com/office/powerpoint/2010/main" val="147557538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Slayt Görüntüsü Yer Tutucusu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987" name="Not Yer Tutucusu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tr-TR"/>
          </a:p>
        </p:txBody>
      </p:sp>
      <p:sp>
        <p:nvSpPr>
          <p:cNvPr id="41988" name="Slayt Numarası Yer Tutucusu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Arial" charset="0"/>
              </a:defRPr>
            </a:lvl1pPr>
            <a:lvl2pPr marL="742950" indent="-285750">
              <a:defRPr b="1">
                <a:solidFill>
                  <a:schemeClr val="tx1"/>
                </a:solidFill>
                <a:latin typeface="Arial" charset="0"/>
              </a:defRPr>
            </a:lvl2pPr>
            <a:lvl3pPr marL="1143000" indent="-228600">
              <a:defRPr b="1">
                <a:solidFill>
                  <a:schemeClr val="tx1"/>
                </a:solidFill>
                <a:latin typeface="Arial" charset="0"/>
              </a:defRPr>
            </a:lvl3pPr>
            <a:lvl4pPr marL="1600200" indent="-228600">
              <a:defRPr b="1">
                <a:solidFill>
                  <a:schemeClr val="tx1"/>
                </a:solidFill>
                <a:latin typeface="Arial" charset="0"/>
              </a:defRPr>
            </a:lvl4pPr>
            <a:lvl5pPr marL="2057400" indent="-228600">
              <a:defRPr b="1">
                <a:solidFill>
                  <a:schemeClr val="tx1"/>
                </a:solidFill>
                <a:latin typeface="Arial" charset="0"/>
              </a:defRPr>
            </a:lvl5pPr>
            <a:lvl6pPr marL="2514600" indent="-228600" eaLnBrk="0" fontAlgn="base" hangingPunct="0">
              <a:spcBef>
                <a:spcPct val="0"/>
              </a:spcBef>
              <a:spcAft>
                <a:spcPct val="0"/>
              </a:spcAft>
              <a:defRPr b="1">
                <a:solidFill>
                  <a:schemeClr val="tx1"/>
                </a:solidFill>
                <a:latin typeface="Arial" charset="0"/>
              </a:defRPr>
            </a:lvl6pPr>
            <a:lvl7pPr marL="2971800" indent="-228600" eaLnBrk="0" fontAlgn="base" hangingPunct="0">
              <a:spcBef>
                <a:spcPct val="0"/>
              </a:spcBef>
              <a:spcAft>
                <a:spcPct val="0"/>
              </a:spcAft>
              <a:defRPr b="1">
                <a:solidFill>
                  <a:schemeClr val="tx1"/>
                </a:solidFill>
                <a:latin typeface="Arial" charset="0"/>
              </a:defRPr>
            </a:lvl7pPr>
            <a:lvl8pPr marL="3429000" indent="-228600" eaLnBrk="0" fontAlgn="base" hangingPunct="0">
              <a:spcBef>
                <a:spcPct val="0"/>
              </a:spcBef>
              <a:spcAft>
                <a:spcPct val="0"/>
              </a:spcAft>
              <a:defRPr b="1">
                <a:solidFill>
                  <a:schemeClr val="tx1"/>
                </a:solidFill>
                <a:latin typeface="Arial" charset="0"/>
              </a:defRPr>
            </a:lvl8pPr>
            <a:lvl9pPr marL="3886200" indent="-228600" eaLnBrk="0" fontAlgn="base" hangingPunct="0">
              <a:spcBef>
                <a:spcPct val="0"/>
              </a:spcBef>
              <a:spcAft>
                <a:spcPct val="0"/>
              </a:spcAft>
              <a:defRPr b="1">
                <a:solidFill>
                  <a:schemeClr val="tx1"/>
                </a:solidFill>
                <a:latin typeface="Arial" charset="0"/>
              </a:defRPr>
            </a:lvl9pPr>
          </a:lstStyle>
          <a:p>
            <a:fld id="{9EBD6A3C-8BEF-4FB1-A22C-50208E53FF67}" type="slidenum">
              <a:rPr lang="tr-TR" altLang="tr-TR" smtClean="0"/>
              <a:pPr/>
              <a:t>1</a:t>
            </a:fld>
            <a:endParaRPr lang="tr-TR" altLang="tr-TR"/>
          </a:p>
        </p:txBody>
      </p:sp>
    </p:spTree>
    <p:extLst>
      <p:ext uri="{BB962C8B-B14F-4D97-AF65-F5344CB8AC3E}">
        <p14:creationId xmlns:p14="http://schemas.microsoft.com/office/powerpoint/2010/main" val="10296561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ayt Görüntüsü Yer Tutucusu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3011" name="Not Yer Tutucusu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tr-TR" altLang="tr-TR"/>
          </a:p>
        </p:txBody>
      </p:sp>
      <p:sp>
        <p:nvSpPr>
          <p:cNvPr id="43012" name="Slayt Numarası Yer Tutucusu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Arial" charset="0"/>
              </a:defRPr>
            </a:lvl1pPr>
            <a:lvl2pPr marL="742950" indent="-285750">
              <a:defRPr b="1">
                <a:solidFill>
                  <a:schemeClr val="tx1"/>
                </a:solidFill>
                <a:latin typeface="Arial" charset="0"/>
              </a:defRPr>
            </a:lvl2pPr>
            <a:lvl3pPr marL="1143000" indent="-228600">
              <a:defRPr b="1">
                <a:solidFill>
                  <a:schemeClr val="tx1"/>
                </a:solidFill>
                <a:latin typeface="Arial" charset="0"/>
              </a:defRPr>
            </a:lvl3pPr>
            <a:lvl4pPr marL="1600200" indent="-228600">
              <a:defRPr b="1">
                <a:solidFill>
                  <a:schemeClr val="tx1"/>
                </a:solidFill>
                <a:latin typeface="Arial" charset="0"/>
              </a:defRPr>
            </a:lvl4pPr>
            <a:lvl5pPr marL="2057400" indent="-228600">
              <a:defRPr b="1">
                <a:solidFill>
                  <a:schemeClr val="tx1"/>
                </a:solidFill>
                <a:latin typeface="Arial" charset="0"/>
              </a:defRPr>
            </a:lvl5pPr>
            <a:lvl6pPr marL="2514600" indent="-228600" eaLnBrk="0" fontAlgn="base" hangingPunct="0">
              <a:spcBef>
                <a:spcPct val="0"/>
              </a:spcBef>
              <a:spcAft>
                <a:spcPct val="0"/>
              </a:spcAft>
              <a:defRPr b="1">
                <a:solidFill>
                  <a:schemeClr val="tx1"/>
                </a:solidFill>
                <a:latin typeface="Arial" charset="0"/>
              </a:defRPr>
            </a:lvl6pPr>
            <a:lvl7pPr marL="2971800" indent="-228600" eaLnBrk="0" fontAlgn="base" hangingPunct="0">
              <a:spcBef>
                <a:spcPct val="0"/>
              </a:spcBef>
              <a:spcAft>
                <a:spcPct val="0"/>
              </a:spcAft>
              <a:defRPr b="1">
                <a:solidFill>
                  <a:schemeClr val="tx1"/>
                </a:solidFill>
                <a:latin typeface="Arial" charset="0"/>
              </a:defRPr>
            </a:lvl7pPr>
            <a:lvl8pPr marL="3429000" indent="-228600" eaLnBrk="0" fontAlgn="base" hangingPunct="0">
              <a:spcBef>
                <a:spcPct val="0"/>
              </a:spcBef>
              <a:spcAft>
                <a:spcPct val="0"/>
              </a:spcAft>
              <a:defRPr b="1">
                <a:solidFill>
                  <a:schemeClr val="tx1"/>
                </a:solidFill>
                <a:latin typeface="Arial" charset="0"/>
              </a:defRPr>
            </a:lvl8pPr>
            <a:lvl9pPr marL="3886200" indent="-228600" eaLnBrk="0" fontAlgn="base" hangingPunct="0">
              <a:spcBef>
                <a:spcPct val="0"/>
              </a:spcBef>
              <a:spcAft>
                <a:spcPct val="0"/>
              </a:spcAft>
              <a:defRPr b="1">
                <a:solidFill>
                  <a:schemeClr val="tx1"/>
                </a:solidFill>
                <a:latin typeface="Arial" charset="0"/>
              </a:defRPr>
            </a:lvl9pPr>
          </a:lstStyle>
          <a:p>
            <a:fld id="{EDBBECFE-6E2C-4093-8621-375091F81C68}" type="slidenum">
              <a:rPr lang="tr-TR" altLang="tr-TR" smtClean="0"/>
              <a:pPr/>
              <a:t>13</a:t>
            </a:fld>
            <a:endParaRPr lang="tr-TR" altLang="tr-TR"/>
          </a:p>
        </p:txBody>
      </p:sp>
    </p:spTree>
    <p:extLst>
      <p:ext uri="{BB962C8B-B14F-4D97-AF65-F5344CB8AC3E}">
        <p14:creationId xmlns:p14="http://schemas.microsoft.com/office/powerpoint/2010/main" val="239548041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sp>
        <p:nvSpPr>
          <p:cNvPr id="4" name="Dikdörtgen 3"/>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eaLnBrk="1" hangingPunct="1">
              <a:defRPr/>
            </a:pPr>
            <a:endParaRPr lang="en-US" dirty="0"/>
          </a:p>
        </p:txBody>
      </p:sp>
      <p:sp useBgFill="1">
        <p:nvSpPr>
          <p:cNvPr id="5" name="Yuvarlatılmış Dikdörtgen 4"/>
          <p:cNvSpPr/>
          <p:nvPr/>
        </p:nvSpPr>
        <p:spPr>
          <a:xfrm>
            <a:off x="65088" y="69850"/>
            <a:ext cx="9013825" cy="6691313"/>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hangingPunct="1">
              <a:defRPr/>
            </a:pPr>
            <a:endParaRPr lang="en-US" dirty="0"/>
          </a:p>
        </p:txBody>
      </p:sp>
      <p:sp>
        <p:nvSpPr>
          <p:cNvPr id="6" name="Dikdörtgen 5"/>
          <p:cNvSpPr/>
          <p:nvPr/>
        </p:nvSpPr>
        <p:spPr>
          <a:xfrm>
            <a:off x="63500" y="1449388"/>
            <a:ext cx="9020175" cy="1527175"/>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hangingPunct="1">
              <a:defRPr/>
            </a:pPr>
            <a:endParaRPr lang="en-US" dirty="0"/>
          </a:p>
        </p:txBody>
      </p:sp>
      <p:sp>
        <p:nvSpPr>
          <p:cNvPr id="7" name="Dikdörtgen 6"/>
          <p:cNvSpPr/>
          <p:nvPr/>
        </p:nvSpPr>
        <p:spPr>
          <a:xfrm>
            <a:off x="63500" y="1397000"/>
            <a:ext cx="9020175" cy="120650"/>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hangingPunct="1">
              <a:defRPr/>
            </a:pPr>
            <a:endParaRPr lang="en-US" dirty="0"/>
          </a:p>
        </p:txBody>
      </p:sp>
      <p:sp>
        <p:nvSpPr>
          <p:cNvPr id="10" name="Dikdörtgen 9"/>
          <p:cNvSpPr/>
          <p:nvPr/>
        </p:nvSpPr>
        <p:spPr>
          <a:xfrm>
            <a:off x="63500" y="2976563"/>
            <a:ext cx="9020175" cy="111125"/>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hangingPunct="1">
              <a:defRPr/>
            </a:pPr>
            <a:endParaRPr lang="en-US" dirty="0"/>
          </a:p>
        </p:txBody>
      </p:sp>
      <p:sp>
        <p:nvSpPr>
          <p:cNvPr id="9" name="Alt Başlık 8"/>
          <p:cNvSpPr>
            <a:spLocks noGrp="1"/>
          </p:cNvSpPr>
          <p:nvPr>
            <p:ph type="subTitle" idx="1"/>
          </p:nvPr>
        </p:nvSpPr>
        <p:spPr>
          <a:xfrm>
            <a:off x="1295400" y="3200400"/>
            <a:ext cx="6400800" cy="1600200"/>
          </a:xfrm>
        </p:spPr>
        <p:txBody>
          <a:bodyPr/>
          <a:lstStyle>
            <a:lvl1pPr marL="0" indent="0" algn="ctr">
              <a:buNone/>
              <a:defRPr sz="26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tr-TR"/>
              <a:t>Asıl alt başlık stilini düzenlemek için tıklatın</a:t>
            </a:r>
            <a:endParaRPr lang="en-US"/>
          </a:p>
        </p:txBody>
      </p:sp>
      <p:sp>
        <p:nvSpPr>
          <p:cNvPr id="8" name="Başlık 7"/>
          <p:cNvSpPr>
            <a:spLocks noGrp="1"/>
          </p:cNvSpPr>
          <p:nvPr>
            <p:ph type="ctrTitle"/>
          </p:nvPr>
        </p:nvSpPr>
        <p:spPr>
          <a:xfrm>
            <a:off x="457200" y="1505930"/>
            <a:ext cx="8229600" cy="1470025"/>
          </a:xfrm>
        </p:spPr>
        <p:txBody>
          <a:bodyPr anchor="ctr"/>
          <a:lstStyle>
            <a:lvl1pPr algn="ctr">
              <a:defRPr lang="en-US" dirty="0">
                <a:solidFill>
                  <a:srgbClr val="FFFFFF"/>
                </a:solidFill>
              </a:defRPr>
            </a:lvl1pPr>
          </a:lstStyle>
          <a:p>
            <a:r>
              <a:rPr lang="tr-TR"/>
              <a:t>Asıl başlık stili için tıklatın</a:t>
            </a:r>
            <a:endParaRPr lang="en-US"/>
          </a:p>
        </p:txBody>
      </p:sp>
      <p:sp>
        <p:nvSpPr>
          <p:cNvPr id="11" name="Veri Yer Tutucusu 27"/>
          <p:cNvSpPr>
            <a:spLocks noGrp="1"/>
          </p:cNvSpPr>
          <p:nvPr>
            <p:ph type="dt" sz="half" idx="10"/>
          </p:nvPr>
        </p:nvSpPr>
        <p:spPr/>
        <p:txBody>
          <a:bodyPr/>
          <a:lstStyle>
            <a:lvl1pPr>
              <a:defRPr/>
            </a:lvl1pPr>
          </a:lstStyle>
          <a:p>
            <a:pPr>
              <a:defRPr/>
            </a:pPr>
            <a:fld id="{985BFB13-0D9A-4004-9705-539134D0A169}" type="datetime1">
              <a:rPr lang="tr-TR"/>
              <a:pPr>
                <a:defRPr/>
              </a:pPr>
              <a:t>26.09.2021</a:t>
            </a:fld>
            <a:endParaRPr lang="tr-TR" dirty="0"/>
          </a:p>
        </p:txBody>
      </p:sp>
      <p:sp>
        <p:nvSpPr>
          <p:cNvPr id="13" name="Slayt Numarası Yer Tutucusu 28"/>
          <p:cNvSpPr>
            <a:spLocks noGrp="1"/>
          </p:cNvSpPr>
          <p:nvPr>
            <p:ph type="sldNum" sz="quarter" idx="12"/>
          </p:nvPr>
        </p:nvSpPr>
        <p:spPr/>
        <p:txBody>
          <a:bodyPr/>
          <a:lstStyle>
            <a:lvl1pPr>
              <a:defRPr sz="1400">
                <a:solidFill>
                  <a:srgbClr val="FFFFFF"/>
                </a:solidFill>
              </a:defRPr>
            </a:lvl1pPr>
          </a:lstStyle>
          <a:p>
            <a:pPr>
              <a:defRPr/>
            </a:pPr>
            <a:fld id="{EB7CC393-783E-4D18-BFB2-ADC2DCBC066F}" type="slidenum">
              <a:rPr lang="tr-TR" altLang="tr-TR"/>
              <a:pPr>
                <a:defRPr/>
              </a:pPr>
              <a:t>‹#›</a:t>
            </a:fld>
            <a:endParaRPr lang="tr-TR" altLang="tr-TR" dirty="0"/>
          </a:p>
        </p:txBody>
      </p:sp>
    </p:spTree>
    <p:extLst>
      <p:ext uri="{BB962C8B-B14F-4D97-AF65-F5344CB8AC3E}">
        <p14:creationId xmlns:p14="http://schemas.microsoft.com/office/powerpoint/2010/main" val="4043562453"/>
      </p:ext>
    </p:extLst>
  </p:cSld>
  <p:clrMapOvr>
    <a:masterClrMapping/>
  </p:clrMapOvr>
  <p:transition spd="slow">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a:t>Asıl başlık stili için tıklatın</a:t>
            </a:r>
            <a:endParaRPr lang="en-US"/>
          </a:p>
        </p:txBody>
      </p:sp>
      <p:sp>
        <p:nvSpPr>
          <p:cNvPr id="3" name="Dikey Metin Yer Tutucusu 2"/>
          <p:cNvSpPr>
            <a:spLocks noGrp="1"/>
          </p:cNvSpPr>
          <p:nvPr>
            <p:ph type="body" orient="vert" idx="1"/>
          </p:nvPr>
        </p:nvSpPr>
        <p:spPr/>
        <p:txBody>
          <a:bodyPr vert="eaVert"/>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endParaRPr lang="en-US"/>
          </a:p>
        </p:txBody>
      </p:sp>
      <p:sp>
        <p:nvSpPr>
          <p:cNvPr id="4" name="Veri Yer Tutucusu 3"/>
          <p:cNvSpPr>
            <a:spLocks noGrp="1"/>
          </p:cNvSpPr>
          <p:nvPr>
            <p:ph type="dt" sz="half" idx="10"/>
          </p:nvPr>
        </p:nvSpPr>
        <p:spPr/>
        <p:txBody>
          <a:bodyPr/>
          <a:lstStyle>
            <a:lvl1pPr>
              <a:defRPr/>
            </a:lvl1pPr>
          </a:lstStyle>
          <a:p>
            <a:pPr>
              <a:defRPr/>
            </a:pPr>
            <a:fld id="{95573B8F-B4AC-49F0-84AF-8A6876571D73}" type="datetime1">
              <a:rPr lang="tr-TR"/>
              <a:pPr>
                <a:defRPr/>
              </a:pPr>
              <a:t>26.09.2021</a:t>
            </a:fld>
            <a:endParaRPr lang="tr-TR" dirty="0"/>
          </a:p>
        </p:txBody>
      </p:sp>
      <p:sp>
        <p:nvSpPr>
          <p:cNvPr id="6" name="Slayt Numarası Yer Tutucusu 5"/>
          <p:cNvSpPr>
            <a:spLocks noGrp="1"/>
          </p:cNvSpPr>
          <p:nvPr>
            <p:ph type="sldNum" sz="quarter" idx="12"/>
          </p:nvPr>
        </p:nvSpPr>
        <p:spPr/>
        <p:txBody>
          <a:bodyPr/>
          <a:lstStyle>
            <a:lvl1pPr>
              <a:defRPr/>
            </a:lvl1pPr>
          </a:lstStyle>
          <a:p>
            <a:pPr>
              <a:defRPr/>
            </a:pPr>
            <a:fld id="{E1130892-F739-416D-BAA7-9B23C2FEC8BA}" type="slidenum">
              <a:rPr lang="tr-TR" altLang="tr-TR"/>
              <a:pPr>
                <a:defRPr/>
              </a:pPr>
              <a:t>‹#›</a:t>
            </a:fld>
            <a:endParaRPr lang="tr-TR" altLang="tr-TR" dirty="0"/>
          </a:p>
        </p:txBody>
      </p:sp>
    </p:spTree>
    <p:extLst>
      <p:ext uri="{BB962C8B-B14F-4D97-AF65-F5344CB8AC3E}">
        <p14:creationId xmlns:p14="http://schemas.microsoft.com/office/powerpoint/2010/main" val="2426900654"/>
      </p:ext>
    </p:extLst>
  </p:cSld>
  <p:clrMapOvr>
    <a:masterClrMapping/>
  </p:clrMapOvr>
  <p:transition spd="slow">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p:cNvSpPr>
            <a:spLocks noGrp="1"/>
          </p:cNvSpPr>
          <p:nvPr>
            <p:ph type="title" orient="vert"/>
          </p:nvPr>
        </p:nvSpPr>
        <p:spPr>
          <a:xfrm>
            <a:off x="6629400" y="274641"/>
            <a:ext cx="2011680" cy="5851525"/>
          </a:xfrm>
        </p:spPr>
        <p:txBody>
          <a:bodyPr vert="eaVert"/>
          <a:lstStyle/>
          <a:p>
            <a:r>
              <a:rPr lang="tr-TR"/>
              <a:t>Asıl başlık stili için tıklatın</a:t>
            </a:r>
            <a:endParaRPr lang="en-US"/>
          </a:p>
        </p:txBody>
      </p:sp>
      <p:sp>
        <p:nvSpPr>
          <p:cNvPr id="3" name="Dikey Metin Yer Tutucusu 2"/>
          <p:cNvSpPr>
            <a:spLocks noGrp="1"/>
          </p:cNvSpPr>
          <p:nvPr>
            <p:ph type="body" orient="vert" idx="1"/>
          </p:nvPr>
        </p:nvSpPr>
        <p:spPr>
          <a:xfrm>
            <a:off x="914400" y="274640"/>
            <a:ext cx="5562600" cy="5851525"/>
          </a:xfrm>
        </p:spPr>
        <p:txBody>
          <a:bodyPr vert="eaVert"/>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endParaRPr lang="en-US"/>
          </a:p>
        </p:txBody>
      </p:sp>
      <p:sp>
        <p:nvSpPr>
          <p:cNvPr id="4" name="Veri Yer Tutucusu 3"/>
          <p:cNvSpPr>
            <a:spLocks noGrp="1"/>
          </p:cNvSpPr>
          <p:nvPr>
            <p:ph type="dt" sz="half" idx="10"/>
          </p:nvPr>
        </p:nvSpPr>
        <p:spPr/>
        <p:txBody>
          <a:bodyPr/>
          <a:lstStyle>
            <a:lvl1pPr>
              <a:defRPr/>
            </a:lvl1pPr>
          </a:lstStyle>
          <a:p>
            <a:pPr>
              <a:defRPr/>
            </a:pPr>
            <a:fld id="{3CFA0C7A-0FD0-4954-B34B-14318AB0C7D3}" type="datetime1">
              <a:rPr lang="tr-TR"/>
              <a:pPr>
                <a:defRPr/>
              </a:pPr>
              <a:t>26.09.2021</a:t>
            </a:fld>
            <a:endParaRPr lang="tr-TR" dirty="0"/>
          </a:p>
        </p:txBody>
      </p:sp>
      <p:sp>
        <p:nvSpPr>
          <p:cNvPr id="6" name="Slayt Numarası Yer Tutucusu 5"/>
          <p:cNvSpPr>
            <a:spLocks noGrp="1"/>
          </p:cNvSpPr>
          <p:nvPr>
            <p:ph type="sldNum" sz="quarter" idx="12"/>
          </p:nvPr>
        </p:nvSpPr>
        <p:spPr/>
        <p:txBody>
          <a:bodyPr/>
          <a:lstStyle>
            <a:lvl1pPr>
              <a:defRPr/>
            </a:lvl1pPr>
          </a:lstStyle>
          <a:p>
            <a:pPr>
              <a:defRPr/>
            </a:pPr>
            <a:fld id="{A516FB99-6FD5-4313-8119-BC73D9D8D1B4}" type="slidenum">
              <a:rPr lang="tr-TR" altLang="tr-TR"/>
              <a:pPr>
                <a:defRPr/>
              </a:pPr>
              <a:t>‹#›</a:t>
            </a:fld>
            <a:endParaRPr lang="tr-TR" altLang="tr-TR" dirty="0"/>
          </a:p>
        </p:txBody>
      </p:sp>
    </p:spTree>
    <p:extLst>
      <p:ext uri="{BB962C8B-B14F-4D97-AF65-F5344CB8AC3E}">
        <p14:creationId xmlns:p14="http://schemas.microsoft.com/office/powerpoint/2010/main" val="974765910"/>
      </p:ext>
    </p:extLst>
  </p:cSld>
  <p:clrMapOvr>
    <a:masterClrMapping/>
  </p:clrMapOvr>
  <p:transition spd="slow">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a:t>Asıl başlık stili için tıklatın</a:t>
            </a:r>
            <a:endParaRPr lang="en-US"/>
          </a:p>
        </p:txBody>
      </p:sp>
      <p:sp>
        <p:nvSpPr>
          <p:cNvPr id="8" name="İçerik Yer Tutucusu 7"/>
          <p:cNvSpPr>
            <a:spLocks noGrp="1"/>
          </p:cNvSpPr>
          <p:nvPr>
            <p:ph sz="quarter" idx="1"/>
          </p:nvPr>
        </p:nvSpPr>
        <p:spPr>
          <a:xfrm>
            <a:off x="914400" y="1447800"/>
            <a:ext cx="7772400" cy="4572000"/>
          </a:xfrm>
        </p:spPr>
        <p:txBody>
          <a:body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endParaRPr lang="en-US"/>
          </a:p>
        </p:txBody>
      </p:sp>
      <p:sp>
        <p:nvSpPr>
          <p:cNvPr id="4" name="Veri Yer Tutucusu 3"/>
          <p:cNvSpPr>
            <a:spLocks noGrp="1"/>
          </p:cNvSpPr>
          <p:nvPr>
            <p:ph type="dt" sz="half" idx="10"/>
          </p:nvPr>
        </p:nvSpPr>
        <p:spPr/>
        <p:txBody>
          <a:bodyPr/>
          <a:lstStyle>
            <a:lvl1pPr>
              <a:defRPr/>
            </a:lvl1pPr>
          </a:lstStyle>
          <a:p>
            <a:pPr>
              <a:defRPr/>
            </a:pPr>
            <a:fld id="{535BB030-F481-49D0-83D0-560F3506656B}" type="datetime1">
              <a:rPr lang="tr-TR"/>
              <a:pPr>
                <a:defRPr/>
              </a:pPr>
              <a:t>26.09.2021</a:t>
            </a:fld>
            <a:endParaRPr lang="tr-TR" dirty="0"/>
          </a:p>
        </p:txBody>
      </p:sp>
      <p:sp>
        <p:nvSpPr>
          <p:cNvPr id="6" name="Slayt Numarası Yer Tutucusu 5"/>
          <p:cNvSpPr>
            <a:spLocks noGrp="1"/>
          </p:cNvSpPr>
          <p:nvPr>
            <p:ph type="sldNum" sz="quarter" idx="12"/>
          </p:nvPr>
        </p:nvSpPr>
        <p:spPr/>
        <p:txBody>
          <a:bodyPr/>
          <a:lstStyle>
            <a:lvl1pPr>
              <a:defRPr/>
            </a:lvl1pPr>
          </a:lstStyle>
          <a:p>
            <a:pPr>
              <a:defRPr/>
            </a:pPr>
            <a:fld id="{C95538C5-4874-4E36-88D4-24E8AA1283DD}" type="slidenum">
              <a:rPr lang="tr-TR" altLang="tr-TR"/>
              <a:pPr>
                <a:defRPr/>
              </a:pPr>
              <a:t>‹#›</a:t>
            </a:fld>
            <a:endParaRPr lang="tr-TR" altLang="tr-TR" dirty="0"/>
          </a:p>
        </p:txBody>
      </p:sp>
    </p:spTree>
    <p:extLst>
      <p:ext uri="{BB962C8B-B14F-4D97-AF65-F5344CB8AC3E}">
        <p14:creationId xmlns:p14="http://schemas.microsoft.com/office/powerpoint/2010/main" val="3339047435"/>
      </p:ext>
    </p:extLst>
  </p:cSld>
  <p:clrMapOvr>
    <a:masterClrMapping/>
  </p:clrMapOvr>
  <p:transition spd="slow">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Bölüm Üstbilgisi">
    <p:spTree>
      <p:nvGrpSpPr>
        <p:cNvPr id="1" name=""/>
        <p:cNvGrpSpPr/>
        <p:nvPr/>
      </p:nvGrpSpPr>
      <p:grpSpPr>
        <a:xfrm>
          <a:off x="0" y="0"/>
          <a:ext cx="0" cy="0"/>
          <a:chOff x="0" y="0"/>
          <a:chExt cx="0" cy="0"/>
        </a:xfrm>
      </p:grpSpPr>
      <p:sp>
        <p:nvSpPr>
          <p:cNvPr id="4" name="Dikdörtgen 3"/>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eaLnBrk="1" hangingPunct="1">
              <a:defRPr/>
            </a:pPr>
            <a:endParaRPr lang="en-US" dirty="0"/>
          </a:p>
        </p:txBody>
      </p:sp>
      <p:sp useBgFill="1">
        <p:nvSpPr>
          <p:cNvPr id="5" name="Yuvarlatılmış Dikdörtgen 4"/>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3">
            <a:schemeClr val="lt1"/>
          </a:fillRef>
          <a:effectRef idx="1">
            <a:schemeClr val="accent1"/>
          </a:effectRef>
          <a:fontRef idx="minor">
            <a:schemeClr val="lt1"/>
          </a:fontRef>
        </p:style>
        <p:txBody>
          <a:bodyPr anchor="ctr"/>
          <a:lstStyle/>
          <a:p>
            <a:pPr algn="ctr" eaLnBrk="1" hangingPunct="1">
              <a:defRPr/>
            </a:pPr>
            <a:endParaRPr lang="en-US" dirty="0"/>
          </a:p>
        </p:txBody>
      </p:sp>
      <p:sp>
        <p:nvSpPr>
          <p:cNvPr id="6" name="Dikdörtgen 5"/>
          <p:cNvSpPr/>
          <p:nvPr/>
        </p:nvSpPr>
        <p:spPr>
          <a:xfrm flipV="1">
            <a:off x="69850" y="2376488"/>
            <a:ext cx="9013825" cy="92075"/>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hangingPunct="1">
              <a:defRPr/>
            </a:pPr>
            <a:endParaRPr lang="en-US" dirty="0"/>
          </a:p>
        </p:txBody>
      </p:sp>
      <p:sp>
        <p:nvSpPr>
          <p:cNvPr id="7" name="Dikdörtgen 6"/>
          <p:cNvSpPr/>
          <p:nvPr/>
        </p:nvSpPr>
        <p:spPr>
          <a:xfrm>
            <a:off x="69850" y="2341563"/>
            <a:ext cx="9013825" cy="46037"/>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hangingPunct="1">
              <a:defRPr/>
            </a:pPr>
            <a:endParaRPr lang="en-US" dirty="0"/>
          </a:p>
        </p:txBody>
      </p:sp>
      <p:sp>
        <p:nvSpPr>
          <p:cNvPr id="8" name="Dikdörtgen 7"/>
          <p:cNvSpPr/>
          <p:nvPr/>
        </p:nvSpPr>
        <p:spPr>
          <a:xfrm>
            <a:off x="68263" y="2468563"/>
            <a:ext cx="9015412" cy="46037"/>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hangingPunct="1">
              <a:defRPr/>
            </a:pPr>
            <a:endParaRPr lang="en-US" dirty="0"/>
          </a:p>
        </p:txBody>
      </p:sp>
      <p:sp>
        <p:nvSpPr>
          <p:cNvPr id="2" name="Başlık 1"/>
          <p:cNvSpPr>
            <a:spLocks noGrp="1"/>
          </p:cNvSpPr>
          <p:nvPr>
            <p:ph type="title"/>
          </p:nvPr>
        </p:nvSpPr>
        <p:spPr>
          <a:xfrm>
            <a:off x="722313" y="952500"/>
            <a:ext cx="7772400" cy="1362075"/>
          </a:xfrm>
        </p:spPr>
        <p:txBody>
          <a:bodyPr/>
          <a:lstStyle>
            <a:lvl1pPr algn="l">
              <a:buNone/>
              <a:defRPr sz="4000" b="0" cap="none"/>
            </a:lvl1pPr>
          </a:lstStyle>
          <a:p>
            <a:r>
              <a:rPr lang="tr-TR"/>
              <a:t>Asıl başlık stili için tıklatın</a:t>
            </a:r>
            <a:endParaRPr lang="en-US"/>
          </a:p>
        </p:txBody>
      </p:sp>
      <p:sp>
        <p:nvSpPr>
          <p:cNvPr id="3" name="Metin Yer Tutucusu 2"/>
          <p:cNvSpPr>
            <a:spLocks noGrp="1"/>
          </p:cNvSpPr>
          <p:nvPr>
            <p:ph type="body" idx="1"/>
          </p:nvPr>
        </p:nvSpPr>
        <p:spPr>
          <a:xfrm>
            <a:off x="722313" y="2547938"/>
            <a:ext cx="7772400" cy="1338262"/>
          </a:xfrm>
        </p:spPr>
        <p:txBody>
          <a:bodyPr/>
          <a:lstStyle>
            <a:lvl1pPr marL="0" indent="0">
              <a:buNone/>
              <a:defRPr sz="24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tr-TR"/>
              <a:t>Asıl metin stillerini düzenlemek için tıklatın</a:t>
            </a:r>
          </a:p>
        </p:txBody>
      </p:sp>
      <p:sp>
        <p:nvSpPr>
          <p:cNvPr id="9" name="Veri Yer Tutucusu 3"/>
          <p:cNvSpPr>
            <a:spLocks noGrp="1"/>
          </p:cNvSpPr>
          <p:nvPr>
            <p:ph type="dt" sz="half" idx="10"/>
          </p:nvPr>
        </p:nvSpPr>
        <p:spPr/>
        <p:txBody>
          <a:bodyPr/>
          <a:lstStyle>
            <a:lvl1pPr>
              <a:defRPr/>
            </a:lvl1pPr>
          </a:lstStyle>
          <a:p>
            <a:pPr>
              <a:defRPr/>
            </a:pPr>
            <a:fld id="{A4E4B24C-D6B1-4E59-A589-55D857006809}" type="datetime1">
              <a:rPr lang="tr-TR"/>
              <a:pPr>
                <a:defRPr/>
              </a:pPr>
              <a:t>26.09.2021</a:t>
            </a:fld>
            <a:endParaRPr lang="tr-TR" dirty="0"/>
          </a:p>
        </p:txBody>
      </p:sp>
      <p:sp>
        <p:nvSpPr>
          <p:cNvPr id="11" name="Slayt Numarası Yer Tutucusu 5"/>
          <p:cNvSpPr>
            <a:spLocks noGrp="1"/>
          </p:cNvSpPr>
          <p:nvPr>
            <p:ph type="sldNum" sz="quarter" idx="12"/>
          </p:nvPr>
        </p:nvSpPr>
        <p:spPr>
          <a:xfrm>
            <a:off x="146050" y="6208713"/>
            <a:ext cx="457200" cy="457200"/>
          </a:xfrm>
        </p:spPr>
        <p:txBody>
          <a:bodyPr/>
          <a:lstStyle>
            <a:lvl1pPr>
              <a:defRPr/>
            </a:lvl1pPr>
          </a:lstStyle>
          <a:p>
            <a:pPr>
              <a:defRPr/>
            </a:pPr>
            <a:fld id="{2FE865C2-422C-41ED-92DF-FA9B1EC6D483}" type="slidenum">
              <a:rPr lang="tr-TR" altLang="tr-TR"/>
              <a:pPr>
                <a:defRPr/>
              </a:pPr>
              <a:t>‹#›</a:t>
            </a:fld>
            <a:endParaRPr lang="tr-TR" altLang="tr-TR" dirty="0"/>
          </a:p>
        </p:txBody>
      </p:sp>
    </p:spTree>
    <p:extLst>
      <p:ext uri="{BB962C8B-B14F-4D97-AF65-F5344CB8AC3E}">
        <p14:creationId xmlns:p14="http://schemas.microsoft.com/office/powerpoint/2010/main" val="3823319668"/>
      </p:ext>
    </p:extLst>
  </p:cSld>
  <p:clrMapOvr>
    <a:masterClrMapping/>
  </p:clrMapOvr>
  <p:transition spd="slow">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a:t>Asıl başlık stili için tıklatın</a:t>
            </a:r>
            <a:endParaRPr lang="en-US"/>
          </a:p>
        </p:txBody>
      </p:sp>
      <p:sp>
        <p:nvSpPr>
          <p:cNvPr id="9" name="İçerik Yer Tutucusu 8"/>
          <p:cNvSpPr>
            <a:spLocks noGrp="1"/>
          </p:cNvSpPr>
          <p:nvPr>
            <p:ph sz="quarter" idx="1"/>
          </p:nvPr>
        </p:nvSpPr>
        <p:spPr>
          <a:xfrm>
            <a:off x="914400" y="1447800"/>
            <a:ext cx="3749040" cy="4572000"/>
          </a:xfrm>
        </p:spPr>
        <p:txBody>
          <a:body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endParaRPr lang="en-US"/>
          </a:p>
        </p:txBody>
      </p:sp>
      <p:sp>
        <p:nvSpPr>
          <p:cNvPr id="11" name="İçerik Yer Tutucusu 10"/>
          <p:cNvSpPr>
            <a:spLocks noGrp="1"/>
          </p:cNvSpPr>
          <p:nvPr>
            <p:ph sz="quarter" idx="2"/>
          </p:nvPr>
        </p:nvSpPr>
        <p:spPr>
          <a:xfrm>
            <a:off x="4933950" y="1447800"/>
            <a:ext cx="3749040" cy="4572000"/>
          </a:xfrm>
        </p:spPr>
        <p:txBody>
          <a:body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endParaRPr lang="en-US"/>
          </a:p>
        </p:txBody>
      </p:sp>
      <p:sp>
        <p:nvSpPr>
          <p:cNvPr id="5" name="Veri Yer Tutucusu 4"/>
          <p:cNvSpPr>
            <a:spLocks noGrp="1"/>
          </p:cNvSpPr>
          <p:nvPr>
            <p:ph type="dt" sz="half" idx="10"/>
          </p:nvPr>
        </p:nvSpPr>
        <p:spPr/>
        <p:txBody>
          <a:bodyPr/>
          <a:lstStyle>
            <a:lvl1pPr>
              <a:defRPr/>
            </a:lvl1pPr>
          </a:lstStyle>
          <a:p>
            <a:pPr>
              <a:defRPr/>
            </a:pPr>
            <a:fld id="{24338D97-AD9A-4076-BF56-87178B61C5FD}" type="datetime1">
              <a:rPr lang="tr-TR"/>
              <a:pPr>
                <a:defRPr/>
              </a:pPr>
              <a:t>26.09.2021</a:t>
            </a:fld>
            <a:endParaRPr lang="tr-TR" dirty="0"/>
          </a:p>
        </p:txBody>
      </p:sp>
      <p:sp>
        <p:nvSpPr>
          <p:cNvPr id="7" name="Slayt Numarası Yer Tutucusu 6"/>
          <p:cNvSpPr>
            <a:spLocks noGrp="1"/>
          </p:cNvSpPr>
          <p:nvPr>
            <p:ph type="sldNum" sz="quarter" idx="12"/>
          </p:nvPr>
        </p:nvSpPr>
        <p:spPr/>
        <p:txBody>
          <a:bodyPr/>
          <a:lstStyle>
            <a:lvl1pPr>
              <a:defRPr/>
            </a:lvl1pPr>
          </a:lstStyle>
          <a:p>
            <a:pPr>
              <a:defRPr/>
            </a:pPr>
            <a:fld id="{47D5DC52-C489-4CE6-A00E-8964BDDEE444}" type="slidenum">
              <a:rPr lang="tr-TR" altLang="tr-TR"/>
              <a:pPr>
                <a:defRPr/>
              </a:pPr>
              <a:t>‹#›</a:t>
            </a:fld>
            <a:endParaRPr lang="tr-TR" altLang="tr-TR" dirty="0"/>
          </a:p>
        </p:txBody>
      </p:sp>
    </p:spTree>
    <p:extLst>
      <p:ext uri="{BB962C8B-B14F-4D97-AF65-F5344CB8AC3E}">
        <p14:creationId xmlns:p14="http://schemas.microsoft.com/office/powerpoint/2010/main" val="205345524"/>
      </p:ext>
    </p:extLst>
  </p:cSld>
  <p:clrMapOvr>
    <a:masterClrMapping/>
  </p:clrMapOvr>
  <p:transition spd="slow">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Başlık 1"/>
          <p:cNvSpPr>
            <a:spLocks noGrp="1"/>
          </p:cNvSpPr>
          <p:nvPr>
            <p:ph type="title"/>
          </p:nvPr>
        </p:nvSpPr>
        <p:spPr>
          <a:xfrm>
            <a:off x="914400" y="273050"/>
            <a:ext cx="7772400" cy="1143000"/>
          </a:xfrm>
        </p:spPr>
        <p:txBody>
          <a:bodyPr/>
          <a:lstStyle>
            <a:lvl1pPr>
              <a:defRPr/>
            </a:lvl1pPr>
          </a:lstStyle>
          <a:p>
            <a:r>
              <a:rPr lang="tr-TR"/>
              <a:t>Asıl başlık stili için tıklatın</a:t>
            </a:r>
            <a:endParaRPr lang="en-US"/>
          </a:p>
        </p:txBody>
      </p:sp>
      <p:sp>
        <p:nvSpPr>
          <p:cNvPr id="3" name="Metin Yer Tutucusu 2"/>
          <p:cNvSpPr>
            <a:spLocks noGrp="1"/>
          </p:cNvSpPr>
          <p:nvPr>
            <p:ph type="body" idx="1"/>
          </p:nvPr>
        </p:nvSpPr>
        <p:spPr>
          <a:xfrm>
            <a:off x="914400" y="1447800"/>
            <a:ext cx="3733800" cy="762000"/>
          </a:xfrm>
          <a:noFill/>
          <a:ln w="12700" cap="sq" cmpd="sng" algn="ctr">
            <a:noFill/>
            <a:prstDash val="solid"/>
          </a:ln>
        </p:spPr>
        <p:txBody>
          <a:bodyPr anchor="b">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a:r>
              <a:rPr lang="tr-TR"/>
              <a:t>Asıl metin stillerini düzenlemek için tıklatın</a:t>
            </a:r>
          </a:p>
        </p:txBody>
      </p:sp>
      <p:sp>
        <p:nvSpPr>
          <p:cNvPr id="4" name="Metin Yer Tutucusu 3"/>
          <p:cNvSpPr>
            <a:spLocks noGrp="1"/>
          </p:cNvSpPr>
          <p:nvPr>
            <p:ph type="body" sz="half" idx="3"/>
          </p:nvPr>
        </p:nvSpPr>
        <p:spPr>
          <a:xfrm>
            <a:off x="4953000" y="1447800"/>
            <a:ext cx="3733800" cy="762000"/>
          </a:xfrm>
          <a:noFill/>
          <a:ln w="12700" cap="sq" cmpd="sng" algn="ctr">
            <a:noFill/>
            <a:prstDash val="solid"/>
          </a:ln>
        </p:spPr>
        <p:txBody>
          <a:bodyPr anchor="b">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a:r>
              <a:rPr lang="tr-TR"/>
              <a:t>Asıl metin stillerini düzenlemek için tıklatın</a:t>
            </a:r>
          </a:p>
        </p:txBody>
      </p:sp>
      <p:sp>
        <p:nvSpPr>
          <p:cNvPr id="11" name="İçerik Yer Tutucusu 10"/>
          <p:cNvSpPr>
            <a:spLocks noGrp="1"/>
          </p:cNvSpPr>
          <p:nvPr>
            <p:ph sz="half" idx="2"/>
          </p:nvPr>
        </p:nvSpPr>
        <p:spPr>
          <a:xfrm>
            <a:off x="914400" y="2247900"/>
            <a:ext cx="3733800" cy="3886200"/>
          </a:xfrm>
        </p:spPr>
        <p:txBody>
          <a:body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endParaRPr lang="en-US"/>
          </a:p>
        </p:txBody>
      </p:sp>
      <p:sp>
        <p:nvSpPr>
          <p:cNvPr id="13" name="İçerik Yer Tutucusu 12"/>
          <p:cNvSpPr>
            <a:spLocks noGrp="1"/>
          </p:cNvSpPr>
          <p:nvPr>
            <p:ph sz="half" idx="4"/>
          </p:nvPr>
        </p:nvSpPr>
        <p:spPr>
          <a:xfrm>
            <a:off x="4953000" y="2247900"/>
            <a:ext cx="3733800" cy="3886200"/>
          </a:xfrm>
        </p:spPr>
        <p:txBody>
          <a:body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endParaRPr lang="en-US"/>
          </a:p>
        </p:txBody>
      </p:sp>
      <p:sp>
        <p:nvSpPr>
          <p:cNvPr id="7" name="Veri Yer Tutucusu 6"/>
          <p:cNvSpPr>
            <a:spLocks noGrp="1"/>
          </p:cNvSpPr>
          <p:nvPr>
            <p:ph type="dt" sz="half" idx="10"/>
          </p:nvPr>
        </p:nvSpPr>
        <p:spPr/>
        <p:txBody>
          <a:bodyPr/>
          <a:lstStyle>
            <a:lvl1pPr>
              <a:defRPr/>
            </a:lvl1pPr>
          </a:lstStyle>
          <a:p>
            <a:pPr>
              <a:defRPr/>
            </a:pPr>
            <a:fld id="{54DE783B-2FA6-4A58-8B3C-B5D525615760}" type="datetime1">
              <a:rPr lang="tr-TR"/>
              <a:pPr>
                <a:defRPr/>
              </a:pPr>
              <a:t>26.09.2021</a:t>
            </a:fld>
            <a:endParaRPr lang="tr-TR" dirty="0"/>
          </a:p>
        </p:txBody>
      </p:sp>
      <p:sp>
        <p:nvSpPr>
          <p:cNvPr id="9" name="Slayt Numarası Yer Tutucusu 8"/>
          <p:cNvSpPr>
            <a:spLocks noGrp="1"/>
          </p:cNvSpPr>
          <p:nvPr>
            <p:ph type="sldNum" sz="quarter" idx="12"/>
          </p:nvPr>
        </p:nvSpPr>
        <p:spPr/>
        <p:txBody>
          <a:bodyPr/>
          <a:lstStyle>
            <a:lvl1pPr>
              <a:defRPr/>
            </a:lvl1pPr>
          </a:lstStyle>
          <a:p>
            <a:pPr>
              <a:defRPr/>
            </a:pPr>
            <a:fld id="{A19742F2-41C1-4E07-A43A-49D620A7E477}" type="slidenum">
              <a:rPr lang="tr-TR" altLang="tr-TR"/>
              <a:pPr>
                <a:defRPr/>
              </a:pPr>
              <a:t>‹#›</a:t>
            </a:fld>
            <a:endParaRPr lang="tr-TR" altLang="tr-TR" dirty="0"/>
          </a:p>
        </p:txBody>
      </p:sp>
    </p:spTree>
    <p:extLst>
      <p:ext uri="{BB962C8B-B14F-4D97-AF65-F5344CB8AC3E}">
        <p14:creationId xmlns:p14="http://schemas.microsoft.com/office/powerpoint/2010/main" val="3718642870"/>
      </p:ext>
    </p:extLst>
  </p:cSld>
  <p:clrMapOvr>
    <a:masterClrMapping/>
  </p:clrMapOvr>
  <p:transition spd="slow">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a:t>Asıl başlık stili için tıklatın</a:t>
            </a:r>
            <a:endParaRPr lang="en-US"/>
          </a:p>
        </p:txBody>
      </p:sp>
      <p:sp>
        <p:nvSpPr>
          <p:cNvPr id="3" name="Veri Yer Tutucusu 2"/>
          <p:cNvSpPr>
            <a:spLocks noGrp="1"/>
          </p:cNvSpPr>
          <p:nvPr>
            <p:ph type="dt" sz="half" idx="10"/>
          </p:nvPr>
        </p:nvSpPr>
        <p:spPr/>
        <p:txBody>
          <a:bodyPr/>
          <a:lstStyle>
            <a:lvl1pPr>
              <a:defRPr/>
            </a:lvl1pPr>
          </a:lstStyle>
          <a:p>
            <a:pPr>
              <a:defRPr/>
            </a:pPr>
            <a:fld id="{37EDE938-464D-467F-AC17-EE9FA23B4ED7}" type="datetime1">
              <a:rPr lang="tr-TR"/>
              <a:pPr>
                <a:defRPr/>
              </a:pPr>
              <a:t>26.09.2021</a:t>
            </a:fld>
            <a:endParaRPr lang="tr-TR" dirty="0"/>
          </a:p>
        </p:txBody>
      </p:sp>
      <p:sp>
        <p:nvSpPr>
          <p:cNvPr id="5" name="Slayt Numarası Yer Tutucusu 4"/>
          <p:cNvSpPr>
            <a:spLocks noGrp="1"/>
          </p:cNvSpPr>
          <p:nvPr>
            <p:ph type="sldNum" sz="quarter" idx="12"/>
          </p:nvPr>
        </p:nvSpPr>
        <p:spPr/>
        <p:txBody>
          <a:bodyPr/>
          <a:lstStyle>
            <a:lvl1pPr>
              <a:defRPr/>
            </a:lvl1pPr>
          </a:lstStyle>
          <a:p>
            <a:pPr>
              <a:defRPr/>
            </a:pPr>
            <a:fld id="{B943D81E-E230-480C-8FC7-B579BD87891B}" type="slidenum">
              <a:rPr lang="tr-TR" altLang="tr-TR"/>
              <a:pPr>
                <a:defRPr/>
              </a:pPr>
              <a:t>‹#›</a:t>
            </a:fld>
            <a:endParaRPr lang="tr-TR" altLang="tr-TR" dirty="0"/>
          </a:p>
        </p:txBody>
      </p:sp>
    </p:spTree>
    <p:extLst>
      <p:ext uri="{BB962C8B-B14F-4D97-AF65-F5344CB8AC3E}">
        <p14:creationId xmlns:p14="http://schemas.microsoft.com/office/powerpoint/2010/main" val="4104557128"/>
      </p:ext>
    </p:extLst>
  </p:cSld>
  <p:clrMapOvr>
    <a:masterClrMapping/>
  </p:clrMapOvr>
  <p:transition spd="slow">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p:cNvSpPr>
            <a:spLocks noGrp="1"/>
          </p:cNvSpPr>
          <p:nvPr>
            <p:ph type="dt" sz="half" idx="10"/>
          </p:nvPr>
        </p:nvSpPr>
        <p:spPr/>
        <p:txBody>
          <a:bodyPr/>
          <a:lstStyle>
            <a:lvl1pPr>
              <a:defRPr/>
            </a:lvl1pPr>
          </a:lstStyle>
          <a:p>
            <a:pPr>
              <a:defRPr/>
            </a:pPr>
            <a:fld id="{3C82D1B4-9298-4AF7-9DC0-A4AAF6FBFB4E}" type="datetime1">
              <a:rPr lang="tr-TR"/>
              <a:pPr>
                <a:defRPr/>
              </a:pPr>
              <a:t>26.09.2021</a:t>
            </a:fld>
            <a:endParaRPr lang="tr-TR" dirty="0"/>
          </a:p>
        </p:txBody>
      </p:sp>
      <p:sp>
        <p:nvSpPr>
          <p:cNvPr id="4" name="Slayt Numarası Yer Tutucusu 3"/>
          <p:cNvSpPr>
            <a:spLocks noGrp="1"/>
          </p:cNvSpPr>
          <p:nvPr>
            <p:ph type="sldNum" sz="quarter" idx="12"/>
          </p:nvPr>
        </p:nvSpPr>
        <p:spPr/>
        <p:txBody>
          <a:bodyPr/>
          <a:lstStyle>
            <a:lvl1pPr>
              <a:defRPr/>
            </a:lvl1pPr>
          </a:lstStyle>
          <a:p>
            <a:pPr>
              <a:defRPr/>
            </a:pPr>
            <a:fld id="{BF69709F-9897-4E2C-89CE-B724233EB419}" type="slidenum">
              <a:rPr lang="tr-TR" altLang="tr-TR"/>
              <a:pPr>
                <a:defRPr/>
              </a:pPr>
              <a:t>‹#›</a:t>
            </a:fld>
            <a:endParaRPr lang="tr-TR" altLang="tr-TR" dirty="0"/>
          </a:p>
        </p:txBody>
      </p:sp>
    </p:spTree>
    <p:extLst>
      <p:ext uri="{BB962C8B-B14F-4D97-AF65-F5344CB8AC3E}">
        <p14:creationId xmlns:p14="http://schemas.microsoft.com/office/powerpoint/2010/main" val="2293126184"/>
      </p:ext>
    </p:extLst>
  </p:cSld>
  <p:clrMapOvr>
    <a:masterClrMapping/>
  </p:clrMapOvr>
  <p:transition spd="slow">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5" name="Dikdörtgen 4"/>
          <p:cNvSpPr/>
          <p:nvPr/>
        </p:nvSpPr>
        <p:spPr>
          <a:xfrm>
            <a:off x="0" y="0"/>
            <a:ext cx="9144000" cy="6858000"/>
          </a:xfrm>
          <a:prstGeom prst="rect">
            <a:avLst/>
          </a:prstGeom>
          <a:solidFill>
            <a:srgbClr val="FFFFFF"/>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hangingPunct="1">
              <a:defRPr/>
            </a:pPr>
            <a:endParaRPr lang="en-US" dirty="0"/>
          </a:p>
        </p:txBody>
      </p:sp>
      <p:sp useBgFill="1">
        <p:nvSpPr>
          <p:cNvPr id="6" name="Yuvarlatılmış Dikdörtgen 5"/>
          <p:cNvSpPr/>
          <p:nvPr/>
        </p:nvSpPr>
        <p:spPr>
          <a:xfrm>
            <a:off x="63500" y="69850"/>
            <a:ext cx="9013825" cy="6692900"/>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hangingPunct="1">
              <a:defRPr/>
            </a:pPr>
            <a:endParaRPr lang="en-US" dirty="0"/>
          </a:p>
        </p:txBody>
      </p:sp>
      <p:sp>
        <p:nvSpPr>
          <p:cNvPr id="2" name="Başlık 1"/>
          <p:cNvSpPr>
            <a:spLocks noGrp="1"/>
          </p:cNvSpPr>
          <p:nvPr>
            <p:ph type="title"/>
          </p:nvPr>
        </p:nvSpPr>
        <p:spPr>
          <a:xfrm>
            <a:off x="914400" y="273050"/>
            <a:ext cx="7772400" cy="1143000"/>
          </a:xfrm>
        </p:spPr>
        <p:txBody>
          <a:bodyPr/>
          <a:lstStyle>
            <a:lvl1pPr algn="l">
              <a:buNone/>
              <a:defRPr sz="4000" b="0"/>
            </a:lvl1pPr>
          </a:lstStyle>
          <a:p>
            <a:r>
              <a:rPr lang="tr-TR"/>
              <a:t>Asıl başlık stili için tıklatın</a:t>
            </a:r>
            <a:endParaRPr lang="en-US"/>
          </a:p>
        </p:txBody>
      </p:sp>
      <p:sp>
        <p:nvSpPr>
          <p:cNvPr id="3" name="Metin Yer Tutucusu 2"/>
          <p:cNvSpPr>
            <a:spLocks noGrp="1"/>
          </p:cNvSpPr>
          <p:nvPr>
            <p:ph type="body" idx="2"/>
          </p:nvPr>
        </p:nvSpPr>
        <p:spPr>
          <a:xfrm>
            <a:off x="914400" y="1600200"/>
            <a:ext cx="1905000" cy="4495800"/>
          </a:xfrm>
        </p:spPr>
        <p:txBody>
          <a:bodyPr/>
          <a:lstStyle>
            <a:lvl1pPr marL="0" indent="0">
              <a:buNone/>
              <a:defRPr sz="1800"/>
            </a:lvl1pPr>
            <a:lvl2pPr>
              <a:buNone/>
              <a:defRPr sz="1200"/>
            </a:lvl2pPr>
            <a:lvl3pPr>
              <a:buNone/>
              <a:defRPr sz="1000"/>
            </a:lvl3pPr>
            <a:lvl4pPr>
              <a:buNone/>
              <a:defRPr sz="900"/>
            </a:lvl4pPr>
            <a:lvl5pPr>
              <a:buNone/>
              <a:defRPr sz="900"/>
            </a:lvl5pPr>
          </a:lstStyle>
          <a:p>
            <a:pPr lvl="0"/>
            <a:r>
              <a:rPr lang="tr-TR"/>
              <a:t>Asıl metin stillerini düzenlemek için tıklatın</a:t>
            </a:r>
          </a:p>
        </p:txBody>
      </p:sp>
      <p:sp>
        <p:nvSpPr>
          <p:cNvPr id="11" name="İçerik Yer Tutucusu 10"/>
          <p:cNvSpPr>
            <a:spLocks noGrp="1"/>
          </p:cNvSpPr>
          <p:nvPr>
            <p:ph sz="quarter" idx="1"/>
          </p:nvPr>
        </p:nvSpPr>
        <p:spPr>
          <a:xfrm>
            <a:off x="2971800" y="1600200"/>
            <a:ext cx="5715000" cy="4495800"/>
          </a:xfrm>
        </p:spPr>
        <p:txBody>
          <a:body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endParaRPr lang="en-US"/>
          </a:p>
        </p:txBody>
      </p:sp>
      <p:sp>
        <p:nvSpPr>
          <p:cNvPr id="7" name="Veri Yer Tutucusu 4"/>
          <p:cNvSpPr>
            <a:spLocks noGrp="1"/>
          </p:cNvSpPr>
          <p:nvPr>
            <p:ph type="dt" sz="half" idx="10"/>
          </p:nvPr>
        </p:nvSpPr>
        <p:spPr/>
        <p:txBody>
          <a:bodyPr/>
          <a:lstStyle>
            <a:lvl1pPr>
              <a:defRPr/>
            </a:lvl1pPr>
          </a:lstStyle>
          <a:p>
            <a:pPr>
              <a:defRPr/>
            </a:pPr>
            <a:fld id="{D769627D-2B01-4E11-B84A-54A6CE02ED06}" type="datetime1">
              <a:rPr lang="tr-TR"/>
              <a:pPr>
                <a:defRPr/>
              </a:pPr>
              <a:t>26.09.2021</a:t>
            </a:fld>
            <a:endParaRPr lang="tr-TR" dirty="0"/>
          </a:p>
        </p:txBody>
      </p:sp>
      <p:sp>
        <p:nvSpPr>
          <p:cNvPr id="9" name="Slayt Numarası Yer Tutucusu 6"/>
          <p:cNvSpPr>
            <a:spLocks noGrp="1"/>
          </p:cNvSpPr>
          <p:nvPr>
            <p:ph type="sldNum" sz="quarter" idx="12"/>
          </p:nvPr>
        </p:nvSpPr>
        <p:spPr/>
        <p:txBody>
          <a:bodyPr/>
          <a:lstStyle>
            <a:lvl1pPr>
              <a:defRPr/>
            </a:lvl1pPr>
          </a:lstStyle>
          <a:p>
            <a:pPr>
              <a:defRPr/>
            </a:pPr>
            <a:fld id="{E0C7CB11-690B-4D84-8ACF-5B3156FCBE9F}" type="slidenum">
              <a:rPr lang="tr-TR" altLang="tr-TR"/>
              <a:pPr>
                <a:defRPr/>
              </a:pPr>
              <a:t>‹#›</a:t>
            </a:fld>
            <a:endParaRPr lang="tr-TR" altLang="tr-TR" dirty="0"/>
          </a:p>
        </p:txBody>
      </p:sp>
    </p:spTree>
    <p:extLst>
      <p:ext uri="{BB962C8B-B14F-4D97-AF65-F5344CB8AC3E}">
        <p14:creationId xmlns:p14="http://schemas.microsoft.com/office/powerpoint/2010/main" val="1124787892"/>
      </p:ext>
    </p:extLst>
  </p:cSld>
  <p:clrMapOvr>
    <a:masterClrMapping/>
  </p:clrMapOvr>
  <p:transition spd="slow">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5" name="Dikdörtgen 4"/>
          <p:cNvSpPr/>
          <p:nvPr/>
        </p:nvSpPr>
        <p:spPr>
          <a:xfrm flipV="1">
            <a:off x="68263" y="4683125"/>
            <a:ext cx="9007475" cy="92075"/>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hangingPunct="1">
              <a:defRPr/>
            </a:pPr>
            <a:endParaRPr lang="en-US" dirty="0"/>
          </a:p>
        </p:txBody>
      </p:sp>
      <p:sp>
        <p:nvSpPr>
          <p:cNvPr id="6" name="Dikdörtgen 5"/>
          <p:cNvSpPr/>
          <p:nvPr/>
        </p:nvSpPr>
        <p:spPr>
          <a:xfrm>
            <a:off x="68263" y="4649788"/>
            <a:ext cx="9007475" cy="46037"/>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hangingPunct="1">
              <a:defRPr/>
            </a:pPr>
            <a:endParaRPr lang="en-US" dirty="0"/>
          </a:p>
        </p:txBody>
      </p:sp>
      <p:sp>
        <p:nvSpPr>
          <p:cNvPr id="7" name="Dikdörtgen 6"/>
          <p:cNvSpPr/>
          <p:nvPr/>
        </p:nvSpPr>
        <p:spPr>
          <a:xfrm>
            <a:off x="68263" y="4773613"/>
            <a:ext cx="9007475" cy="47625"/>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hangingPunct="1">
              <a:defRPr/>
            </a:pPr>
            <a:endParaRPr lang="en-US" dirty="0"/>
          </a:p>
        </p:txBody>
      </p:sp>
      <p:sp>
        <p:nvSpPr>
          <p:cNvPr id="2" name="Başlık 1"/>
          <p:cNvSpPr>
            <a:spLocks noGrp="1"/>
          </p:cNvSpPr>
          <p:nvPr>
            <p:ph type="title"/>
          </p:nvPr>
        </p:nvSpPr>
        <p:spPr>
          <a:xfrm>
            <a:off x="914400" y="4900550"/>
            <a:ext cx="7315200" cy="522288"/>
          </a:xfrm>
        </p:spPr>
        <p:txBody>
          <a:bodyPr anchor="ctr">
            <a:noAutofit/>
          </a:bodyPr>
          <a:lstStyle>
            <a:lvl1pPr algn="l">
              <a:buNone/>
              <a:defRPr sz="2800" b="0"/>
            </a:lvl1pPr>
          </a:lstStyle>
          <a:p>
            <a:r>
              <a:rPr lang="tr-TR"/>
              <a:t>Asıl başlık stili için tıklatın</a:t>
            </a:r>
            <a:endParaRPr lang="en-US"/>
          </a:p>
        </p:txBody>
      </p:sp>
      <p:sp>
        <p:nvSpPr>
          <p:cNvPr id="4" name="Metin Yer Tutucusu 3"/>
          <p:cNvSpPr>
            <a:spLocks noGrp="1"/>
          </p:cNvSpPr>
          <p:nvPr>
            <p:ph type="body" sz="half" idx="2"/>
          </p:nvPr>
        </p:nvSpPr>
        <p:spPr>
          <a:xfrm>
            <a:off x="914400" y="5445825"/>
            <a:ext cx="7315200" cy="685800"/>
          </a:xfrm>
        </p:spPr>
        <p:txBody>
          <a:bodyPr/>
          <a:lstStyle>
            <a:lvl1pPr marL="0" indent="0">
              <a:buFontTx/>
              <a:buNone/>
              <a:defRPr sz="1600"/>
            </a:lvl1pPr>
            <a:lvl2pPr>
              <a:defRPr sz="1200"/>
            </a:lvl2pPr>
            <a:lvl3pPr>
              <a:defRPr sz="1000"/>
            </a:lvl3pPr>
            <a:lvl4pPr>
              <a:defRPr sz="900"/>
            </a:lvl4pPr>
            <a:lvl5pPr>
              <a:defRPr sz="900"/>
            </a:lvl5pPr>
          </a:lstStyle>
          <a:p>
            <a:pPr lvl="0"/>
            <a:r>
              <a:rPr lang="tr-TR"/>
              <a:t>Asıl metin stillerini düzenlemek için tıklatın</a:t>
            </a:r>
          </a:p>
        </p:txBody>
      </p:sp>
      <p:sp>
        <p:nvSpPr>
          <p:cNvPr id="3" name="Resim Yer Tutucusu 2"/>
          <p:cNvSpPr>
            <a:spLocks noGrp="1"/>
          </p:cNvSpPr>
          <p:nvPr>
            <p:ph type="pic" idx="1"/>
          </p:nvPr>
        </p:nvSpPr>
        <p:spPr>
          <a:xfrm>
            <a:off x="68308" y="66675"/>
            <a:ext cx="9001873" cy="4581525"/>
          </a:xfrm>
          <a:prstGeom prst="round2SameRect">
            <a:avLst>
              <a:gd name="adj1" fmla="val 7101"/>
              <a:gd name="adj2" fmla="val 0"/>
            </a:avLst>
          </a:prstGeom>
          <a:solidFill>
            <a:schemeClr val="bg2"/>
          </a:solidFill>
          <a:ln w="6350">
            <a:solidFill>
              <a:schemeClr val="tx1"/>
            </a:solidFill>
          </a:ln>
        </p:spPr>
        <p:txBody>
          <a:bodyPr>
            <a:normAutofit/>
          </a:bodyPr>
          <a:lstStyle>
            <a:lvl1pPr marL="0" indent="0">
              <a:buNone/>
              <a:defRPr sz="3200"/>
            </a:lvl1pPr>
          </a:lstStyle>
          <a:p>
            <a:pPr lvl="0"/>
            <a:r>
              <a:rPr lang="tr-TR" noProof="0"/>
              <a:t>Resim eklemek için simgeyi tıklatın</a:t>
            </a:r>
            <a:endParaRPr lang="en-US" noProof="0" dirty="0"/>
          </a:p>
        </p:txBody>
      </p:sp>
      <p:sp>
        <p:nvSpPr>
          <p:cNvPr id="8" name="Veri Yer Tutucusu 4"/>
          <p:cNvSpPr>
            <a:spLocks noGrp="1"/>
          </p:cNvSpPr>
          <p:nvPr>
            <p:ph type="dt" sz="half" idx="10"/>
          </p:nvPr>
        </p:nvSpPr>
        <p:spPr/>
        <p:txBody>
          <a:bodyPr/>
          <a:lstStyle>
            <a:lvl1pPr>
              <a:defRPr/>
            </a:lvl1pPr>
          </a:lstStyle>
          <a:p>
            <a:pPr>
              <a:defRPr/>
            </a:pPr>
            <a:fld id="{4449ABCC-A283-4223-8D8F-6B1BB1B21307}" type="datetime1">
              <a:rPr lang="tr-TR"/>
              <a:pPr>
                <a:defRPr/>
              </a:pPr>
              <a:t>26.09.2021</a:t>
            </a:fld>
            <a:endParaRPr lang="tr-TR" dirty="0"/>
          </a:p>
        </p:txBody>
      </p:sp>
      <p:sp>
        <p:nvSpPr>
          <p:cNvPr id="10" name="Slayt Numarası Yer Tutucusu 6"/>
          <p:cNvSpPr>
            <a:spLocks noGrp="1"/>
          </p:cNvSpPr>
          <p:nvPr>
            <p:ph type="sldNum" sz="quarter" idx="12"/>
          </p:nvPr>
        </p:nvSpPr>
        <p:spPr>
          <a:xfrm>
            <a:off x="146050" y="6208713"/>
            <a:ext cx="457200" cy="457200"/>
          </a:xfrm>
        </p:spPr>
        <p:txBody>
          <a:bodyPr/>
          <a:lstStyle>
            <a:lvl1pPr>
              <a:defRPr/>
            </a:lvl1pPr>
          </a:lstStyle>
          <a:p>
            <a:pPr>
              <a:defRPr/>
            </a:pPr>
            <a:fld id="{1A04B941-DBBE-43FC-BB2F-8E0B44D14C40}" type="slidenum">
              <a:rPr lang="tr-TR" altLang="tr-TR"/>
              <a:pPr>
                <a:defRPr/>
              </a:pPr>
              <a:t>‹#›</a:t>
            </a:fld>
            <a:endParaRPr lang="tr-TR" altLang="tr-TR" dirty="0"/>
          </a:p>
        </p:txBody>
      </p:sp>
    </p:spTree>
    <p:extLst>
      <p:ext uri="{BB962C8B-B14F-4D97-AF65-F5344CB8AC3E}">
        <p14:creationId xmlns:p14="http://schemas.microsoft.com/office/powerpoint/2010/main" val="2045951945"/>
      </p:ext>
    </p:extLst>
  </p:cSld>
  <p:clrMapOvr>
    <a:masterClrMapping/>
  </p:clrMapOvr>
  <p:transition spd="slow">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Dikdörtgen 8"/>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eaLnBrk="1" hangingPunct="1">
              <a:defRPr/>
            </a:pPr>
            <a:endParaRPr lang="en-US" dirty="0"/>
          </a:p>
        </p:txBody>
      </p:sp>
      <p:sp useBgFill="1">
        <p:nvSpPr>
          <p:cNvPr id="8" name="Yuvarlatılmış Dikdörtgen 7"/>
          <p:cNvSpPr/>
          <p:nvPr/>
        </p:nvSpPr>
        <p:spPr>
          <a:xfrm>
            <a:off x="63500" y="69850"/>
            <a:ext cx="9013825" cy="6692900"/>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hangingPunct="1">
              <a:defRPr/>
            </a:pPr>
            <a:endParaRPr lang="en-US" dirty="0"/>
          </a:p>
        </p:txBody>
      </p:sp>
      <p:sp>
        <p:nvSpPr>
          <p:cNvPr id="1028" name="Başlık Yer Tutucusu 21"/>
          <p:cNvSpPr>
            <a:spLocks noGrp="1"/>
          </p:cNvSpPr>
          <p:nvPr>
            <p:ph type="title"/>
          </p:nvPr>
        </p:nvSpPr>
        <p:spPr bwMode="auto">
          <a:xfrm>
            <a:off x="914400" y="274638"/>
            <a:ext cx="777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91440" numCol="1" anchor="b" anchorCtr="0" compatLnSpc="1">
            <a:prstTxWarp prst="textNoShape">
              <a:avLst/>
            </a:prstTxWarp>
          </a:bodyPr>
          <a:lstStyle/>
          <a:p>
            <a:pPr lvl="0"/>
            <a:r>
              <a:rPr lang="tr-TR"/>
              <a:t>Asıl başlık stili için tıklatın</a:t>
            </a:r>
            <a:endParaRPr lang="en-US"/>
          </a:p>
        </p:txBody>
      </p:sp>
      <p:sp>
        <p:nvSpPr>
          <p:cNvPr id="1029" name="Metin Yer Tutucusu 12"/>
          <p:cNvSpPr>
            <a:spLocks noGrp="1"/>
          </p:cNvSpPr>
          <p:nvPr>
            <p:ph type="body" idx="1"/>
          </p:nvPr>
        </p:nvSpPr>
        <p:spPr bwMode="auto">
          <a:xfrm>
            <a:off x="914400" y="1447800"/>
            <a:ext cx="7772400" cy="457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endParaRPr lang="en-US"/>
          </a:p>
        </p:txBody>
      </p:sp>
      <p:sp>
        <p:nvSpPr>
          <p:cNvPr id="14" name="Veri Yer Tutucusu 13"/>
          <p:cNvSpPr>
            <a:spLocks noGrp="1"/>
          </p:cNvSpPr>
          <p:nvPr>
            <p:ph type="dt" sz="half" idx="2"/>
          </p:nvPr>
        </p:nvSpPr>
        <p:spPr>
          <a:xfrm>
            <a:off x="6172200" y="6191250"/>
            <a:ext cx="2476500" cy="476250"/>
          </a:xfrm>
          <a:prstGeom prst="rect">
            <a:avLst/>
          </a:prstGeom>
        </p:spPr>
        <p:txBody>
          <a:bodyPr anchor="ctr" anchorCtr="0"/>
          <a:lstStyle>
            <a:lvl1pPr algn="r" eaLnBrk="1" latinLnBrk="0" hangingPunct="1">
              <a:defRPr kumimoji="0" sz="1400">
                <a:solidFill>
                  <a:schemeClr val="tx2"/>
                </a:solidFill>
              </a:defRPr>
            </a:lvl1pPr>
          </a:lstStyle>
          <a:p>
            <a:pPr>
              <a:defRPr/>
            </a:pPr>
            <a:fld id="{CF0971E4-831D-43AD-BC24-60859B8AB103}" type="datetime1">
              <a:rPr lang="tr-TR"/>
              <a:pPr>
                <a:defRPr/>
              </a:pPr>
              <a:t>26.09.2021</a:t>
            </a:fld>
            <a:endParaRPr lang="tr-TR" dirty="0"/>
          </a:p>
        </p:txBody>
      </p:sp>
      <p:sp>
        <p:nvSpPr>
          <p:cNvPr id="23" name="Slayt Numarası Yer Tutucusu 22"/>
          <p:cNvSpPr>
            <a:spLocks noGrp="1"/>
          </p:cNvSpPr>
          <p:nvPr>
            <p:ph type="sldNum" sz="quarter" idx="4"/>
          </p:nvPr>
        </p:nvSpPr>
        <p:spPr>
          <a:xfrm>
            <a:off x="146050" y="6210300"/>
            <a:ext cx="457200" cy="457200"/>
          </a:xfrm>
          <a:prstGeom prst="ellipse">
            <a:avLst/>
          </a:prstGeom>
          <a:solidFill>
            <a:schemeClr val="accent1"/>
          </a:solidFill>
        </p:spPr>
        <p:txBody>
          <a:bodyPr wrap="none" lIns="0" tIns="0" rIns="0" bIns="0" anchor="ctr" anchorCtr="1">
            <a:noAutofit/>
          </a:bodyPr>
          <a:lstStyle>
            <a:lvl1pPr algn="ctr" eaLnBrk="1" latinLnBrk="0" hangingPunct="1">
              <a:defRPr kumimoji="0" sz="1400">
                <a:solidFill>
                  <a:srgbClr val="FFFFFF"/>
                </a:solidFill>
                <a:latin typeface="+mj-lt"/>
                <a:ea typeface="+mj-ea"/>
                <a:cs typeface="+mj-cs"/>
              </a:defRPr>
            </a:lvl1pPr>
          </a:lstStyle>
          <a:p>
            <a:pPr>
              <a:defRPr/>
            </a:pPr>
            <a:fld id="{15B63130-6355-4AE6-9A37-D2D73E74FDA1}" type="slidenum">
              <a:rPr lang="tr-TR" altLang="tr-TR"/>
              <a:pPr>
                <a:defRPr/>
              </a:pPr>
              <a:t>‹#›</a:t>
            </a:fld>
            <a:endParaRPr lang="tr-TR" altLang="tr-TR" dirty="0"/>
          </a:p>
        </p:txBody>
      </p:sp>
    </p:spTree>
  </p:cSld>
  <p:clrMap bg1="lt1" tx1="dk1" bg2="lt2" tx2="dk2" accent1="accent1" accent2="accent2" accent3="accent3" accent4="accent4" accent5="accent5" accent6="accent6" hlink="hlink" folHlink="folHlink"/>
  <p:sldLayoutIdLst>
    <p:sldLayoutId id="2147486549" r:id="rId1"/>
    <p:sldLayoutId id="2147486550" r:id="rId2"/>
    <p:sldLayoutId id="2147486551" r:id="rId3"/>
    <p:sldLayoutId id="2147486552" r:id="rId4"/>
    <p:sldLayoutId id="2147486553" r:id="rId5"/>
    <p:sldLayoutId id="2147486554" r:id="rId6"/>
    <p:sldLayoutId id="2147486555" r:id="rId7"/>
    <p:sldLayoutId id="2147486556" r:id="rId8"/>
    <p:sldLayoutId id="2147486557" r:id="rId9"/>
    <p:sldLayoutId id="2147486558" r:id="rId10"/>
    <p:sldLayoutId id="2147486559" r:id="rId11"/>
  </p:sldLayoutIdLst>
  <p:hf sldNum="0" hdr="0" dt="0"/>
  <p:txStyles>
    <p:titleStyle>
      <a:lvl1pPr algn="l" rtl="0" eaLnBrk="1" fontAlgn="base" hangingPunct="1">
        <a:spcBef>
          <a:spcPct val="0"/>
        </a:spcBef>
        <a:spcAft>
          <a:spcPct val="0"/>
        </a:spcAft>
        <a:defRPr sz="4000" kern="1200">
          <a:solidFill>
            <a:schemeClr val="tx2"/>
          </a:solidFill>
          <a:latin typeface="+mj-lt"/>
          <a:ea typeface="+mj-ea"/>
          <a:cs typeface="+mj-cs"/>
        </a:defRPr>
      </a:lvl1pPr>
      <a:lvl2pPr algn="l" rtl="0" eaLnBrk="1" fontAlgn="base" hangingPunct="1">
        <a:spcBef>
          <a:spcPct val="0"/>
        </a:spcBef>
        <a:spcAft>
          <a:spcPct val="0"/>
        </a:spcAft>
        <a:defRPr sz="4000">
          <a:solidFill>
            <a:schemeClr val="tx2"/>
          </a:solidFill>
          <a:latin typeface="Franklin Gothic Book" pitchFamily="34" charset="0"/>
        </a:defRPr>
      </a:lvl2pPr>
      <a:lvl3pPr algn="l" rtl="0" eaLnBrk="1" fontAlgn="base" hangingPunct="1">
        <a:spcBef>
          <a:spcPct val="0"/>
        </a:spcBef>
        <a:spcAft>
          <a:spcPct val="0"/>
        </a:spcAft>
        <a:defRPr sz="4000">
          <a:solidFill>
            <a:schemeClr val="tx2"/>
          </a:solidFill>
          <a:latin typeface="Franklin Gothic Book" pitchFamily="34" charset="0"/>
        </a:defRPr>
      </a:lvl3pPr>
      <a:lvl4pPr algn="l" rtl="0" eaLnBrk="1" fontAlgn="base" hangingPunct="1">
        <a:spcBef>
          <a:spcPct val="0"/>
        </a:spcBef>
        <a:spcAft>
          <a:spcPct val="0"/>
        </a:spcAft>
        <a:defRPr sz="4000">
          <a:solidFill>
            <a:schemeClr val="tx2"/>
          </a:solidFill>
          <a:latin typeface="Franklin Gothic Book" pitchFamily="34" charset="0"/>
        </a:defRPr>
      </a:lvl4pPr>
      <a:lvl5pPr algn="l" rtl="0" eaLnBrk="1" fontAlgn="base" hangingPunct="1">
        <a:spcBef>
          <a:spcPct val="0"/>
        </a:spcBef>
        <a:spcAft>
          <a:spcPct val="0"/>
        </a:spcAft>
        <a:defRPr sz="4000">
          <a:solidFill>
            <a:schemeClr val="tx2"/>
          </a:solidFill>
          <a:latin typeface="Franklin Gothic Book" pitchFamily="34" charset="0"/>
        </a:defRPr>
      </a:lvl5pPr>
      <a:lvl6pPr marL="457200" algn="l" rtl="0" eaLnBrk="1" fontAlgn="base" hangingPunct="1">
        <a:spcBef>
          <a:spcPct val="0"/>
        </a:spcBef>
        <a:spcAft>
          <a:spcPct val="0"/>
        </a:spcAft>
        <a:defRPr sz="4000">
          <a:solidFill>
            <a:schemeClr val="tx2"/>
          </a:solidFill>
          <a:latin typeface="Franklin Gothic Book" pitchFamily="34" charset="0"/>
        </a:defRPr>
      </a:lvl6pPr>
      <a:lvl7pPr marL="914400" algn="l" rtl="0" eaLnBrk="1" fontAlgn="base" hangingPunct="1">
        <a:spcBef>
          <a:spcPct val="0"/>
        </a:spcBef>
        <a:spcAft>
          <a:spcPct val="0"/>
        </a:spcAft>
        <a:defRPr sz="4000">
          <a:solidFill>
            <a:schemeClr val="tx2"/>
          </a:solidFill>
          <a:latin typeface="Franklin Gothic Book" pitchFamily="34" charset="0"/>
        </a:defRPr>
      </a:lvl7pPr>
      <a:lvl8pPr marL="1371600" algn="l" rtl="0" eaLnBrk="1" fontAlgn="base" hangingPunct="1">
        <a:spcBef>
          <a:spcPct val="0"/>
        </a:spcBef>
        <a:spcAft>
          <a:spcPct val="0"/>
        </a:spcAft>
        <a:defRPr sz="4000">
          <a:solidFill>
            <a:schemeClr val="tx2"/>
          </a:solidFill>
          <a:latin typeface="Franklin Gothic Book" pitchFamily="34" charset="0"/>
        </a:defRPr>
      </a:lvl8pPr>
      <a:lvl9pPr marL="1828800" algn="l" rtl="0" eaLnBrk="1" fontAlgn="base" hangingPunct="1">
        <a:spcBef>
          <a:spcPct val="0"/>
        </a:spcBef>
        <a:spcAft>
          <a:spcPct val="0"/>
        </a:spcAft>
        <a:defRPr sz="4000">
          <a:solidFill>
            <a:schemeClr val="tx2"/>
          </a:solidFill>
          <a:latin typeface="Franklin Gothic Book" pitchFamily="34" charset="0"/>
        </a:defRPr>
      </a:lvl9pPr>
    </p:titleStyle>
    <p:bodyStyle>
      <a:lvl1pPr marL="273050" indent="-273050" algn="l" rtl="0" eaLnBrk="1" fontAlgn="base" hangingPunct="1">
        <a:spcBef>
          <a:spcPts val="575"/>
        </a:spcBef>
        <a:spcAft>
          <a:spcPct val="0"/>
        </a:spcAft>
        <a:buClr>
          <a:schemeClr val="accent1"/>
        </a:buClr>
        <a:buSzPct val="85000"/>
        <a:buFont typeface="Wingdings 2" pitchFamily="18" charset="2"/>
        <a:buChar char=""/>
        <a:defRPr sz="2600" kern="1200">
          <a:solidFill>
            <a:schemeClr val="tx1"/>
          </a:solidFill>
          <a:latin typeface="+mn-lt"/>
          <a:ea typeface="+mn-ea"/>
          <a:cs typeface="+mn-cs"/>
        </a:defRPr>
      </a:lvl1pPr>
      <a:lvl2pPr marL="547688" indent="-228600" algn="l" rtl="0" eaLnBrk="1" fontAlgn="base" hangingPunct="1">
        <a:spcBef>
          <a:spcPts val="375"/>
        </a:spcBef>
        <a:spcAft>
          <a:spcPct val="0"/>
        </a:spcAft>
        <a:buClr>
          <a:schemeClr val="accent2"/>
        </a:buClr>
        <a:buSzPct val="85000"/>
        <a:buFont typeface="Wingdings 2" pitchFamily="18" charset="2"/>
        <a:buChar char=""/>
        <a:defRPr sz="2400" kern="1200">
          <a:solidFill>
            <a:schemeClr val="tx1"/>
          </a:solidFill>
          <a:latin typeface="+mn-lt"/>
          <a:ea typeface="+mn-ea"/>
          <a:cs typeface="+mn-cs"/>
        </a:defRPr>
      </a:lvl2pPr>
      <a:lvl3pPr marL="822325" indent="-228600" algn="l" rtl="0" eaLnBrk="1" fontAlgn="base" hangingPunct="1">
        <a:spcBef>
          <a:spcPts val="375"/>
        </a:spcBef>
        <a:spcAft>
          <a:spcPct val="0"/>
        </a:spcAft>
        <a:buClr>
          <a:srgbClr val="F6CEAD"/>
        </a:buClr>
        <a:buSzPct val="85000"/>
        <a:buFont typeface="Wingdings 2" pitchFamily="18" charset="2"/>
        <a:buChar char=""/>
        <a:defRPr sz="2000" kern="1200">
          <a:solidFill>
            <a:schemeClr val="tx1"/>
          </a:solidFill>
          <a:latin typeface="+mn-lt"/>
          <a:ea typeface="+mn-ea"/>
          <a:cs typeface="+mn-cs"/>
        </a:defRPr>
      </a:lvl3pPr>
      <a:lvl4pPr marL="1096963" indent="-228600" algn="l" rtl="0" eaLnBrk="1" fontAlgn="base" hangingPunct="1">
        <a:spcBef>
          <a:spcPts val="375"/>
        </a:spcBef>
        <a:spcAft>
          <a:spcPct val="0"/>
        </a:spcAft>
        <a:buClr>
          <a:srgbClr val="B58B80"/>
        </a:buClr>
        <a:buSzPct val="80000"/>
        <a:buFont typeface="Wingdings 2" pitchFamily="18" charset="2"/>
        <a:buChar char=""/>
        <a:defRPr sz="2000" kern="1200">
          <a:solidFill>
            <a:schemeClr val="tx1"/>
          </a:solidFill>
          <a:latin typeface="+mn-lt"/>
          <a:ea typeface="+mn-ea"/>
          <a:cs typeface="+mn-cs"/>
        </a:defRPr>
      </a:lvl4pPr>
      <a:lvl5pPr marL="1371600" indent="-228600" algn="l" rtl="0" eaLnBrk="1" fontAlgn="base" hangingPunct="1">
        <a:spcBef>
          <a:spcPts val="375"/>
        </a:spcBef>
        <a:spcAft>
          <a:spcPct val="0"/>
        </a:spcAft>
        <a:buClr>
          <a:srgbClr val="B58B80"/>
        </a:buClr>
        <a:buChar char="o"/>
        <a:defRPr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gif"/><Relationship Id="rId13" Type="http://schemas.openxmlformats.org/officeDocument/2006/relationships/image" Target="../media/image12.gif"/><Relationship Id="rId3" Type="http://schemas.openxmlformats.org/officeDocument/2006/relationships/image" Target="../media/image2.gif"/><Relationship Id="rId7" Type="http://schemas.openxmlformats.org/officeDocument/2006/relationships/image" Target="../media/image6.gif"/><Relationship Id="rId12" Type="http://schemas.openxmlformats.org/officeDocument/2006/relationships/image" Target="../media/image11.gif"/><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5.gif"/><Relationship Id="rId11" Type="http://schemas.openxmlformats.org/officeDocument/2006/relationships/image" Target="../media/image10.gif"/><Relationship Id="rId5" Type="http://schemas.openxmlformats.org/officeDocument/2006/relationships/image" Target="../media/image4.gif"/><Relationship Id="rId15" Type="http://schemas.openxmlformats.org/officeDocument/2006/relationships/image" Target="../media/image14.gif"/><Relationship Id="rId10" Type="http://schemas.openxmlformats.org/officeDocument/2006/relationships/image" Target="../media/image9.gif"/><Relationship Id="rId4" Type="http://schemas.openxmlformats.org/officeDocument/2006/relationships/image" Target="../media/image3.gif"/><Relationship Id="rId9" Type="http://schemas.openxmlformats.org/officeDocument/2006/relationships/image" Target="../media/image8.gif"/><Relationship Id="rId14" Type="http://schemas.openxmlformats.org/officeDocument/2006/relationships/image" Target="../media/image13.gif"/></Relationships>
</file>

<file path=ppt/slides/_rels/slide10.xml.rels><?xml version="1.0" encoding="UTF-8" standalone="yes"?>
<Relationships xmlns="http://schemas.openxmlformats.org/package/2006/relationships"><Relationship Id="rId2" Type="http://schemas.openxmlformats.org/officeDocument/2006/relationships/image" Target="../media/image27.emf"/><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28.emf"/><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30.gif"/><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31.png"/></Relationships>
</file>

<file path=ppt/slides/_rels/slide14.xml.rels><?xml version="1.0" encoding="UTF-8" standalone="yes"?>
<Relationships xmlns="http://schemas.openxmlformats.org/package/2006/relationships"><Relationship Id="rId3" Type="http://schemas.openxmlformats.org/officeDocument/2006/relationships/image" Target="../media/image33.gif"/><Relationship Id="rId2" Type="http://schemas.openxmlformats.org/officeDocument/2006/relationships/image" Target="../media/image32.gif"/><Relationship Id="rId1" Type="http://schemas.openxmlformats.org/officeDocument/2006/relationships/slideLayout" Target="../slideLayouts/slideLayout7.xml"/><Relationship Id="rId6" Type="http://schemas.openxmlformats.org/officeDocument/2006/relationships/image" Target="../media/image36.gif"/><Relationship Id="rId5" Type="http://schemas.openxmlformats.org/officeDocument/2006/relationships/image" Target="../media/image35.gif"/><Relationship Id="rId4" Type="http://schemas.openxmlformats.org/officeDocument/2006/relationships/image" Target="../media/image34.gif"/></Relationships>
</file>

<file path=ppt/slides/_rels/slide15.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19.png"/><Relationship Id="rId1" Type="http://schemas.openxmlformats.org/officeDocument/2006/relationships/slideLayout" Target="../slideLayouts/slideLayout7.xml"/><Relationship Id="rId5" Type="http://schemas.openxmlformats.org/officeDocument/2006/relationships/image" Target="../media/image39.gif"/><Relationship Id="rId4" Type="http://schemas.openxmlformats.org/officeDocument/2006/relationships/image" Target="../media/image38.gif"/></Relationships>
</file>

<file path=ppt/slides/_rels/slide16.xml.rels><?xml version="1.0" encoding="UTF-8" standalone="yes"?>
<Relationships xmlns="http://schemas.openxmlformats.org/package/2006/relationships"><Relationship Id="rId3" Type="http://schemas.openxmlformats.org/officeDocument/2006/relationships/image" Target="../media/image33.gif"/><Relationship Id="rId2" Type="http://schemas.openxmlformats.org/officeDocument/2006/relationships/image" Target="../media/image32.gif"/><Relationship Id="rId1" Type="http://schemas.openxmlformats.org/officeDocument/2006/relationships/slideLayout" Target="../slideLayouts/slideLayout7.xml"/><Relationship Id="rId6" Type="http://schemas.openxmlformats.org/officeDocument/2006/relationships/image" Target="../media/image36.gif"/><Relationship Id="rId5" Type="http://schemas.openxmlformats.org/officeDocument/2006/relationships/image" Target="../media/image35.gif"/><Relationship Id="rId4" Type="http://schemas.openxmlformats.org/officeDocument/2006/relationships/image" Target="../media/image34.gif"/></Relationships>
</file>

<file path=ppt/slides/_rels/slide17.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16.gif"/><Relationship Id="rId2" Type="http://schemas.openxmlformats.org/officeDocument/2006/relationships/image" Target="../media/image15.gif"/><Relationship Id="rId1" Type="http://schemas.openxmlformats.org/officeDocument/2006/relationships/slideLayout" Target="../slideLayouts/slideLayout7.xml"/><Relationship Id="rId4" Type="http://schemas.openxmlformats.org/officeDocument/2006/relationships/image" Target="../media/image17.gif"/></Relationships>
</file>

<file path=ppt/slides/_rels/slide20.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49.emf"/><Relationship Id="rId2" Type="http://schemas.openxmlformats.org/officeDocument/2006/relationships/image" Target="../media/image48.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gif"/><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gif"/><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hyperlink" Target="https://www.sorubak.com/" TargetMode="External"/><Relationship Id="rId1" Type="http://schemas.openxmlformats.org/officeDocument/2006/relationships/slideLayout" Target="../slideLayouts/slideLayout7.xml"/><Relationship Id="rId4" Type="http://schemas.openxmlformats.org/officeDocument/2006/relationships/image" Target="../media/image23.gif"/></Relationships>
</file>

<file path=ppt/slides/_rels/slide8.xml.rels><?xml version="1.0" encoding="UTF-8" standalone="yes"?>
<Relationships xmlns="http://schemas.openxmlformats.org/package/2006/relationships"><Relationship Id="rId3" Type="http://schemas.openxmlformats.org/officeDocument/2006/relationships/image" Target="../media/image25.emf"/><Relationship Id="rId2" Type="http://schemas.openxmlformats.org/officeDocument/2006/relationships/image" Target="../media/image24.emf"/><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26.emf"/><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WordArt 6"/>
          <p:cNvSpPr>
            <a:spLocks noChangeArrowheads="1" noChangeShapeType="1" noTextEdit="1"/>
          </p:cNvSpPr>
          <p:nvPr/>
        </p:nvSpPr>
        <p:spPr bwMode="auto">
          <a:xfrm>
            <a:off x="136525" y="188913"/>
            <a:ext cx="8683625" cy="1106487"/>
          </a:xfrm>
          <a:prstGeom prst="rect">
            <a:avLst/>
          </a:prstGeom>
        </p:spPr>
        <p:txBody>
          <a:bodyPr wrap="none" fromWordArt="1">
            <a:prstTxWarp prst="textPlain">
              <a:avLst>
                <a:gd name="adj" fmla="val 50000"/>
              </a:avLst>
            </a:prstTxWarp>
          </a:bodyPr>
          <a:lstStyle/>
          <a:p>
            <a:pPr algn="ctr"/>
            <a:r>
              <a:rPr lang="tr-TR" sz="3600" kern="10">
                <a:ln w="12700">
                  <a:solidFill>
                    <a:srgbClr val="FF0000"/>
                  </a:solidFill>
                  <a:round/>
                  <a:headEnd/>
                  <a:tailEnd/>
                </a:ln>
                <a:effectLst>
                  <a:outerShdw dist="35921" dir="2700000" sy="50000" kx="2115830" algn="bl" rotWithShape="0">
                    <a:srgbClr val="C0C0C0">
                      <a:alpha val="79999"/>
                    </a:srgbClr>
                  </a:outerShdw>
                </a:effectLst>
                <a:latin typeface="Verdana"/>
                <a:ea typeface="Verdana"/>
                <a:cs typeface="Verdana"/>
              </a:rPr>
              <a:t> DİL DEVRİMİ YAPILIYOR</a:t>
            </a:r>
          </a:p>
        </p:txBody>
      </p:sp>
      <p:pic>
        <p:nvPicPr>
          <p:cNvPr id="13315" name="Picture 8" descr="Hareketli l harfi"/>
          <p:cNvPicPr>
            <a:picLocks noChangeAspect="1" noChangeArrowheads="1" noCrop="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478338" y="1476375"/>
            <a:ext cx="717550"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16" name="Picture 10" descr="Hareketli k harfi"/>
          <p:cNvPicPr>
            <a:picLocks noChangeAspect="1" noChangeArrowheads="1" noCrop="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940425" y="1363663"/>
            <a:ext cx="946150" cy="1247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17" name="Picture 12" descr="Hareketli m harfi"/>
          <p:cNvPicPr>
            <a:picLocks noChangeAspect="1" noChangeArrowheads="1" noCrop="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332288" y="2611438"/>
            <a:ext cx="1008062" cy="1209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18" name="Picture 14" descr="Hareketli n harfi"/>
          <p:cNvPicPr>
            <a:picLocks noChangeAspect="1" noChangeArrowheads="1" noCrop="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667625" y="1363663"/>
            <a:ext cx="763588" cy="1019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19" name="Picture 16" descr="Hareketli o harfi"/>
          <p:cNvPicPr>
            <a:picLocks noChangeAspect="1" noChangeArrowheads="1" noCrop="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951538" y="2565400"/>
            <a:ext cx="989012" cy="1187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20" name="Picture 18" descr="Hareketli p harfi"/>
          <p:cNvPicPr>
            <a:picLocks noChangeAspect="1" noChangeArrowheads="1" noCrop="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7667625" y="2559050"/>
            <a:ext cx="811213" cy="1146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21" name="Picture 20" descr="Hareketli r harfi"/>
          <p:cNvPicPr>
            <a:picLocks noChangeAspect="1" noChangeArrowheads="1" noCrop="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4449763" y="3838575"/>
            <a:ext cx="890587" cy="1136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22" name="Picture 22" descr="Hareketli s harfi"/>
          <p:cNvPicPr>
            <a:picLocks noChangeAspect="1" noChangeArrowheads="1" noCrop="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6064250" y="3640138"/>
            <a:ext cx="822325" cy="1335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23" name="Picture 24" descr="Hareketli t harfi"/>
          <p:cNvPicPr>
            <a:picLocks noChangeAspect="1" noChangeArrowheads="1" noCrop="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7667625" y="3725863"/>
            <a:ext cx="846138" cy="1249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24" name="Picture 26" descr="Hareketli u harfi"/>
          <p:cNvPicPr>
            <a:picLocks noChangeAspect="1" noChangeArrowheads="1" noCrop="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4411663" y="4975225"/>
            <a:ext cx="923925" cy="1350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25" name="Picture 28" descr="Hareketli v harfi"/>
          <p:cNvPicPr>
            <a:picLocks noChangeAspect="1" noChangeArrowheads="1" noCrop="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6132513" y="4960938"/>
            <a:ext cx="808037" cy="1258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26" name="Picture 30" descr="Hareketli z harfi"/>
          <p:cNvPicPr>
            <a:picLocks noChangeAspect="1" noChangeArrowheads="1" noCrop="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7667625" y="4767263"/>
            <a:ext cx="949325" cy="155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27" name="Picture 32" descr="Atatürk Gifleri, Hareketli Atatürk Resimleri - Hanimefendi.com - Kadın  sitesi | Gençlik, Gifler, Bayrak"/>
          <p:cNvPicPr>
            <a:picLocks noChangeAspect="1" noChangeArrowheads="1" noCrop="1"/>
          </p:cNvPicPr>
          <p:nvPr/>
        </p:nvPicPr>
        <p:blipFill>
          <a:blip r:embed="rId15">
            <a:extLst>
              <a:ext uri="{28A0092B-C50C-407E-A947-70E740481C1C}">
                <a14:useLocalDpi xmlns:a14="http://schemas.microsoft.com/office/drawing/2010/main" val="0"/>
              </a:ext>
            </a:extLst>
          </a:blip>
          <a:srcRect/>
          <a:stretch>
            <a:fillRect/>
          </a:stretch>
        </p:blipFill>
        <p:spPr bwMode="auto">
          <a:xfrm>
            <a:off x="250825" y="1628775"/>
            <a:ext cx="3600450" cy="4860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Metin kutusu 16">
            <a:extLst>
              <a:ext uri="{FF2B5EF4-FFF2-40B4-BE49-F238E27FC236}">
                <a16:creationId xmlns:a16="http://schemas.microsoft.com/office/drawing/2014/main" id="{B83E25C0-268B-4DF4-A9B7-90122875FDCD}"/>
              </a:ext>
            </a:extLst>
          </p:cNvPr>
          <p:cNvSpPr txBox="1"/>
          <p:nvPr/>
        </p:nvSpPr>
        <p:spPr>
          <a:xfrm>
            <a:off x="2136913" y="3247647"/>
            <a:ext cx="4671390" cy="369332"/>
          </a:xfrm>
          <a:prstGeom prst="rect">
            <a:avLst/>
          </a:prstGeom>
          <a:noFill/>
        </p:spPr>
        <p:txBody>
          <a:bodyPr wrap="square">
            <a:spAutoFit/>
          </a:bodyPr>
          <a:lstStyle/>
          <a:p>
            <a:r>
              <a:rPr lang="tr-TR" dirty="0"/>
              <a:t> https://www.sorubak.com/</a:t>
            </a: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825" y="188913"/>
            <a:ext cx="8713788" cy="56880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8288" y="476250"/>
            <a:ext cx="8696325" cy="5113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825" y="404813"/>
            <a:ext cx="8642350" cy="59769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407" name="AutoShape 15"/>
          <p:cNvSpPr>
            <a:spLocks noChangeArrowheads="1"/>
          </p:cNvSpPr>
          <p:nvPr/>
        </p:nvSpPr>
        <p:spPr bwMode="auto">
          <a:xfrm>
            <a:off x="155575" y="160338"/>
            <a:ext cx="8678863" cy="1571625"/>
          </a:xfrm>
          <a:prstGeom prst="wedgeRoundRectCallout">
            <a:avLst>
              <a:gd name="adj1" fmla="val -15539"/>
              <a:gd name="adj2" fmla="val 44884"/>
              <a:gd name="adj3" fmla="val 16667"/>
            </a:avLst>
          </a:prstGeom>
          <a:solidFill>
            <a:srgbClr val="FF0000"/>
          </a:solidFill>
          <a:ln w="28575">
            <a:solidFill>
              <a:schemeClr val="tx1"/>
            </a:solidFill>
            <a:miter lim="800000"/>
            <a:headEnd/>
            <a:tailEnd/>
          </a:ln>
        </p:spPr>
        <p:txBody>
          <a:bodyPr/>
          <a:lstStyle/>
          <a:p>
            <a:pPr eaLnBrk="1" hangingPunct="1">
              <a:defRPr/>
            </a:pPr>
            <a:r>
              <a:rPr lang="tr-TR" sz="3600" dirty="0">
                <a:ln w="11430"/>
                <a:solidFill>
                  <a:schemeClr val="bg1"/>
                </a:solidFill>
                <a:effectLst>
                  <a:outerShdw blurRad="50800" dist="39000" dir="5460000" algn="tl">
                    <a:srgbClr val="000000">
                      <a:alpha val="38000"/>
                    </a:srgbClr>
                  </a:outerShdw>
                </a:effectLst>
                <a:latin typeface="Yavuz Bagis Dik Temel" pitchFamily="34" charset="-94"/>
              </a:rPr>
              <a:t>Metne yeni bir başlık bulmanız istense siz nasıl bir başlık koyardınız?</a:t>
            </a:r>
          </a:p>
        </p:txBody>
      </p:sp>
      <p:sp>
        <p:nvSpPr>
          <p:cNvPr id="25603" name="AutoShape 8" descr="Banker Masa Lambası 1.Kalite Yeşil Camlı | En Uygun Fiyata Burada -..."/>
          <p:cNvSpPr>
            <a:spLocks noChangeAspect="1" noChangeArrowheads="1"/>
          </p:cNvSpPr>
          <p:nvPr/>
        </p:nvSpPr>
        <p:spPr bwMode="auto">
          <a:xfrm>
            <a:off x="155575" y="-1444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tr-TR"/>
          </a:p>
        </p:txBody>
      </p:sp>
      <p:sp>
        <p:nvSpPr>
          <p:cNvPr id="25604" name="AutoShape 10" descr="Banker Masa Lambası 1.Kalite Yeşil Camlı | En Uygun Fiyata Burada -..."/>
          <p:cNvSpPr>
            <a:spLocks noChangeAspect="1" noChangeArrowheads="1"/>
          </p:cNvSpPr>
          <p:nvPr/>
        </p:nvSpPr>
        <p:spPr bwMode="auto">
          <a:xfrm>
            <a:off x="307975" y="793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tr-TR"/>
          </a:p>
        </p:txBody>
      </p:sp>
      <p:sp>
        <p:nvSpPr>
          <p:cNvPr id="25605" name="AutoShape 12" descr="banker masa lambası"/>
          <p:cNvSpPr>
            <a:spLocks noChangeAspect="1" noChangeArrowheads="1"/>
          </p:cNvSpPr>
          <p:nvPr/>
        </p:nvSpPr>
        <p:spPr bwMode="auto">
          <a:xfrm>
            <a:off x="460375" y="16033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tr-TR"/>
          </a:p>
        </p:txBody>
      </p:sp>
      <p:sp>
        <p:nvSpPr>
          <p:cNvPr id="25606" name="AutoShape 14" descr="banker masa lambası"/>
          <p:cNvSpPr>
            <a:spLocks noChangeAspect="1" noChangeArrowheads="1"/>
          </p:cNvSpPr>
          <p:nvPr/>
        </p:nvSpPr>
        <p:spPr bwMode="auto">
          <a:xfrm>
            <a:off x="612775" y="31273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tr-TR"/>
          </a:p>
        </p:txBody>
      </p:sp>
      <p:sp>
        <p:nvSpPr>
          <p:cNvPr id="25607" name="AutoShape 16" descr="banker masa lambası"/>
          <p:cNvSpPr>
            <a:spLocks noChangeAspect="1" noChangeArrowheads="1"/>
          </p:cNvSpPr>
          <p:nvPr/>
        </p:nvSpPr>
        <p:spPr bwMode="auto">
          <a:xfrm>
            <a:off x="765175" y="46513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tr-TR"/>
          </a:p>
        </p:txBody>
      </p:sp>
      <p:sp>
        <p:nvSpPr>
          <p:cNvPr id="25608" name="AutoShape 20" descr="Osram / 7w 1906 Globe Rustik Flamentli Led Ampül 2400k Sarı E27  /4058075809406 -Led Ampul -Osram -"/>
          <p:cNvSpPr>
            <a:spLocks noChangeAspect="1" noChangeArrowheads="1"/>
          </p:cNvSpPr>
          <p:nvPr/>
        </p:nvSpPr>
        <p:spPr bwMode="auto">
          <a:xfrm>
            <a:off x="917575" y="61753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tr-TR"/>
          </a:p>
        </p:txBody>
      </p:sp>
      <p:sp>
        <p:nvSpPr>
          <p:cNvPr id="25609" name="AutoShape 22" descr="Osram / 7w 1906 Globe Rustik Flamentli Led Ampül 2400k Sarı E27  /4058075809406 -Led Ampul -Osram -"/>
          <p:cNvSpPr>
            <a:spLocks noChangeAspect="1" noChangeArrowheads="1"/>
          </p:cNvSpPr>
          <p:nvPr/>
        </p:nvSpPr>
        <p:spPr bwMode="auto">
          <a:xfrm>
            <a:off x="1069975" y="76993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tr-TR"/>
          </a:p>
        </p:txBody>
      </p:sp>
      <p:pic>
        <p:nvPicPr>
          <p:cNvPr id="25610" name="Picture 4" descr="Avnow - A Forum of Ice and Fire - A Song of Ice and Fire &amp;amp; Game of Thrones"/>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169863" y="1844675"/>
            <a:ext cx="3970337" cy="4681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11" name="Picture 15" descr="Türkçe isim savcılığa kaldı"/>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25925" y="2133600"/>
            <a:ext cx="4446588" cy="4217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grpId="0" nodeType="afterEffect">
                                  <p:stCondLst>
                                    <p:cond delay="0"/>
                                  </p:stCondLst>
                                  <p:childTnLst>
                                    <p:set>
                                      <p:cBhvr>
                                        <p:cTn id="6" dur="1" fill="hold">
                                          <p:stCondLst>
                                            <p:cond delay="0"/>
                                          </p:stCondLst>
                                        </p:cTn>
                                        <p:tgtEl>
                                          <p:spTgt spid="59407"/>
                                        </p:tgtEl>
                                        <p:attrNameLst>
                                          <p:attrName>style.visibility</p:attrName>
                                        </p:attrNameLst>
                                      </p:cBhvr>
                                      <p:to>
                                        <p:strVal val="visible"/>
                                      </p:to>
                                    </p:set>
                                    <p:animEffect transition="in" filter="dissolve">
                                      <p:cBhvr>
                                        <p:cTn id="7" dur="500"/>
                                        <p:tgtEl>
                                          <p:spTgt spid="594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407" grpId="0" animBg="1" autoUpdateAnimBg="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WordArt 7"/>
          <p:cNvSpPr>
            <a:spLocks noChangeArrowheads="1" noChangeShapeType="1" noTextEdit="1"/>
          </p:cNvSpPr>
          <p:nvPr/>
        </p:nvSpPr>
        <p:spPr bwMode="auto">
          <a:xfrm>
            <a:off x="285720" y="285728"/>
            <a:ext cx="8572500" cy="1382734"/>
          </a:xfrm>
          <a:prstGeom prst="rect">
            <a:avLst/>
          </a:prstGeom>
        </p:spPr>
        <p:txBody>
          <a:bodyPr wrap="none" fromWordArt="1">
            <a:prstTxWarp prst="textPlain">
              <a:avLst>
                <a:gd name="adj" fmla="val 50000"/>
              </a:avLst>
            </a:prstTxWarp>
          </a:bodyPr>
          <a:lstStyle/>
          <a:p>
            <a:pPr eaLnBrk="1" hangingPunct="1">
              <a:defRPr/>
            </a:pPr>
            <a:r>
              <a:rPr lang="tr-TR" sz="3600" kern="10" dirty="0">
                <a:ln w="12700">
                  <a:solidFill>
                    <a:srgbClr val="FF0000"/>
                  </a:solidFill>
                  <a:round/>
                  <a:headEnd/>
                  <a:tailEnd/>
                </a:ln>
                <a:solidFill>
                  <a:srgbClr val="FF0000"/>
                </a:solidFill>
                <a:effectLst>
                  <a:outerShdw dist="35921" dir="2700000" sy="50000" kx="2115830" algn="bl" rotWithShape="0">
                    <a:srgbClr val="C0C0C0">
                      <a:alpha val="79999"/>
                    </a:srgbClr>
                  </a:outerShdw>
                </a:effectLst>
                <a:latin typeface="+mn-lt"/>
                <a:ea typeface="+mn-lt"/>
                <a:cs typeface="+mn-lt"/>
              </a:rPr>
              <a:t> </a:t>
            </a:r>
            <a:r>
              <a:rPr lang="tr-TR" sz="3600" kern="10" dirty="0">
                <a:ln w="12700">
                  <a:solidFill>
                    <a:srgbClr val="FF0000"/>
                  </a:solidFill>
                  <a:round/>
                  <a:headEnd/>
                  <a:tailEnd/>
                </a:ln>
                <a:effectLst>
                  <a:outerShdw dist="35921" dir="2700000" sy="50000" kx="2115830" algn="bl" rotWithShape="0">
                    <a:srgbClr val="C0C0C0">
                      <a:alpha val="79999"/>
                    </a:srgbClr>
                  </a:outerShdw>
                </a:effectLst>
                <a:latin typeface="Calibri" pitchFamily="34" charset="0"/>
                <a:ea typeface="+mn-lt"/>
                <a:cs typeface="+mn-lt"/>
              </a:rPr>
              <a:t>ANAHTAR KELİMELERLE  ÇALIŞMA</a:t>
            </a:r>
          </a:p>
        </p:txBody>
      </p:sp>
      <p:pic>
        <p:nvPicPr>
          <p:cNvPr id="26627" name="Picture 2" descr="kitap-hareketli-resim-0019"/>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755650" y="3101975"/>
            <a:ext cx="1276350" cy="154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628" name="Picture 4" descr="kitap-hareketli-resim-0045"/>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500063" y="1714500"/>
            <a:ext cx="1343025"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629" name="Picture 6" descr="http://1.bp.blogspot.com/-P4Tz0gy_1Qc/TwI90duhTHI/AAAAAAAAB7Y/rqDYkPvl2xQ/s1600/defter_kitap_gifleri_84.gif"/>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3286125" y="4929188"/>
            <a:ext cx="1009650" cy="904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630" name="Picture 8" descr="kitap gifleri ile ilgili görsel sonucu"/>
          <p:cNvPicPr>
            <a:picLocks noChangeAspect="1" noChangeArrowheads="1" noCrop="1"/>
          </p:cNvPicPr>
          <p:nvPr/>
        </p:nvPicPr>
        <p:blipFill>
          <a:blip r:embed="rId5">
            <a:extLst>
              <a:ext uri="{28A0092B-C50C-407E-A947-70E740481C1C}">
                <a14:useLocalDpi xmlns:a14="http://schemas.microsoft.com/office/drawing/2010/main" val="0"/>
              </a:ext>
            </a:extLst>
          </a:blip>
          <a:srcRect/>
          <a:stretch>
            <a:fillRect/>
          </a:stretch>
        </p:blipFill>
        <p:spPr bwMode="auto">
          <a:xfrm>
            <a:off x="4572000" y="2214563"/>
            <a:ext cx="4070350" cy="3997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631" name="Picture 2" descr="öğretmen gif ile ilgili görsel sonucu"/>
          <p:cNvPicPr>
            <a:picLocks noChangeAspect="1" noChangeArrowheads="1" noCrop="1"/>
          </p:cNvPicPr>
          <p:nvPr/>
        </p:nvPicPr>
        <p:blipFill>
          <a:blip r:embed="rId6">
            <a:extLst>
              <a:ext uri="{28A0092B-C50C-407E-A947-70E740481C1C}">
                <a14:useLocalDpi xmlns:a14="http://schemas.microsoft.com/office/drawing/2010/main" val="0"/>
              </a:ext>
            </a:extLst>
          </a:blip>
          <a:srcRect/>
          <a:stretch>
            <a:fillRect/>
          </a:stretch>
        </p:blipFill>
        <p:spPr bwMode="auto">
          <a:xfrm>
            <a:off x="2857500" y="2143125"/>
            <a:ext cx="1689100" cy="2411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Oval"/>
          <p:cNvSpPr/>
          <p:nvPr/>
        </p:nvSpPr>
        <p:spPr>
          <a:xfrm>
            <a:off x="2643188" y="2571750"/>
            <a:ext cx="3571875" cy="1285875"/>
          </a:xfrm>
          <a:prstGeom prst="ellipse">
            <a:avLst/>
          </a:prstGeom>
          <a:solidFill>
            <a:srgbClr val="FF0000"/>
          </a:solidFill>
          <a:ln cmpd="thinThick">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tr-TR" sz="2800" dirty="0">
                <a:solidFill>
                  <a:schemeClr val="bg1"/>
                </a:solidFill>
                <a:latin typeface="Yavuz Bagis Dik Temel" pitchFamily="34" charset="-94"/>
              </a:rPr>
              <a:t>DİL</a:t>
            </a:r>
          </a:p>
        </p:txBody>
      </p:sp>
      <p:sp>
        <p:nvSpPr>
          <p:cNvPr id="4" name="3 Yuvarlatılmış Dikdörtgen"/>
          <p:cNvSpPr/>
          <p:nvPr/>
        </p:nvSpPr>
        <p:spPr>
          <a:xfrm>
            <a:off x="6572250" y="500063"/>
            <a:ext cx="2000250" cy="714375"/>
          </a:xfrm>
          <a:prstGeom prst="roundRect">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tr-TR" sz="2800" dirty="0">
              <a:solidFill>
                <a:schemeClr val="bg1"/>
              </a:solidFill>
              <a:latin typeface="Comic Sans MS" pitchFamily="66" charset="0"/>
            </a:endParaRPr>
          </a:p>
        </p:txBody>
      </p:sp>
      <p:sp>
        <p:nvSpPr>
          <p:cNvPr id="6" name="5 Yuvarlatılmış Dikdörtgen"/>
          <p:cNvSpPr/>
          <p:nvPr/>
        </p:nvSpPr>
        <p:spPr>
          <a:xfrm>
            <a:off x="500063" y="428625"/>
            <a:ext cx="2000250" cy="714375"/>
          </a:xfrm>
          <a:prstGeom prst="roundRect">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tr-TR" sz="2800" dirty="0">
              <a:solidFill>
                <a:schemeClr val="bg1"/>
              </a:solidFill>
              <a:latin typeface="Comic Sans MS" pitchFamily="66" charset="0"/>
            </a:endParaRPr>
          </a:p>
        </p:txBody>
      </p:sp>
      <p:sp>
        <p:nvSpPr>
          <p:cNvPr id="7" name="6 Yuvarlatılmış Dikdörtgen"/>
          <p:cNvSpPr/>
          <p:nvPr/>
        </p:nvSpPr>
        <p:spPr>
          <a:xfrm>
            <a:off x="571500" y="5572125"/>
            <a:ext cx="2000250" cy="714375"/>
          </a:xfrm>
          <a:prstGeom prst="roundRect">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tr-TR" sz="2800" dirty="0">
              <a:solidFill>
                <a:schemeClr val="bg1"/>
              </a:solidFill>
              <a:latin typeface="Comic Sans MS" pitchFamily="66" charset="0"/>
            </a:endParaRPr>
          </a:p>
        </p:txBody>
      </p:sp>
      <p:cxnSp>
        <p:nvCxnSpPr>
          <p:cNvPr id="8" name="7 Düz Ok Bağlayıcısı"/>
          <p:cNvCxnSpPr/>
          <p:nvPr/>
        </p:nvCxnSpPr>
        <p:spPr>
          <a:xfrm rot="10800000">
            <a:off x="1357313" y="1357313"/>
            <a:ext cx="1643062" cy="1357312"/>
          </a:xfrm>
          <a:prstGeom prst="straightConnector1">
            <a:avLst/>
          </a:prstGeom>
          <a:ln w="635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9" name="8 Düz Ok Bağlayıcısı"/>
          <p:cNvCxnSpPr/>
          <p:nvPr/>
        </p:nvCxnSpPr>
        <p:spPr>
          <a:xfrm flipV="1">
            <a:off x="5786438" y="1428750"/>
            <a:ext cx="1857375" cy="1285875"/>
          </a:xfrm>
          <a:prstGeom prst="straightConnector1">
            <a:avLst/>
          </a:prstGeom>
          <a:ln w="635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3" name="12 Düz Ok Bağlayıcısı"/>
          <p:cNvCxnSpPr/>
          <p:nvPr/>
        </p:nvCxnSpPr>
        <p:spPr>
          <a:xfrm rot="10800000" flipV="1">
            <a:off x="1928813" y="3857625"/>
            <a:ext cx="1643062" cy="1571625"/>
          </a:xfrm>
          <a:prstGeom prst="straightConnector1">
            <a:avLst/>
          </a:prstGeom>
          <a:ln w="635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7" name="16 Düz Ok Bağlayıcısı"/>
          <p:cNvCxnSpPr/>
          <p:nvPr/>
        </p:nvCxnSpPr>
        <p:spPr>
          <a:xfrm rot="16200000" flipH="1">
            <a:off x="5429251" y="3929062"/>
            <a:ext cx="1714500" cy="1285875"/>
          </a:xfrm>
          <a:prstGeom prst="straightConnector1">
            <a:avLst/>
          </a:prstGeom>
          <a:ln w="635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7658" name="AutoShape 16" descr="https://upload.wikimedia.org/wikipedia/commons/7/7a/Alarm_Clock_GIF_Animation_High_Res.gif"/>
          <p:cNvSpPr>
            <a:spLocks noChangeAspect="1" noChangeArrowheads="1"/>
          </p:cNvSpPr>
          <p:nvPr/>
        </p:nvSpPr>
        <p:spPr bwMode="auto">
          <a:xfrm>
            <a:off x="63500" y="-136525"/>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tr-TR"/>
          </a:p>
        </p:txBody>
      </p:sp>
      <p:sp>
        <p:nvSpPr>
          <p:cNvPr id="16" name="6 Yuvarlatılmış Dikdörtgen"/>
          <p:cNvSpPr/>
          <p:nvPr/>
        </p:nvSpPr>
        <p:spPr>
          <a:xfrm>
            <a:off x="5929313" y="5718175"/>
            <a:ext cx="2000250" cy="714375"/>
          </a:xfrm>
          <a:prstGeom prst="roundRect">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tr-TR" sz="2800" dirty="0">
              <a:solidFill>
                <a:schemeClr val="bg1"/>
              </a:solidFill>
              <a:latin typeface="Comic Sans MS" pitchFamily="66" charset="0"/>
            </a:endParaRPr>
          </a:p>
        </p:txBody>
      </p:sp>
      <p:pic>
        <p:nvPicPr>
          <p:cNvPr id="27660" name="Picture 17" descr="Atatürk Harf Devrimi Tablosu - Atatürk Kara Tahta Önünde - Atatürk Tablosu"/>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8300" y="2519363"/>
            <a:ext cx="1593850" cy="2390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61" name="Picture 19" descr="Ömer Zülfü Livaneli auf Twitter: &amp;quot;Başta Başöğretmen Mustafa Kemal Atatürk  olmak üzere,Hasan Ali Yücel, İsmail Hakkı Tonguç gibi kuruluşun tüm  Öğretmenlerini ve eğitmenlerini saygıyla anarken,aydınlanmanın öncüsü tüm  Öğretmenlerimizin öğretmenler gününü ..."/>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52813" y="4643438"/>
            <a:ext cx="2298700" cy="1643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62" name="Picture 21" descr="Ataturk Mustafa GIF - Ataturk Mustafa Kemal - Descubre &amp;amp; Comparte GIFs"/>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3276600" y="428625"/>
            <a:ext cx="2095500" cy="163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63" name="Picture 23" descr="Atatürk Gifleri için 28 fikir | gifler, bayrak, nadide fotoğraflar"/>
          <p:cNvPicPr>
            <a:picLocks noChangeAspect="1" noChangeArrowheads="1" noCrop="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861175" y="2714625"/>
            <a:ext cx="1565275" cy="1565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4"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par>
                          <p:cTn id="9" fill="hold" nodeType="afterGroup">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ppt_x"/>
                                          </p:val>
                                        </p:tav>
                                        <p:tav tm="100000">
                                          <p:val>
                                            <p:strVal val="#ppt_x"/>
                                          </p:val>
                                        </p:tav>
                                      </p:tavLst>
                                    </p:anim>
                                    <p:anim calcmode="lin" valueType="num">
                                      <p:cBhvr additive="base">
                                        <p:cTn id="13" dur="500" fill="hold"/>
                                        <p:tgtEl>
                                          <p:spTgt spid="4"/>
                                        </p:tgtEl>
                                        <p:attrNameLst>
                                          <p:attrName>ppt_y</p:attrName>
                                        </p:attrNameLst>
                                      </p:cBhvr>
                                      <p:tavLst>
                                        <p:tav tm="0">
                                          <p:val>
                                            <p:strVal val="1+#ppt_h/2"/>
                                          </p:val>
                                        </p:tav>
                                        <p:tav tm="100000">
                                          <p:val>
                                            <p:strVal val="#ppt_y"/>
                                          </p:val>
                                        </p:tav>
                                      </p:tavLst>
                                    </p:anim>
                                  </p:childTnLst>
                                </p:cTn>
                              </p:par>
                            </p:childTnLst>
                          </p:cTn>
                        </p:par>
                        <p:par>
                          <p:cTn id="14" fill="hold" nodeType="afterGroup">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ppt_x"/>
                                          </p:val>
                                        </p:tav>
                                        <p:tav tm="100000">
                                          <p:val>
                                            <p:strVal val="#ppt_x"/>
                                          </p:val>
                                        </p:tav>
                                      </p:tavLst>
                                    </p:anim>
                                    <p:anim calcmode="lin" valueType="num">
                                      <p:cBhvr additive="base">
                                        <p:cTn id="18" dur="500" fill="hold"/>
                                        <p:tgtEl>
                                          <p:spTgt spid="6"/>
                                        </p:tgtEl>
                                        <p:attrNameLst>
                                          <p:attrName>ppt_y</p:attrName>
                                        </p:attrNameLst>
                                      </p:cBhvr>
                                      <p:tavLst>
                                        <p:tav tm="0">
                                          <p:val>
                                            <p:strVal val="1+#ppt_h/2"/>
                                          </p:val>
                                        </p:tav>
                                        <p:tav tm="100000">
                                          <p:val>
                                            <p:strVal val="#ppt_y"/>
                                          </p:val>
                                        </p:tav>
                                      </p:tavLst>
                                    </p:anim>
                                  </p:childTnLst>
                                </p:cTn>
                              </p:par>
                            </p:childTnLst>
                          </p:cTn>
                        </p:par>
                        <p:par>
                          <p:cTn id="19" fill="hold" nodeType="afterGroup">
                            <p:stCondLst>
                              <p:cond delay="1500"/>
                            </p:stCondLst>
                            <p:childTnLst>
                              <p:par>
                                <p:cTn id="20" presetID="2" presetClass="entr" presetSubtype="4"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additive="base">
                                        <p:cTn id="22" dur="500" fill="hold"/>
                                        <p:tgtEl>
                                          <p:spTgt spid="7"/>
                                        </p:tgtEl>
                                        <p:attrNameLst>
                                          <p:attrName>ppt_x</p:attrName>
                                        </p:attrNameLst>
                                      </p:cBhvr>
                                      <p:tavLst>
                                        <p:tav tm="0">
                                          <p:val>
                                            <p:strVal val="#ppt_x"/>
                                          </p:val>
                                        </p:tav>
                                        <p:tav tm="100000">
                                          <p:val>
                                            <p:strVal val="#ppt_x"/>
                                          </p:val>
                                        </p:tav>
                                      </p:tavLst>
                                    </p:anim>
                                    <p:anim calcmode="lin" valueType="num">
                                      <p:cBhvr additive="base">
                                        <p:cTn id="23" dur="500" fill="hold"/>
                                        <p:tgtEl>
                                          <p:spTgt spid="7"/>
                                        </p:tgtEl>
                                        <p:attrNameLst>
                                          <p:attrName>ppt_y</p:attrName>
                                        </p:attrNameLst>
                                      </p:cBhvr>
                                      <p:tavLst>
                                        <p:tav tm="0">
                                          <p:val>
                                            <p:strVal val="1+#ppt_h/2"/>
                                          </p:val>
                                        </p:tav>
                                        <p:tav tm="100000">
                                          <p:val>
                                            <p:strVal val="#ppt_y"/>
                                          </p:val>
                                        </p:tav>
                                      </p:tavLst>
                                    </p:anim>
                                  </p:childTnLst>
                                </p:cTn>
                              </p:par>
                            </p:childTnLst>
                          </p:cTn>
                        </p:par>
                        <p:par>
                          <p:cTn id="24" fill="hold" nodeType="afterGroup">
                            <p:stCondLst>
                              <p:cond delay="2000"/>
                            </p:stCondLst>
                            <p:childTnLst>
                              <p:par>
                                <p:cTn id="25" presetID="2" presetClass="entr" presetSubtype="4" fill="hold" nodeType="after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500" fill="hold"/>
                                        <p:tgtEl>
                                          <p:spTgt spid="8"/>
                                        </p:tgtEl>
                                        <p:attrNameLst>
                                          <p:attrName>ppt_x</p:attrName>
                                        </p:attrNameLst>
                                      </p:cBhvr>
                                      <p:tavLst>
                                        <p:tav tm="0">
                                          <p:val>
                                            <p:strVal val="#ppt_x"/>
                                          </p:val>
                                        </p:tav>
                                        <p:tav tm="100000">
                                          <p:val>
                                            <p:strVal val="#ppt_x"/>
                                          </p:val>
                                        </p:tav>
                                      </p:tavLst>
                                    </p:anim>
                                    <p:anim calcmode="lin" valueType="num">
                                      <p:cBhvr additive="base">
                                        <p:cTn id="28" dur="500" fill="hold"/>
                                        <p:tgtEl>
                                          <p:spTgt spid="8"/>
                                        </p:tgtEl>
                                        <p:attrNameLst>
                                          <p:attrName>ppt_y</p:attrName>
                                        </p:attrNameLst>
                                      </p:cBhvr>
                                      <p:tavLst>
                                        <p:tav tm="0">
                                          <p:val>
                                            <p:strVal val="1+#ppt_h/2"/>
                                          </p:val>
                                        </p:tav>
                                        <p:tav tm="100000">
                                          <p:val>
                                            <p:strVal val="#ppt_y"/>
                                          </p:val>
                                        </p:tav>
                                      </p:tavLst>
                                    </p:anim>
                                  </p:childTnLst>
                                </p:cTn>
                              </p:par>
                            </p:childTnLst>
                          </p:cTn>
                        </p:par>
                        <p:par>
                          <p:cTn id="29" fill="hold" nodeType="afterGroup">
                            <p:stCondLst>
                              <p:cond delay="2500"/>
                            </p:stCondLst>
                            <p:childTnLst>
                              <p:par>
                                <p:cTn id="30" presetID="2" presetClass="entr" presetSubtype="4" fill="hold" nodeType="afterEffect">
                                  <p:stCondLst>
                                    <p:cond delay="0"/>
                                  </p:stCondLst>
                                  <p:childTnLst>
                                    <p:set>
                                      <p:cBhvr>
                                        <p:cTn id="31" dur="1" fill="hold">
                                          <p:stCondLst>
                                            <p:cond delay="0"/>
                                          </p:stCondLst>
                                        </p:cTn>
                                        <p:tgtEl>
                                          <p:spTgt spid="9"/>
                                        </p:tgtEl>
                                        <p:attrNameLst>
                                          <p:attrName>style.visibility</p:attrName>
                                        </p:attrNameLst>
                                      </p:cBhvr>
                                      <p:to>
                                        <p:strVal val="visible"/>
                                      </p:to>
                                    </p:set>
                                    <p:anim calcmode="lin" valueType="num">
                                      <p:cBhvr additive="base">
                                        <p:cTn id="32" dur="500" fill="hold"/>
                                        <p:tgtEl>
                                          <p:spTgt spid="9"/>
                                        </p:tgtEl>
                                        <p:attrNameLst>
                                          <p:attrName>ppt_x</p:attrName>
                                        </p:attrNameLst>
                                      </p:cBhvr>
                                      <p:tavLst>
                                        <p:tav tm="0">
                                          <p:val>
                                            <p:strVal val="#ppt_x"/>
                                          </p:val>
                                        </p:tav>
                                        <p:tav tm="100000">
                                          <p:val>
                                            <p:strVal val="#ppt_x"/>
                                          </p:val>
                                        </p:tav>
                                      </p:tavLst>
                                    </p:anim>
                                    <p:anim calcmode="lin" valueType="num">
                                      <p:cBhvr additive="base">
                                        <p:cTn id="33" dur="500" fill="hold"/>
                                        <p:tgtEl>
                                          <p:spTgt spid="9"/>
                                        </p:tgtEl>
                                        <p:attrNameLst>
                                          <p:attrName>ppt_y</p:attrName>
                                        </p:attrNameLst>
                                      </p:cBhvr>
                                      <p:tavLst>
                                        <p:tav tm="0">
                                          <p:val>
                                            <p:strVal val="1+#ppt_h/2"/>
                                          </p:val>
                                        </p:tav>
                                        <p:tav tm="100000">
                                          <p:val>
                                            <p:strVal val="#ppt_y"/>
                                          </p:val>
                                        </p:tav>
                                      </p:tavLst>
                                    </p:anim>
                                  </p:childTnLst>
                                </p:cTn>
                              </p:par>
                            </p:childTnLst>
                          </p:cTn>
                        </p:par>
                        <p:par>
                          <p:cTn id="34" fill="hold" nodeType="afterGroup">
                            <p:stCondLst>
                              <p:cond delay="3000"/>
                            </p:stCondLst>
                            <p:childTnLst>
                              <p:par>
                                <p:cTn id="35" presetID="2" presetClass="entr" presetSubtype="4" fill="hold" nodeType="afterEffect">
                                  <p:stCondLst>
                                    <p:cond delay="0"/>
                                  </p:stCondLst>
                                  <p:childTnLst>
                                    <p:set>
                                      <p:cBhvr>
                                        <p:cTn id="36" dur="1" fill="hold">
                                          <p:stCondLst>
                                            <p:cond delay="0"/>
                                          </p:stCondLst>
                                        </p:cTn>
                                        <p:tgtEl>
                                          <p:spTgt spid="13"/>
                                        </p:tgtEl>
                                        <p:attrNameLst>
                                          <p:attrName>style.visibility</p:attrName>
                                        </p:attrNameLst>
                                      </p:cBhvr>
                                      <p:to>
                                        <p:strVal val="visible"/>
                                      </p:to>
                                    </p:set>
                                    <p:anim calcmode="lin" valueType="num">
                                      <p:cBhvr additive="base">
                                        <p:cTn id="37" dur="500" fill="hold"/>
                                        <p:tgtEl>
                                          <p:spTgt spid="13"/>
                                        </p:tgtEl>
                                        <p:attrNameLst>
                                          <p:attrName>ppt_x</p:attrName>
                                        </p:attrNameLst>
                                      </p:cBhvr>
                                      <p:tavLst>
                                        <p:tav tm="0">
                                          <p:val>
                                            <p:strVal val="#ppt_x"/>
                                          </p:val>
                                        </p:tav>
                                        <p:tav tm="100000">
                                          <p:val>
                                            <p:strVal val="#ppt_x"/>
                                          </p:val>
                                        </p:tav>
                                      </p:tavLst>
                                    </p:anim>
                                    <p:anim calcmode="lin" valueType="num">
                                      <p:cBhvr additive="base">
                                        <p:cTn id="38" dur="500" fill="hold"/>
                                        <p:tgtEl>
                                          <p:spTgt spid="13"/>
                                        </p:tgtEl>
                                        <p:attrNameLst>
                                          <p:attrName>ppt_y</p:attrName>
                                        </p:attrNameLst>
                                      </p:cBhvr>
                                      <p:tavLst>
                                        <p:tav tm="0">
                                          <p:val>
                                            <p:strVal val="1+#ppt_h/2"/>
                                          </p:val>
                                        </p:tav>
                                        <p:tav tm="100000">
                                          <p:val>
                                            <p:strVal val="#ppt_y"/>
                                          </p:val>
                                        </p:tav>
                                      </p:tavLst>
                                    </p:anim>
                                  </p:childTnLst>
                                </p:cTn>
                              </p:par>
                            </p:childTnLst>
                          </p:cTn>
                        </p:par>
                        <p:par>
                          <p:cTn id="39" fill="hold" nodeType="afterGroup">
                            <p:stCondLst>
                              <p:cond delay="3500"/>
                            </p:stCondLst>
                            <p:childTnLst>
                              <p:par>
                                <p:cTn id="40" presetID="2" presetClass="entr" presetSubtype="4" fill="hold" nodeType="afterEffect">
                                  <p:stCondLst>
                                    <p:cond delay="0"/>
                                  </p:stCondLst>
                                  <p:childTnLst>
                                    <p:set>
                                      <p:cBhvr>
                                        <p:cTn id="41" dur="1" fill="hold">
                                          <p:stCondLst>
                                            <p:cond delay="0"/>
                                          </p:stCondLst>
                                        </p:cTn>
                                        <p:tgtEl>
                                          <p:spTgt spid="17"/>
                                        </p:tgtEl>
                                        <p:attrNameLst>
                                          <p:attrName>style.visibility</p:attrName>
                                        </p:attrNameLst>
                                      </p:cBhvr>
                                      <p:to>
                                        <p:strVal val="visible"/>
                                      </p:to>
                                    </p:set>
                                    <p:anim calcmode="lin" valueType="num">
                                      <p:cBhvr additive="base">
                                        <p:cTn id="42" dur="500" fill="hold"/>
                                        <p:tgtEl>
                                          <p:spTgt spid="17"/>
                                        </p:tgtEl>
                                        <p:attrNameLst>
                                          <p:attrName>ppt_x</p:attrName>
                                        </p:attrNameLst>
                                      </p:cBhvr>
                                      <p:tavLst>
                                        <p:tav tm="0">
                                          <p:val>
                                            <p:strVal val="#ppt_x"/>
                                          </p:val>
                                        </p:tav>
                                        <p:tav tm="100000">
                                          <p:val>
                                            <p:strVal val="#ppt_x"/>
                                          </p:val>
                                        </p:tav>
                                      </p:tavLst>
                                    </p:anim>
                                    <p:anim calcmode="lin" valueType="num">
                                      <p:cBhvr additive="base">
                                        <p:cTn id="43" dur="500" fill="hold"/>
                                        <p:tgtEl>
                                          <p:spTgt spid="17"/>
                                        </p:tgtEl>
                                        <p:attrNameLst>
                                          <p:attrName>ppt_y</p:attrName>
                                        </p:attrNameLst>
                                      </p:cBhvr>
                                      <p:tavLst>
                                        <p:tav tm="0">
                                          <p:val>
                                            <p:strVal val="1+#ppt_h/2"/>
                                          </p:val>
                                        </p:tav>
                                        <p:tav tm="100000">
                                          <p:val>
                                            <p:strVal val="#ppt_y"/>
                                          </p:val>
                                        </p:tav>
                                      </p:tavLst>
                                    </p:anim>
                                  </p:childTnLst>
                                </p:cTn>
                              </p:par>
                            </p:childTnLst>
                          </p:cTn>
                        </p:par>
                        <p:par>
                          <p:cTn id="44" fill="hold" nodeType="afterGroup">
                            <p:stCondLst>
                              <p:cond delay="4000"/>
                            </p:stCondLst>
                            <p:childTnLst>
                              <p:par>
                                <p:cTn id="45" presetID="2" presetClass="entr" presetSubtype="4" fill="hold" grpId="0" nodeType="afterEffect">
                                  <p:stCondLst>
                                    <p:cond delay="0"/>
                                  </p:stCondLst>
                                  <p:childTnLst>
                                    <p:set>
                                      <p:cBhvr>
                                        <p:cTn id="46" dur="1" fill="hold">
                                          <p:stCondLst>
                                            <p:cond delay="0"/>
                                          </p:stCondLst>
                                        </p:cTn>
                                        <p:tgtEl>
                                          <p:spTgt spid="16"/>
                                        </p:tgtEl>
                                        <p:attrNameLst>
                                          <p:attrName>style.visibility</p:attrName>
                                        </p:attrNameLst>
                                      </p:cBhvr>
                                      <p:to>
                                        <p:strVal val="visible"/>
                                      </p:to>
                                    </p:set>
                                    <p:anim calcmode="lin" valueType="num">
                                      <p:cBhvr additive="base">
                                        <p:cTn id="47" dur="500" fill="hold"/>
                                        <p:tgtEl>
                                          <p:spTgt spid="16"/>
                                        </p:tgtEl>
                                        <p:attrNameLst>
                                          <p:attrName>ppt_x</p:attrName>
                                        </p:attrNameLst>
                                      </p:cBhvr>
                                      <p:tavLst>
                                        <p:tav tm="0">
                                          <p:val>
                                            <p:strVal val="#ppt_x"/>
                                          </p:val>
                                        </p:tav>
                                        <p:tav tm="100000">
                                          <p:val>
                                            <p:strVal val="#ppt_x"/>
                                          </p:val>
                                        </p:tav>
                                      </p:tavLst>
                                    </p:anim>
                                    <p:anim calcmode="lin" valueType="num">
                                      <p:cBhvr additive="base">
                                        <p:cTn id="48"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autoUpdateAnimBg="0"/>
      <p:bldP spid="4" grpId="0" animBg="1" autoUpdateAnimBg="0"/>
      <p:bldP spid="6" grpId="0" animBg="1" autoUpdateAnimBg="0"/>
      <p:bldP spid="7" grpId="0" animBg="1" autoUpdateAnimBg="0"/>
      <p:bldP spid="16" grpId="0" animBg="1" autoUpdateAnimBg="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WordArt 7"/>
          <p:cNvSpPr>
            <a:spLocks noChangeArrowheads="1" noChangeShapeType="1" noTextEdit="1"/>
          </p:cNvSpPr>
          <p:nvPr/>
        </p:nvSpPr>
        <p:spPr bwMode="auto">
          <a:xfrm>
            <a:off x="428625" y="549275"/>
            <a:ext cx="8286750" cy="1262063"/>
          </a:xfrm>
          <a:prstGeom prst="rect">
            <a:avLst/>
          </a:prstGeom>
        </p:spPr>
        <p:txBody>
          <a:bodyPr wrap="none" fromWordArt="1">
            <a:prstTxWarp prst="textPlain">
              <a:avLst>
                <a:gd name="adj" fmla="val 50000"/>
              </a:avLst>
            </a:prstTxWarp>
          </a:bodyPr>
          <a:lstStyle/>
          <a:p>
            <a:r>
              <a:rPr lang="tr-TR" sz="3600" kern="10">
                <a:ln w="12700">
                  <a:solidFill>
                    <a:srgbClr val="FF0000"/>
                  </a:solidFill>
                  <a:round/>
                  <a:headEnd/>
                  <a:tailEnd/>
                </a:ln>
                <a:solidFill>
                  <a:srgbClr val="FFFF00"/>
                </a:solidFill>
                <a:effectLst>
                  <a:outerShdw dist="35921" dir="2700000" sy="50000" kx="2115830" algn="bl" rotWithShape="0">
                    <a:srgbClr val="C0C0C0">
                      <a:alpha val="79999"/>
                    </a:srgbClr>
                  </a:outerShdw>
                </a:effectLst>
                <a:latin typeface="Calibri"/>
              </a:rPr>
              <a:t>ETKİNLİK ÇALIŞMALARI</a:t>
            </a:r>
          </a:p>
        </p:txBody>
      </p:sp>
      <p:pic>
        <p:nvPicPr>
          <p:cNvPr id="28675" name="Picture 2" descr="kitap-hareketli-resim-0019"/>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714375" y="3571875"/>
            <a:ext cx="1276350" cy="154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76" name="Picture 4" descr="kitap-hareketli-resim-0045"/>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500063" y="1714500"/>
            <a:ext cx="1343025"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77" name="Picture 6" descr="http://1.bp.blogspot.com/-P4Tz0gy_1Qc/TwI90duhTHI/AAAAAAAAB7Y/rqDYkPvl2xQ/s1600/defter_kitap_gifleri_84.gif"/>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3286125" y="4929188"/>
            <a:ext cx="1009650" cy="904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78" name="Picture 8" descr="kitap gifleri ile ilgili görsel sonucu"/>
          <p:cNvPicPr>
            <a:picLocks noChangeAspect="1" noChangeArrowheads="1" noCrop="1"/>
          </p:cNvPicPr>
          <p:nvPr/>
        </p:nvPicPr>
        <p:blipFill>
          <a:blip r:embed="rId5">
            <a:extLst>
              <a:ext uri="{28A0092B-C50C-407E-A947-70E740481C1C}">
                <a14:useLocalDpi xmlns:a14="http://schemas.microsoft.com/office/drawing/2010/main" val="0"/>
              </a:ext>
            </a:extLst>
          </a:blip>
          <a:srcRect/>
          <a:stretch>
            <a:fillRect/>
          </a:stretch>
        </p:blipFill>
        <p:spPr bwMode="auto">
          <a:xfrm>
            <a:off x="4572000" y="2214563"/>
            <a:ext cx="4070350" cy="3997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79" name="Picture 2" descr="öğretmen gif ile ilgili görsel sonucu"/>
          <p:cNvPicPr>
            <a:picLocks noChangeAspect="1" noChangeArrowheads="1" noCrop="1"/>
          </p:cNvPicPr>
          <p:nvPr/>
        </p:nvPicPr>
        <p:blipFill>
          <a:blip r:embed="rId6">
            <a:extLst>
              <a:ext uri="{28A0092B-C50C-407E-A947-70E740481C1C}">
                <a14:useLocalDpi xmlns:a14="http://schemas.microsoft.com/office/drawing/2010/main" val="0"/>
              </a:ext>
            </a:extLst>
          </a:blip>
          <a:srcRect/>
          <a:stretch>
            <a:fillRect/>
          </a:stretch>
        </p:blipFill>
        <p:spPr bwMode="auto">
          <a:xfrm>
            <a:off x="2857500" y="2143125"/>
            <a:ext cx="1689100" cy="2411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638" y="20638"/>
            <a:ext cx="9123362" cy="68373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Metin kutusu 2"/>
          <p:cNvSpPr txBox="1">
            <a:spLocks noChangeArrowheads="1"/>
          </p:cNvSpPr>
          <p:nvPr/>
        </p:nvSpPr>
        <p:spPr bwMode="auto">
          <a:xfrm>
            <a:off x="3276600" y="1347788"/>
            <a:ext cx="5111750" cy="738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b="1">
                <a:solidFill>
                  <a:schemeClr val="tx1"/>
                </a:solidFill>
                <a:latin typeface="Arial" charset="0"/>
              </a:defRPr>
            </a:lvl1pPr>
            <a:lvl2pPr marL="742950" indent="-285750">
              <a:defRPr b="1">
                <a:solidFill>
                  <a:schemeClr val="tx1"/>
                </a:solidFill>
                <a:latin typeface="Arial" charset="0"/>
              </a:defRPr>
            </a:lvl2pPr>
            <a:lvl3pPr marL="1143000" indent="-228600">
              <a:defRPr b="1">
                <a:solidFill>
                  <a:schemeClr val="tx1"/>
                </a:solidFill>
                <a:latin typeface="Arial" charset="0"/>
              </a:defRPr>
            </a:lvl3pPr>
            <a:lvl4pPr marL="1600200" indent="-228600">
              <a:defRPr b="1">
                <a:solidFill>
                  <a:schemeClr val="tx1"/>
                </a:solidFill>
                <a:latin typeface="Arial" charset="0"/>
              </a:defRPr>
            </a:lvl4pPr>
            <a:lvl5pPr marL="2057400" indent="-228600">
              <a:defRPr b="1">
                <a:solidFill>
                  <a:schemeClr val="tx1"/>
                </a:solidFill>
                <a:latin typeface="Arial" charset="0"/>
              </a:defRPr>
            </a:lvl5pPr>
            <a:lvl6pPr marL="2514600" indent="-228600" eaLnBrk="0" fontAlgn="base" hangingPunct="0">
              <a:spcBef>
                <a:spcPct val="0"/>
              </a:spcBef>
              <a:spcAft>
                <a:spcPct val="0"/>
              </a:spcAft>
              <a:defRPr b="1">
                <a:solidFill>
                  <a:schemeClr val="tx1"/>
                </a:solidFill>
                <a:latin typeface="Arial" charset="0"/>
              </a:defRPr>
            </a:lvl6pPr>
            <a:lvl7pPr marL="2971800" indent="-228600" eaLnBrk="0" fontAlgn="base" hangingPunct="0">
              <a:spcBef>
                <a:spcPct val="0"/>
              </a:spcBef>
              <a:spcAft>
                <a:spcPct val="0"/>
              </a:spcAft>
              <a:defRPr b="1">
                <a:solidFill>
                  <a:schemeClr val="tx1"/>
                </a:solidFill>
                <a:latin typeface="Arial" charset="0"/>
              </a:defRPr>
            </a:lvl7pPr>
            <a:lvl8pPr marL="3429000" indent="-228600" eaLnBrk="0" fontAlgn="base" hangingPunct="0">
              <a:spcBef>
                <a:spcPct val="0"/>
              </a:spcBef>
              <a:spcAft>
                <a:spcPct val="0"/>
              </a:spcAft>
              <a:defRPr b="1">
                <a:solidFill>
                  <a:schemeClr val="tx1"/>
                </a:solidFill>
                <a:latin typeface="Arial" charset="0"/>
              </a:defRPr>
            </a:lvl8pPr>
            <a:lvl9pPr marL="3886200" indent="-228600" eaLnBrk="0" fontAlgn="base" hangingPunct="0">
              <a:spcBef>
                <a:spcPct val="0"/>
              </a:spcBef>
              <a:spcAft>
                <a:spcPct val="0"/>
              </a:spcAft>
              <a:defRPr b="1">
                <a:solidFill>
                  <a:schemeClr val="tx1"/>
                </a:solidFill>
                <a:latin typeface="Arial" charset="0"/>
              </a:defRPr>
            </a:lvl9pPr>
          </a:lstStyle>
          <a:p>
            <a:r>
              <a:rPr lang="tr-TR" sz="2400">
                <a:latin typeface="Yavuz Bagis Dik Temel" pitchFamily="34" charset="-94"/>
                <a:cs typeface="Arial" charset="0"/>
              </a:rPr>
              <a:t>Belli bir toprak parçasında yaşayan insanlar topluluğu.</a:t>
            </a:r>
          </a:p>
        </p:txBody>
      </p:sp>
      <p:sp>
        <p:nvSpPr>
          <p:cNvPr id="4" name="Metin kutusu 3"/>
          <p:cNvSpPr txBox="1">
            <a:spLocks noChangeArrowheads="1"/>
          </p:cNvSpPr>
          <p:nvPr/>
        </p:nvSpPr>
        <p:spPr bwMode="auto">
          <a:xfrm>
            <a:off x="3263900" y="3008313"/>
            <a:ext cx="5113338" cy="430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b="1">
                <a:solidFill>
                  <a:schemeClr val="tx1"/>
                </a:solidFill>
                <a:latin typeface="Arial" charset="0"/>
              </a:defRPr>
            </a:lvl1pPr>
            <a:lvl2pPr marL="742950" indent="-285750">
              <a:defRPr b="1">
                <a:solidFill>
                  <a:schemeClr val="tx1"/>
                </a:solidFill>
                <a:latin typeface="Arial" charset="0"/>
              </a:defRPr>
            </a:lvl2pPr>
            <a:lvl3pPr marL="1143000" indent="-228600">
              <a:defRPr b="1">
                <a:solidFill>
                  <a:schemeClr val="tx1"/>
                </a:solidFill>
                <a:latin typeface="Arial" charset="0"/>
              </a:defRPr>
            </a:lvl3pPr>
            <a:lvl4pPr marL="1600200" indent="-228600">
              <a:defRPr b="1">
                <a:solidFill>
                  <a:schemeClr val="tx1"/>
                </a:solidFill>
                <a:latin typeface="Arial" charset="0"/>
              </a:defRPr>
            </a:lvl4pPr>
            <a:lvl5pPr marL="2057400" indent="-228600">
              <a:defRPr b="1">
                <a:solidFill>
                  <a:schemeClr val="tx1"/>
                </a:solidFill>
                <a:latin typeface="Arial" charset="0"/>
              </a:defRPr>
            </a:lvl5pPr>
            <a:lvl6pPr marL="2514600" indent="-228600" eaLnBrk="0" fontAlgn="base" hangingPunct="0">
              <a:spcBef>
                <a:spcPct val="0"/>
              </a:spcBef>
              <a:spcAft>
                <a:spcPct val="0"/>
              </a:spcAft>
              <a:defRPr b="1">
                <a:solidFill>
                  <a:schemeClr val="tx1"/>
                </a:solidFill>
                <a:latin typeface="Arial" charset="0"/>
              </a:defRPr>
            </a:lvl6pPr>
            <a:lvl7pPr marL="2971800" indent="-228600" eaLnBrk="0" fontAlgn="base" hangingPunct="0">
              <a:spcBef>
                <a:spcPct val="0"/>
              </a:spcBef>
              <a:spcAft>
                <a:spcPct val="0"/>
              </a:spcAft>
              <a:defRPr b="1">
                <a:solidFill>
                  <a:schemeClr val="tx1"/>
                </a:solidFill>
                <a:latin typeface="Arial" charset="0"/>
              </a:defRPr>
            </a:lvl7pPr>
            <a:lvl8pPr marL="3429000" indent="-228600" eaLnBrk="0" fontAlgn="base" hangingPunct="0">
              <a:spcBef>
                <a:spcPct val="0"/>
              </a:spcBef>
              <a:spcAft>
                <a:spcPct val="0"/>
              </a:spcAft>
              <a:defRPr b="1">
                <a:solidFill>
                  <a:schemeClr val="tx1"/>
                </a:solidFill>
                <a:latin typeface="Arial" charset="0"/>
              </a:defRPr>
            </a:lvl8pPr>
            <a:lvl9pPr marL="3886200" indent="-228600" eaLnBrk="0" fontAlgn="base" hangingPunct="0">
              <a:spcBef>
                <a:spcPct val="0"/>
              </a:spcBef>
              <a:spcAft>
                <a:spcPct val="0"/>
              </a:spcAft>
              <a:defRPr b="1">
                <a:solidFill>
                  <a:schemeClr val="tx1"/>
                </a:solidFill>
                <a:latin typeface="Arial" charset="0"/>
              </a:defRPr>
            </a:lvl9pPr>
          </a:lstStyle>
          <a:p>
            <a:r>
              <a:rPr lang="tr-TR" sz="2800">
                <a:latin typeface="Yavuz Bagis Dik Temel" pitchFamily="34" charset="-94"/>
                <a:cs typeface="Arial" charset="0"/>
              </a:rPr>
              <a:t>Bir egemenlik altına girmek.</a:t>
            </a:r>
          </a:p>
        </p:txBody>
      </p:sp>
      <p:sp>
        <p:nvSpPr>
          <p:cNvPr id="5" name="Metin kutusu 4"/>
          <p:cNvSpPr txBox="1">
            <a:spLocks noChangeArrowheads="1"/>
          </p:cNvSpPr>
          <p:nvPr/>
        </p:nvSpPr>
        <p:spPr bwMode="auto">
          <a:xfrm>
            <a:off x="3263900" y="2205038"/>
            <a:ext cx="5113338" cy="430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b="1">
                <a:solidFill>
                  <a:schemeClr val="tx1"/>
                </a:solidFill>
                <a:latin typeface="Arial" charset="0"/>
              </a:defRPr>
            </a:lvl1pPr>
            <a:lvl2pPr marL="742950" indent="-285750">
              <a:defRPr b="1">
                <a:solidFill>
                  <a:schemeClr val="tx1"/>
                </a:solidFill>
                <a:latin typeface="Arial" charset="0"/>
              </a:defRPr>
            </a:lvl2pPr>
            <a:lvl3pPr marL="1143000" indent="-228600">
              <a:defRPr b="1">
                <a:solidFill>
                  <a:schemeClr val="tx1"/>
                </a:solidFill>
                <a:latin typeface="Arial" charset="0"/>
              </a:defRPr>
            </a:lvl3pPr>
            <a:lvl4pPr marL="1600200" indent="-228600">
              <a:defRPr b="1">
                <a:solidFill>
                  <a:schemeClr val="tx1"/>
                </a:solidFill>
                <a:latin typeface="Arial" charset="0"/>
              </a:defRPr>
            </a:lvl4pPr>
            <a:lvl5pPr marL="2057400" indent="-228600">
              <a:defRPr b="1">
                <a:solidFill>
                  <a:schemeClr val="tx1"/>
                </a:solidFill>
                <a:latin typeface="Arial" charset="0"/>
              </a:defRPr>
            </a:lvl5pPr>
            <a:lvl6pPr marL="2514600" indent="-228600" eaLnBrk="0" fontAlgn="base" hangingPunct="0">
              <a:spcBef>
                <a:spcPct val="0"/>
              </a:spcBef>
              <a:spcAft>
                <a:spcPct val="0"/>
              </a:spcAft>
              <a:defRPr b="1">
                <a:solidFill>
                  <a:schemeClr val="tx1"/>
                </a:solidFill>
                <a:latin typeface="Arial" charset="0"/>
              </a:defRPr>
            </a:lvl6pPr>
            <a:lvl7pPr marL="2971800" indent="-228600" eaLnBrk="0" fontAlgn="base" hangingPunct="0">
              <a:spcBef>
                <a:spcPct val="0"/>
              </a:spcBef>
              <a:spcAft>
                <a:spcPct val="0"/>
              </a:spcAft>
              <a:defRPr b="1">
                <a:solidFill>
                  <a:schemeClr val="tx1"/>
                </a:solidFill>
                <a:latin typeface="Arial" charset="0"/>
              </a:defRPr>
            </a:lvl7pPr>
            <a:lvl8pPr marL="3429000" indent="-228600" eaLnBrk="0" fontAlgn="base" hangingPunct="0">
              <a:spcBef>
                <a:spcPct val="0"/>
              </a:spcBef>
              <a:spcAft>
                <a:spcPct val="0"/>
              </a:spcAft>
              <a:defRPr b="1">
                <a:solidFill>
                  <a:schemeClr val="tx1"/>
                </a:solidFill>
                <a:latin typeface="Arial" charset="0"/>
              </a:defRPr>
            </a:lvl8pPr>
            <a:lvl9pPr marL="3886200" indent="-228600" eaLnBrk="0" fontAlgn="base" hangingPunct="0">
              <a:spcBef>
                <a:spcPct val="0"/>
              </a:spcBef>
              <a:spcAft>
                <a:spcPct val="0"/>
              </a:spcAft>
              <a:defRPr b="1">
                <a:solidFill>
                  <a:schemeClr val="tx1"/>
                </a:solidFill>
                <a:latin typeface="Arial" charset="0"/>
              </a:defRPr>
            </a:lvl9pPr>
          </a:lstStyle>
          <a:p>
            <a:r>
              <a:rPr lang="tr-TR" sz="2800">
                <a:latin typeface="Yavuz Bagis Dik Temel" pitchFamily="34" charset="-94"/>
                <a:cs typeface="Arial" charset="0"/>
              </a:rPr>
              <a:t>Bir ülkenin gelişimi. </a:t>
            </a:r>
          </a:p>
        </p:txBody>
      </p:sp>
      <p:sp>
        <p:nvSpPr>
          <p:cNvPr id="6" name="Metin kutusu 5"/>
          <p:cNvSpPr txBox="1">
            <a:spLocks noChangeArrowheads="1"/>
          </p:cNvSpPr>
          <p:nvPr/>
        </p:nvSpPr>
        <p:spPr bwMode="auto">
          <a:xfrm>
            <a:off x="3132138" y="3644900"/>
            <a:ext cx="5111750" cy="493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b="1">
                <a:solidFill>
                  <a:schemeClr val="tx1"/>
                </a:solidFill>
                <a:latin typeface="Arial" charset="0"/>
              </a:defRPr>
            </a:lvl1pPr>
            <a:lvl2pPr marL="742950" indent="-285750">
              <a:defRPr b="1">
                <a:solidFill>
                  <a:schemeClr val="tx1"/>
                </a:solidFill>
                <a:latin typeface="Arial" charset="0"/>
              </a:defRPr>
            </a:lvl2pPr>
            <a:lvl3pPr marL="1143000" indent="-228600">
              <a:defRPr b="1">
                <a:solidFill>
                  <a:schemeClr val="tx1"/>
                </a:solidFill>
                <a:latin typeface="Arial" charset="0"/>
              </a:defRPr>
            </a:lvl3pPr>
            <a:lvl4pPr marL="1600200" indent="-228600">
              <a:defRPr b="1">
                <a:solidFill>
                  <a:schemeClr val="tx1"/>
                </a:solidFill>
                <a:latin typeface="Arial" charset="0"/>
              </a:defRPr>
            </a:lvl4pPr>
            <a:lvl5pPr marL="2057400" indent="-228600">
              <a:defRPr b="1">
                <a:solidFill>
                  <a:schemeClr val="tx1"/>
                </a:solidFill>
                <a:latin typeface="Arial" charset="0"/>
              </a:defRPr>
            </a:lvl5pPr>
            <a:lvl6pPr marL="2514600" indent="-228600" eaLnBrk="0" fontAlgn="base" hangingPunct="0">
              <a:spcBef>
                <a:spcPct val="0"/>
              </a:spcBef>
              <a:spcAft>
                <a:spcPct val="0"/>
              </a:spcAft>
              <a:defRPr b="1">
                <a:solidFill>
                  <a:schemeClr val="tx1"/>
                </a:solidFill>
                <a:latin typeface="Arial" charset="0"/>
              </a:defRPr>
            </a:lvl6pPr>
            <a:lvl7pPr marL="2971800" indent="-228600" eaLnBrk="0" fontAlgn="base" hangingPunct="0">
              <a:spcBef>
                <a:spcPct val="0"/>
              </a:spcBef>
              <a:spcAft>
                <a:spcPct val="0"/>
              </a:spcAft>
              <a:defRPr b="1">
                <a:solidFill>
                  <a:schemeClr val="tx1"/>
                </a:solidFill>
                <a:latin typeface="Arial" charset="0"/>
              </a:defRPr>
            </a:lvl7pPr>
            <a:lvl8pPr marL="3429000" indent="-228600" eaLnBrk="0" fontAlgn="base" hangingPunct="0">
              <a:spcBef>
                <a:spcPct val="0"/>
              </a:spcBef>
              <a:spcAft>
                <a:spcPct val="0"/>
              </a:spcAft>
              <a:defRPr b="1">
                <a:solidFill>
                  <a:schemeClr val="tx1"/>
                </a:solidFill>
                <a:latin typeface="Arial" charset="0"/>
              </a:defRPr>
            </a:lvl8pPr>
            <a:lvl9pPr marL="3886200" indent="-228600" eaLnBrk="0" fontAlgn="base" hangingPunct="0">
              <a:spcBef>
                <a:spcPct val="0"/>
              </a:spcBef>
              <a:spcAft>
                <a:spcPct val="0"/>
              </a:spcAft>
              <a:defRPr b="1">
                <a:solidFill>
                  <a:schemeClr val="tx1"/>
                </a:solidFill>
                <a:latin typeface="Arial" charset="0"/>
              </a:defRPr>
            </a:lvl9pPr>
          </a:lstStyle>
          <a:p>
            <a:r>
              <a:rPr lang="tr-TR" sz="3200">
                <a:latin typeface="Yavuz Bagis Dik Temel" pitchFamily="34" charset="-94"/>
                <a:cs typeface="Arial" charset="0"/>
              </a:rPr>
              <a:t> </a:t>
            </a:r>
            <a:r>
              <a:rPr lang="tr-TR" sz="2800">
                <a:latin typeface="Yavuz Bagis Dik Temel" pitchFamily="34" charset="-94"/>
                <a:cs typeface="Arial" charset="0"/>
              </a:rPr>
              <a:t>Kural.</a:t>
            </a:r>
          </a:p>
        </p:txBody>
      </p:sp>
      <p:sp>
        <p:nvSpPr>
          <p:cNvPr id="7" name="Metin kutusu 6"/>
          <p:cNvSpPr txBox="1">
            <a:spLocks noChangeArrowheads="1"/>
          </p:cNvSpPr>
          <p:nvPr/>
        </p:nvSpPr>
        <p:spPr bwMode="auto">
          <a:xfrm>
            <a:off x="3263900" y="4581525"/>
            <a:ext cx="5113338"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b="1">
                <a:solidFill>
                  <a:schemeClr val="tx1"/>
                </a:solidFill>
                <a:latin typeface="Arial" charset="0"/>
              </a:defRPr>
            </a:lvl1pPr>
            <a:lvl2pPr marL="742950" indent="-285750">
              <a:defRPr b="1">
                <a:solidFill>
                  <a:schemeClr val="tx1"/>
                </a:solidFill>
                <a:latin typeface="Arial" charset="0"/>
              </a:defRPr>
            </a:lvl2pPr>
            <a:lvl3pPr marL="1143000" indent="-228600">
              <a:defRPr b="1">
                <a:solidFill>
                  <a:schemeClr val="tx1"/>
                </a:solidFill>
                <a:latin typeface="Arial" charset="0"/>
              </a:defRPr>
            </a:lvl3pPr>
            <a:lvl4pPr marL="1600200" indent="-228600">
              <a:defRPr b="1">
                <a:solidFill>
                  <a:schemeClr val="tx1"/>
                </a:solidFill>
                <a:latin typeface="Arial" charset="0"/>
              </a:defRPr>
            </a:lvl4pPr>
            <a:lvl5pPr marL="2057400" indent="-228600">
              <a:defRPr b="1">
                <a:solidFill>
                  <a:schemeClr val="tx1"/>
                </a:solidFill>
                <a:latin typeface="Arial" charset="0"/>
              </a:defRPr>
            </a:lvl5pPr>
            <a:lvl6pPr marL="2514600" indent="-228600" eaLnBrk="0" fontAlgn="base" hangingPunct="0">
              <a:spcBef>
                <a:spcPct val="0"/>
              </a:spcBef>
              <a:spcAft>
                <a:spcPct val="0"/>
              </a:spcAft>
              <a:defRPr b="1">
                <a:solidFill>
                  <a:schemeClr val="tx1"/>
                </a:solidFill>
                <a:latin typeface="Arial" charset="0"/>
              </a:defRPr>
            </a:lvl6pPr>
            <a:lvl7pPr marL="2971800" indent="-228600" eaLnBrk="0" fontAlgn="base" hangingPunct="0">
              <a:spcBef>
                <a:spcPct val="0"/>
              </a:spcBef>
              <a:spcAft>
                <a:spcPct val="0"/>
              </a:spcAft>
              <a:defRPr b="1">
                <a:solidFill>
                  <a:schemeClr val="tx1"/>
                </a:solidFill>
                <a:latin typeface="Arial" charset="0"/>
              </a:defRPr>
            </a:lvl7pPr>
            <a:lvl8pPr marL="3429000" indent="-228600" eaLnBrk="0" fontAlgn="base" hangingPunct="0">
              <a:spcBef>
                <a:spcPct val="0"/>
              </a:spcBef>
              <a:spcAft>
                <a:spcPct val="0"/>
              </a:spcAft>
              <a:defRPr b="1">
                <a:solidFill>
                  <a:schemeClr val="tx1"/>
                </a:solidFill>
                <a:latin typeface="Arial" charset="0"/>
              </a:defRPr>
            </a:lvl8pPr>
            <a:lvl9pPr marL="3886200" indent="-228600" eaLnBrk="0" fontAlgn="base" hangingPunct="0">
              <a:spcBef>
                <a:spcPct val="0"/>
              </a:spcBef>
              <a:spcAft>
                <a:spcPct val="0"/>
              </a:spcAft>
              <a:defRPr b="1">
                <a:solidFill>
                  <a:schemeClr val="tx1"/>
                </a:solidFill>
                <a:latin typeface="Arial" charset="0"/>
              </a:defRPr>
            </a:lvl9pPr>
          </a:lstStyle>
          <a:p>
            <a:r>
              <a:rPr lang="it-IT" sz="2800">
                <a:latin typeface="Yavuz Bagis Dik Temel" pitchFamily="34" charset="-94"/>
                <a:cs typeface="Arial" charset="0"/>
              </a:rPr>
              <a:t>Belli bir söz kelime topluluğu</a:t>
            </a:r>
            <a:r>
              <a:rPr lang="tr-TR" sz="2800">
                <a:latin typeface="Yavuz Bagis Dik Temel" pitchFamily="34" charset="-94"/>
                <a:cs typeface="Arial" charset="0"/>
              </a:rPr>
              <a:t>.</a:t>
            </a:r>
          </a:p>
        </p:txBody>
      </p:sp>
      <p:sp>
        <p:nvSpPr>
          <p:cNvPr id="8" name="Metin kutusu 7"/>
          <p:cNvSpPr txBox="1">
            <a:spLocks noChangeArrowheads="1"/>
          </p:cNvSpPr>
          <p:nvPr/>
        </p:nvSpPr>
        <p:spPr bwMode="auto">
          <a:xfrm>
            <a:off x="3263900" y="5373688"/>
            <a:ext cx="5113338"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b="1">
                <a:solidFill>
                  <a:schemeClr val="tx1"/>
                </a:solidFill>
                <a:latin typeface="Arial" charset="0"/>
              </a:defRPr>
            </a:lvl1pPr>
            <a:lvl2pPr marL="742950" indent="-285750">
              <a:defRPr b="1">
                <a:solidFill>
                  <a:schemeClr val="tx1"/>
                </a:solidFill>
                <a:latin typeface="Arial" charset="0"/>
              </a:defRPr>
            </a:lvl2pPr>
            <a:lvl3pPr marL="1143000" indent="-228600">
              <a:defRPr b="1">
                <a:solidFill>
                  <a:schemeClr val="tx1"/>
                </a:solidFill>
                <a:latin typeface="Arial" charset="0"/>
              </a:defRPr>
            </a:lvl3pPr>
            <a:lvl4pPr marL="1600200" indent="-228600">
              <a:defRPr b="1">
                <a:solidFill>
                  <a:schemeClr val="tx1"/>
                </a:solidFill>
                <a:latin typeface="Arial" charset="0"/>
              </a:defRPr>
            </a:lvl4pPr>
            <a:lvl5pPr marL="2057400" indent="-228600">
              <a:defRPr b="1">
                <a:solidFill>
                  <a:schemeClr val="tx1"/>
                </a:solidFill>
                <a:latin typeface="Arial" charset="0"/>
              </a:defRPr>
            </a:lvl5pPr>
            <a:lvl6pPr marL="2514600" indent="-228600" eaLnBrk="0" fontAlgn="base" hangingPunct="0">
              <a:spcBef>
                <a:spcPct val="0"/>
              </a:spcBef>
              <a:spcAft>
                <a:spcPct val="0"/>
              </a:spcAft>
              <a:defRPr b="1">
                <a:solidFill>
                  <a:schemeClr val="tx1"/>
                </a:solidFill>
                <a:latin typeface="Arial" charset="0"/>
              </a:defRPr>
            </a:lvl6pPr>
            <a:lvl7pPr marL="2971800" indent="-228600" eaLnBrk="0" fontAlgn="base" hangingPunct="0">
              <a:spcBef>
                <a:spcPct val="0"/>
              </a:spcBef>
              <a:spcAft>
                <a:spcPct val="0"/>
              </a:spcAft>
              <a:defRPr b="1">
                <a:solidFill>
                  <a:schemeClr val="tx1"/>
                </a:solidFill>
                <a:latin typeface="Arial" charset="0"/>
              </a:defRPr>
            </a:lvl7pPr>
            <a:lvl8pPr marL="3429000" indent="-228600" eaLnBrk="0" fontAlgn="base" hangingPunct="0">
              <a:spcBef>
                <a:spcPct val="0"/>
              </a:spcBef>
              <a:spcAft>
                <a:spcPct val="0"/>
              </a:spcAft>
              <a:defRPr b="1">
                <a:solidFill>
                  <a:schemeClr val="tx1"/>
                </a:solidFill>
                <a:latin typeface="Arial" charset="0"/>
              </a:defRPr>
            </a:lvl8pPr>
            <a:lvl9pPr marL="3886200" indent="-228600" eaLnBrk="0" fontAlgn="base" hangingPunct="0">
              <a:spcBef>
                <a:spcPct val="0"/>
              </a:spcBef>
              <a:spcAft>
                <a:spcPct val="0"/>
              </a:spcAft>
              <a:defRPr b="1">
                <a:solidFill>
                  <a:schemeClr val="tx1"/>
                </a:solidFill>
                <a:latin typeface="Arial" charset="0"/>
              </a:defRPr>
            </a:lvl9pPr>
          </a:lstStyle>
          <a:p>
            <a:r>
              <a:rPr lang="tr-TR" sz="3200">
                <a:latin typeface="Yavuz Bagis Dik Temel" pitchFamily="34" charset="-94"/>
                <a:cs typeface="Arial" charset="0"/>
              </a:rPr>
              <a:t> Bir yeri toplamak.</a:t>
            </a:r>
          </a:p>
        </p:txBody>
      </p:sp>
      <p:sp>
        <p:nvSpPr>
          <p:cNvPr id="9" name="Metin kutusu 8"/>
          <p:cNvSpPr txBox="1">
            <a:spLocks noChangeArrowheads="1"/>
          </p:cNvSpPr>
          <p:nvPr/>
        </p:nvSpPr>
        <p:spPr bwMode="auto">
          <a:xfrm>
            <a:off x="3132138" y="6092825"/>
            <a:ext cx="5111750"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b="1">
                <a:solidFill>
                  <a:schemeClr val="tx1"/>
                </a:solidFill>
                <a:latin typeface="Arial" charset="0"/>
              </a:defRPr>
            </a:lvl1pPr>
            <a:lvl2pPr marL="742950" indent="-285750">
              <a:defRPr b="1">
                <a:solidFill>
                  <a:schemeClr val="tx1"/>
                </a:solidFill>
                <a:latin typeface="Arial" charset="0"/>
              </a:defRPr>
            </a:lvl2pPr>
            <a:lvl3pPr marL="1143000" indent="-228600">
              <a:defRPr b="1">
                <a:solidFill>
                  <a:schemeClr val="tx1"/>
                </a:solidFill>
                <a:latin typeface="Arial" charset="0"/>
              </a:defRPr>
            </a:lvl3pPr>
            <a:lvl4pPr marL="1600200" indent="-228600">
              <a:defRPr b="1">
                <a:solidFill>
                  <a:schemeClr val="tx1"/>
                </a:solidFill>
                <a:latin typeface="Arial" charset="0"/>
              </a:defRPr>
            </a:lvl4pPr>
            <a:lvl5pPr marL="2057400" indent="-228600">
              <a:defRPr b="1">
                <a:solidFill>
                  <a:schemeClr val="tx1"/>
                </a:solidFill>
                <a:latin typeface="Arial" charset="0"/>
              </a:defRPr>
            </a:lvl5pPr>
            <a:lvl6pPr marL="2514600" indent="-228600" eaLnBrk="0" fontAlgn="base" hangingPunct="0">
              <a:spcBef>
                <a:spcPct val="0"/>
              </a:spcBef>
              <a:spcAft>
                <a:spcPct val="0"/>
              </a:spcAft>
              <a:defRPr b="1">
                <a:solidFill>
                  <a:schemeClr val="tx1"/>
                </a:solidFill>
                <a:latin typeface="Arial" charset="0"/>
              </a:defRPr>
            </a:lvl6pPr>
            <a:lvl7pPr marL="2971800" indent="-228600" eaLnBrk="0" fontAlgn="base" hangingPunct="0">
              <a:spcBef>
                <a:spcPct val="0"/>
              </a:spcBef>
              <a:spcAft>
                <a:spcPct val="0"/>
              </a:spcAft>
              <a:defRPr b="1">
                <a:solidFill>
                  <a:schemeClr val="tx1"/>
                </a:solidFill>
                <a:latin typeface="Arial" charset="0"/>
              </a:defRPr>
            </a:lvl7pPr>
            <a:lvl8pPr marL="3429000" indent="-228600" eaLnBrk="0" fontAlgn="base" hangingPunct="0">
              <a:spcBef>
                <a:spcPct val="0"/>
              </a:spcBef>
              <a:spcAft>
                <a:spcPct val="0"/>
              </a:spcAft>
              <a:defRPr b="1">
                <a:solidFill>
                  <a:schemeClr val="tx1"/>
                </a:solidFill>
                <a:latin typeface="Arial" charset="0"/>
              </a:defRPr>
            </a:lvl8pPr>
            <a:lvl9pPr marL="3886200" indent="-228600" eaLnBrk="0" fontAlgn="base" hangingPunct="0">
              <a:spcBef>
                <a:spcPct val="0"/>
              </a:spcBef>
              <a:spcAft>
                <a:spcPct val="0"/>
              </a:spcAft>
              <a:defRPr b="1">
                <a:solidFill>
                  <a:schemeClr val="tx1"/>
                </a:solidFill>
                <a:latin typeface="Arial" charset="0"/>
              </a:defRPr>
            </a:lvl9pPr>
          </a:lstStyle>
          <a:p>
            <a:r>
              <a:rPr lang="tr-TR" sz="3200">
                <a:latin typeface="Yavuz Bagis Dik Temel" pitchFamily="34" charset="-94"/>
                <a:cs typeface="Arial" charset="0"/>
              </a:rPr>
              <a:t>: Bir noktada değen doğru.</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by="(-#ppt_w*2)" calcmode="lin" valueType="num">
                                      <p:cBhvr rctx="PPT">
                                        <p:cTn id="7" dur="500" autoRev="1" fill="hold">
                                          <p:stCondLst>
                                            <p:cond delay="0"/>
                                          </p:stCondLst>
                                        </p:cTn>
                                        <p:tgtEl>
                                          <p:spTgt spid="3"/>
                                        </p:tgtEl>
                                        <p:attrNameLst>
                                          <p:attrName>ppt_w</p:attrName>
                                        </p:attrNameLst>
                                      </p:cBhvr>
                                    </p:anim>
                                    <p:anim by="(#ppt_w*0.50)" calcmode="lin" valueType="num">
                                      <p:cBhvr>
                                        <p:cTn id="8" dur="500" decel="50000" autoRev="1" fill="hold">
                                          <p:stCondLst>
                                            <p:cond delay="0"/>
                                          </p:stCondLst>
                                        </p:cTn>
                                        <p:tgtEl>
                                          <p:spTgt spid="3"/>
                                        </p:tgtEl>
                                        <p:attrNameLst>
                                          <p:attrName>ppt_x</p:attrName>
                                        </p:attrNameLst>
                                      </p:cBhvr>
                                    </p:anim>
                                    <p:anim from="(-#ppt_h/2)" to="(#ppt_y)" calcmode="lin" valueType="num">
                                      <p:cBhvr>
                                        <p:cTn id="9" dur="1000" fill="hold">
                                          <p:stCondLst>
                                            <p:cond delay="0"/>
                                          </p:stCondLst>
                                        </p:cTn>
                                        <p:tgtEl>
                                          <p:spTgt spid="3"/>
                                        </p:tgtEl>
                                        <p:attrNameLst>
                                          <p:attrName>ppt_y</p:attrName>
                                        </p:attrNameLst>
                                      </p:cBhvr>
                                    </p:anim>
                                    <p:animRot by="21600000">
                                      <p:cBhvr>
                                        <p:cTn id="10" dur="1000" fill="hold">
                                          <p:stCondLst>
                                            <p:cond delay="0"/>
                                          </p:stCondLst>
                                        </p:cTn>
                                        <p:tgtEl>
                                          <p:spTgt spid="3"/>
                                        </p:tgtEl>
                                        <p:attrNameLst>
                                          <p:attrName>r</p:attrName>
                                        </p:attrNameLst>
                                      </p:cBhvr>
                                    </p:animRot>
                                  </p:childTnLst>
                                </p:cTn>
                              </p:par>
                            </p:childTnLst>
                          </p:cTn>
                        </p:par>
                      </p:childTnLst>
                    </p:cTn>
                  </p:par>
                  <p:par>
                    <p:cTn id="11" fill="hold" nodeType="clickPar">
                      <p:stCondLst>
                        <p:cond delay="indefinite"/>
                      </p:stCondLst>
                      <p:childTnLst>
                        <p:par>
                          <p:cTn id="12" fill="hold" nodeType="withGroup">
                            <p:stCondLst>
                              <p:cond delay="0"/>
                            </p:stCondLst>
                            <p:childTnLst>
                              <p:par>
                                <p:cTn id="13" presetID="56" presetClass="entr" presetSubtype="0" fill="hold" grpId="0" nodeType="clickEffect">
                                  <p:stCondLst>
                                    <p:cond delay="0"/>
                                  </p:stCondLst>
                                  <p:iterate type="lt">
                                    <p:tmPct val="10000"/>
                                  </p:iterate>
                                  <p:childTnLst>
                                    <p:set>
                                      <p:cBhvr>
                                        <p:cTn id="14" dur="1" fill="hold">
                                          <p:stCondLst>
                                            <p:cond delay="0"/>
                                          </p:stCondLst>
                                        </p:cTn>
                                        <p:tgtEl>
                                          <p:spTgt spid="4"/>
                                        </p:tgtEl>
                                        <p:attrNameLst>
                                          <p:attrName>style.visibility</p:attrName>
                                        </p:attrNameLst>
                                      </p:cBhvr>
                                      <p:to>
                                        <p:strVal val="visible"/>
                                      </p:to>
                                    </p:set>
                                    <p:anim by="(-#ppt_w*2)" calcmode="lin" valueType="num">
                                      <p:cBhvr rctx="PPT">
                                        <p:cTn id="15" dur="500" autoRev="1" fill="hold">
                                          <p:stCondLst>
                                            <p:cond delay="0"/>
                                          </p:stCondLst>
                                        </p:cTn>
                                        <p:tgtEl>
                                          <p:spTgt spid="4"/>
                                        </p:tgtEl>
                                        <p:attrNameLst>
                                          <p:attrName>ppt_w</p:attrName>
                                        </p:attrNameLst>
                                      </p:cBhvr>
                                    </p:anim>
                                    <p:anim by="(#ppt_w*0.50)" calcmode="lin" valueType="num">
                                      <p:cBhvr>
                                        <p:cTn id="16" dur="500" decel="50000" autoRev="1" fill="hold">
                                          <p:stCondLst>
                                            <p:cond delay="0"/>
                                          </p:stCondLst>
                                        </p:cTn>
                                        <p:tgtEl>
                                          <p:spTgt spid="4"/>
                                        </p:tgtEl>
                                        <p:attrNameLst>
                                          <p:attrName>ppt_x</p:attrName>
                                        </p:attrNameLst>
                                      </p:cBhvr>
                                    </p:anim>
                                    <p:anim from="(-#ppt_h/2)" to="(#ppt_y)" calcmode="lin" valueType="num">
                                      <p:cBhvr>
                                        <p:cTn id="17" dur="1000" fill="hold">
                                          <p:stCondLst>
                                            <p:cond delay="0"/>
                                          </p:stCondLst>
                                        </p:cTn>
                                        <p:tgtEl>
                                          <p:spTgt spid="4"/>
                                        </p:tgtEl>
                                        <p:attrNameLst>
                                          <p:attrName>ppt_y</p:attrName>
                                        </p:attrNameLst>
                                      </p:cBhvr>
                                    </p:anim>
                                    <p:animRot by="21600000">
                                      <p:cBhvr>
                                        <p:cTn id="18" dur="1000" fill="hold">
                                          <p:stCondLst>
                                            <p:cond delay="0"/>
                                          </p:stCondLst>
                                        </p:cTn>
                                        <p:tgtEl>
                                          <p:spTgt spid="4"/>
                                        </p:tgtEl>
                                        <p:attrNameLst>
                                          <p:attrName>r</p:attrName>
                                        </p:attrNameLst>
                                      </p:cBhvr>
                                    </p:animRot>
                                  </p:childTnLst>
                                </p:cTn>
                              </p:par>
                            </p:childTnLst>
                          </p:cTn>
                        </p:par>
                      </p:childTnLst>
                    </p:cTn>
                  </p:par>
                  <p:par>
                    <p:cTn id="19" fill="hold" nodeType="clickPar">
                      <p:stCondLst>
                        <p:cond delay="indefinite"/>
                      </p:stCondLst>
                      <p:childTnLst>
                        <p:par>
                          <p:cTn id="20" fill="hold" nodeType="withGroup">
                            <p:stCondLst>
                              <p:cond delay="0"/>
                            </p:stCondLst>
                            <p:childTnLst>
                              <p:par>
                                <p:cTn id="21" presetID="56" presetClass="entr" presetSubtype="0" fill="hold" grpId="0" nodeType="clickEffect">
                                  <p:stCondLst>
                                    <p:cond delay="0"/>
                                  </p:stCondLst>
                                  <p:iterate type="lt">
                                    <p:tmPct val="10000"/>
                                  </p:iterate>
                                  <p:childTnLst>
                                    <p:set>
                                      <p:cBhvr>
                                        <p:cTn id="22" dur="1" fill="hold">
                                          <p:stCondLst>
                                            <p:cond delay="0"/>
                                          </p:stCondLst>
                                        </p:cTn>
                                        <p:tgtEl>
                                          <p:spTgt spid="5"/>
                                        </p:tgtEl>
                                        <p:attrNameLst>
                                          <p:attrName>style.visibility</p:attrName>
                                        </p:attrNameLst>
                                      </p:cBhvr>
                                      <p:to>
                                        <p:strVal val="visible"/>
                                      </p:to>
                                    </p:set>
                                    <p:anim by="(-#ppt_w*2)" calcmode="lin" valueType="num">
                                      <p:cBhvr rctx="PPT">
                                        <p:cTn id="23" dur="500" autoRev="1" fill="hold">
                                          <p:stCondLst>
                                            <p:cond delay="0"/>
                                          </p:stCondLst>
                                        </p:cTn>
                                        <p:tgtEl>
                                          <p:spTgt spid="5"/>
                                        </p:tgtEl>
                                        <p:attrNameLst>
                                          <p:attrName>ppt_w</p:attrName>
                                        </p:attrNameLst>
                                      </p:cBhvr>
                                    </p:anim>
                                    <p:anim by="(#ppt_w*0.50)" calcmode="lin" valueType="num">
                                      <p:cBhvr>
                                        <p:cTn id="24" dur="500" decel="50000" autoRev="1" fill="hold">
                                          <p:stCondLst>
                                            <p:cond delay="0"/>
                                          </p:stCondLst>
                                        </p:cTn>
                                        <p:tgtEl>
                                          <p:spTgt spid="5"/>
                                        </p:tgtEl>
                                        <p:attrNameLst>
                                          <p:attrName>ppt_x</p:attrName>
                                        </p:attrNameLst>
                                      </p:cBhvr>
                                    </p:anim>
                                    <p:anim from="(-#ppt_h/2)" to="(#ppt_y)" calcmode="lin" valueType="num">
                                      <p:cBhvr>
                                        <p:cTn id="25" dur="1000" fill="hold">
                                          <p:stCondLst>
                                            <p:cond delay="0"/>
                                          </p:stCondLst>
                                        </p:cTn>
                                        <p:tgtEl>
                                          <p:spTgt spid="5"/>
                                        </p:tgtEl>
                                        <p:attrNameLst>
                                          <p:attrName>ppt_y</p:attrName>
                                        </p:attrNameLst>
                                      </p:cBhvr>
                                    </p:anim>
                                    <p:animRot by="21600000">
                                      <p:cBhvr>
                                        <p:cTn id="26" dur="1000" fill="hold">
                                          <p:stCondLst>
                                            <p:cond delay="0"/>
                                          </p:stCondLst>
                                        </p:cTn>
                                        <p:tgtEl>
                                          <p:spTgt spid="5"/>
                                        </p:tgtEl>
                                        <p:attrNameLst>
                                          <p:attrName>r</p:attrName>
                                        </p:attrNameLst>
                                      </p:cBhvr>
                                    </p:animRot>
                                  </p:childTnLst>
                                </p:cTn>
                              </p:par>
                            </p:childTnLst>
                          </p:cTn>
                        </p:par>
                      </p:childTnLst>
                    </p:cTn>
                  </p:par>
                  <p:par>
                    <p:cTn id="27" fill="hold" nodeType="clickPar">
                      <p:stCondLst>
                        <p:cond delay="indefinite"/>
                      </p:stCondLst>
                      <p:childTnLst>
                        <p:par>
                          <p:cTn id="28" fill="hold" nodeType="withGroup">
                            <p:stCondLst>
                              <p:cond delay="0"/>
                            </p:stCondLst>
                            <p:childTnLst>
                              <p:par>
                                <p:cTn id="29" presetID="56" presetClass="entr" presetSubtype="0" fill="hold" grpId="0" nodeType="clickEffect">
                                  <p:stCondLst>
                                    <p:cond delay="0"/>
                                  </p:stCondLst>
                                  <p:iterate type="lt">
                                    <p:tmPct val="10000"/>
                                  </p:iterate>
                                  <p:childTnLst>
                                    <p:set>
                                      <p:cBhvr>
                                        <p:cTn id="30" dur="1" fill="hold">
                                          <p:stCondLst>
                                            <p:cond delay="0"/>
                                          </p:stCondLst>
                                        </p:cTn>
                                        <p:tgtEl>
                                          <p:spTgt spid="6"/>
                                        </p:tgtEl>
                                        <p:attrNameLst>
                                          <p:attrName>style.visibility</p:attrName>
                                        </p:attrNameLst>
                                      </p:cBhvr>
                                      <p:to>
                                        <p:strVal val="visible"/>
                                      </p:to>
                                    </p:set>
                                    <p:anim by="(-#ppt_w*2)" calcmode="lin" valueType="num">
                                      <p:cBhvr rctx="PPT">
                                        <p:cTn id="31" dur="500" autoRev="1" fill="hold">
                                          <p:stCondLst>
                                            <p:cond delay="0"/>
                                          </p:stCondLst>
                                        </p:cTn>
                                        <p:tgtEl>
                                          <p:spTgt spid="6"/>
                                        </p:tgtEl>
                                        <p:attrNameLst>
                                          <p:attrName>ppt_w</p:attrName>
                                        </p:attrNameLst>
                                      </p:cBhvr>
                                    </p:anim>
                                    <p:anim by="(#ppt_w*0.50)" calcmode="lin" valueType="num">
                                      <p:cBhvr>
                                        <p:cTn id="32" dur="500" decel="50000" autoRev="1" fill="hold">
                                          <p:stCondLst>
                                            <p:cond delay="0"/>
                                          </p:stCondLst>
                                        </p:cTn>
                                        <p:tgtEl>
                                          <p:spTgt spid="6"/>
                                        </p:tgtEl>
                                        <p:attrNameLst>
                                          <p:attrName>ppt_x</p:attrName>
                                        </p:attrNameLst>
                                      </p:cBhvr>
                                    </p:anim>
                                    <p:anim from="(-#ppt_h/2)" to="(#ppt_y)" calcmode="lin" valueType="num">
                                      <p:cBhvr>
                                        <p:cTn id="33" dur="1000" fill="hold">
                                          <p:stCondLst>
                                            <p:cond delay="0"/>
                                          </p:stCondLst>
                                        </p:cTn>
                                        <p:tgtEl>
                                          <p:spTgt spid="6"/>
                                        </p:tgtEl>
                                        <p:attrNameLst>
                                          <p:attrName>ppt_y</p:attrName>
                                        </p:attrNameLst>
                                      </p:cBhvr>
                                    </p:anim>
                                    <p:animRot by="21600000">
                                      <p:cBhvr>
                                        <p:cTn id="34" dur="1000" fill="hold">
                                          <p:stCondLst>
                                            <p:cond delay="0"/>
                                          </p:stCondLst>
                                        </p:cTn>
                                        <p:tgtEl>
                                          <p:spTgt spid="6"/>
                                        </p:tgtEl>
                                        <p:attrNameLst>
                                          <p:attrName>r</p:attrName>
                                        </p:attrNameLst>
                                      </p:cBhvr>
                                    </p:animRot>
                                  </p:childTnLst>
                                </p:cTn>
                              </p:par>
                            </p:childTnLst>
                          </p:cTn>
                        </p:par>
                      </p:childTnLst>
                    </p:cTn>
                  </p:par>
                  <p:par>
                    <p:cTn id="35" fill="hold" nodeType="clickPar">
                      <p:stCondLst>
                        <p:cond delay="indefinite"/>
                      </p:stCondLst>
                      <p:childTnLst>
                        <p:par>
                          <p:cTn id="36" fill="hold" nodeType="withGroup">
                            <p:stCondLst>
                              <p:cond delay="0"/>
                            </p:stCondLst>
                            <p:childTnLst>
                              <p:par>
                                <p:cTn id="37" presetID="56" presetClass="entr" presetSubtype="0" fill="hold" grpId="0" nodeType="clickEffect">
                                  <p:stCondLst>
                                    <p:cond delay="0"/>
                                  </p:stCondLst>
                                  <p:iterate type="lt">
                                    <p:tmPct val="10000"/>
                                  </p:iterate>
                                  <p:childTnLst>
                                    <p:set>
                                      <p:cBhvr>
                                        <p:cTn id="38" dur="1" fill="hold">
                                          <p:stCondLst>
                                            <p:cond delay="0"/>
                                          </p:stCondLst>
                                        </p:cTn>
                                        <p:tgtEl>
                                          <p:spTgt spid="7"/>
                                        </p:tgtEl>
                                        <p:attrNameLst>
                                          <p:attrName>style.visibility</p:attrName>
                                        </p:attrNameLst>
                                      </p:cBhvr>
                                      <p:to>
                                        <p:strVal val="visible"/>
                                      </p:to>
                                    </p:set>
                                    <p:anim by="(-#ppt_w*2)" calcmode="lin" valueType="num">
                                      <p:cBhvr rctx="PPT">
                                        <p:cTn id="39" dur="500" autoRev="1" fill="hold">
                                          <p:stCondLst>
                                            <p:cond delay="0"/>
                                          </p:stCondLst>
                                        </p:cTn>
                                        <p:tgtEl>
                                          <p:spTgt spid="7"/>
                                        </p:tgtEl>
                                        <p:attrNameLst>
                                          <p:attrName>ppt_w</p:attrName>
                                        </p:attrNameLst>
                                      </p:cBhvr>
                                    </p:anim>
                                    <p:anim by="(#ppt_w*0.50)" calcmode="lin" valueType="num">
                                      <p:cBhvr>
                                        <p:cTn id="40" dur="500" decel="50000" autoRev="1" fill="hold">
                                          <p:stCondLst>
                                            <p:cond delay="0"/>
                                          </p:stCondLst>
                                        </p:cTn>
                                        <p:tgtEl>
                                          <p:spTgt spid="7"/>
                                        </p:tgtEl>
                                        <p:attrNameLst>
                                          <p:attrName>ppt_x</p:attrName>
                                        </p:attrNameLst>
                                      </p:cBhvr>
                                    </p:anim>
                                    <p:anim from="(-#ppt_h/2)" to="(#ppt_y)" calcmode="lin" valueType="num">
                                      <p:cBhvr>
                                        <p:cTn id="41" dur="1000" fill="hold">
                                          <p:stCondLst>
                                            <p:cond delay="0"/>
                                          </p:stCondLst>
                                        </p:cTn>
                                        <p:tgtEl>
                                          <p:spTgt spid="7"/>
                                        </p:tgtEl>
                                        <p:attrNameLst>
                                          <p:attrName>ppt_y</p:attrName>
                                        </p:attrNameLst>
                                      </p:cBhvr>
                                    </p:anim>
                                    <p:animRot by="21600000">
                                      <p:cBhvr>
                                        <p:cTn id="42" dur="1000" fill="hold">
                                          <p:stCondLst>
                                            <p:cond delay="0"/>
                                          </p:stCondLst>
                                        </p:cTn>
                                        <p:tgtEl>
                                          <p:spTgt spid="7"/>
                                        </p:tgtEl>
                                        <p:attrNameLst>
                                          <p:attrName>r</p:attrName>
                                        </p:attrNameLst>
                                      </p:cBhvr>
                                    </p:animRot>
                                  </p:childTnLst>
                                </p:cTn>
                              </p:par>
                            </p:childTnLst>
                          </p:cTn>
                        </p:par>
                      </p:childTnLst>
                    </p:cTn>
                  </p:par>
                  <p:par>
                    <p:cTn id="43" fill="hold" nodeType="clickPar">
                      <p:stCondLst>
                        <p:cond delay="indefinite"/>
                      </p:stCondLst>
                      <p:childTnLst>
                        <p:par>
                          <p:cTn id="44" fill="hold" nodeType="withGroup">
                            <p:stCondLst>
                              <p:cond delay="0"/>
                            </p:stCondLst>
                            <p:childTnLst>
                              <p:par>
                                <p:cTn id="45" presetID="56" presetClass="entr" presetSubtype="0" fill="hold" grpId="0" nodeType="clickEffect">
                                  <p:stCondLst>
                                    <p:cond delay="0"/>
                                  </p:stCondLst>
                                  <p:iterate type="lt">
                                    <p:tmPct val="10000"/>
                                  </p:iterate>
                                  <p:childTnLst>
                                    <p:set>
                                      <p:cBhvr>
                                        <p:cTn id="46" dur="1" fill="hold">
                                          <p:stCondLst>
                                            <p:cond delay="0"/>
                                          </p:stCondLst>
                                        </p:cTn>
                                        <p:tgtEl>
                                          <p:spTgt spid="8"/>
                                        </p:tgtEl>
                                        <p:attrNameLst>
                                          <p:attrName>style.visibility</p:attrName>
                                        </p:attrNameLst>
                                      </p:cBhvr>
                                      <p:to>
                                        <p:strVal val="visible"/>
                                      </p:to>
                                    </p:set>
                                    <p:anim by="(-#ppt_w*2)" calcmode="lin" valueType="num">
                                      <p:cBhvr rctx="PPT">
                                        <p:cTn id="47" dur="500" autoRev="1" fill="hold">
                                          <p:stCondLst>
                                            <p:cond delay="0"/>
                                          </p:stCondLst>
                                        </p:cTn>
                                        <p:tgtEl>
                                          <p:spTgt spid="8"/>
                                        </p:tgtEl>
                                        <p:attrNameLst>
                                          <p:attrName>ppt_w</p:attrName>
                                        </p:attrNameLst>
                                      </p:cBhvr>
                                    </p:anim>
                                    <p:anim by="(#ppt_w*0.50)" calcmode="lin" valueType="num">
                                      <p:cBhvr>
                                        <p:cTn id="48" dur="500" decel="50000" autoRev="1" fill="hold">
                                          <p:stCondLst>
                                            <p:cond delay="0"/>
                                          </p:stCondLst>
                                        </p:cTn>
                                        <p:tgtEl>
                                          <p:spTgt spid="8"/>
                                        </p:tgtEl>
                                        <p:attrNameLst>
                                          <p:attrName>ppt_x</p:attrName>
                                        </p:attrNameLst>
                                      </p:cBhvr>
                                    </p:anim>
                                    <p:anim from="(-#ppt_h/2)" to="(#ppt_y)" calcmode="lin" valueType="num">
                                      <p:cBhvr>
                                        <p:cTn id="49" dur="1000" fill="hold">
                                          <p:stCondLst>
                                            <p:cond delay="0"/>
                                          </p:stCondLst>
                                        </p:cTn>
                                        <p:tgtEl>
                                          <p:spTgt spid="8"/>
                                        </p:tgtEl>
                                        <p:attrNameLst>
                                          <p:attrName>ppt_y</p:attrName>
                                        </p:attrNameLst>
                                      </p:cBhvr>
                                    </p:anim>
                                    <p:animRot by="21600000">
                                      <p:cBhvr>
                                        <p:cTn id="50" dur="1000" fill="hold">
                                          <p:stCondLst>
                                            <p:cond delay="0"/>
                                          </p:stCondLst>
                                        </p:cTn>
                                        <p:tgtEl>
                                          <p:spTgt spid="8"/>
                                        </p:tgtEl>
                                        <p:attrNameLst>
                                          <p:attrName>r</p:attrName>
                                        </p:attrNameLst>
                                      </p:cBhvr>
                                    </p:animRot>
                                  </p:childTnLst>
                                </p:cTn>
                              </p:par>
                            </p:childTnLst>
                          </p:cTn>
                        </p:par>
                      </p:childTnLst>
                    </p:cTn>
                  </p:par>
                  <p:par>
                    <p:cTn id="51" fill="hold" nodeType="clickPar">
                      <p:stCondLst>
                        <p:cond delay="indefinite"/>
                      </p:stCondLst>
                      <p:childTnLst>
                        <p:par>
                          <p:cTn id="52" fill="hold" nodeType="withGroup">
                            <p:stCondLst>
                              <p:cond delay="0"/>
                            </p:stCondLst>
                            <p:childTnLst>
                              <p:par>
                                <p:cTn id="53" presetID="56" presetClass="entr" presetSubtype="0" fill="hold" grpId="0" nodeType="clickEffect">
                                  <p:stCondLst>
                                    <p:cond delay="0"/>
                                  </p:stCondLst>
                                  <p:iterate type="lt">
                                    <p:tmPct val="10000"/>
                                  </p:iterate>
                                  <p:childTnLst>
                                    <p:set>
                                      <p:cBhvr>
                                        <p:cTn id="54" dur="1" fill="hold">
                                          <p:stCondLst>
                                            <p:cond delay="0"/>
                                          </p:stCondLst>
                                        </p:cTn>
                                        <p:tgtEl>
                                          <p:spTgt spid="9"/>
                                        </p:tgtEl>
                                        <p:attrNameLst>
                                          <p:attrName>style.visibility</p:attrName>
                                        </p:attrNameLst>
                                      </p:cBhvr>
                                      <p:to>
                                        <p:strVal val="visible"/>
                                      </p:to>
                                    </p:set>
                                    <p:anim by="(-#ppt_w*2)" calcmode="lin" valueType="num">
                                      <p:cBhvr rctx="PPT">
                                        <p:cTn id="55" dur="500" autoRev="1" fill="hold">
                                          <p:stCondLst>
                                            <p:cond delay="0"/>
                                          </p:stCondLst>
                                        </p:cTn>
                                        <p:tgtEl>
                                          <p:spTgt spid="9"/>
                                        </p:tgtEl>
                                        <p:attrNameLst>
                                          <p:attrName>ppt_w</p:attrName>
                                        </p:attrNameLst>
                                      </p:cBhvr>
                                    </p:anim>
                                    <p:anim by="(#ppt_w*0.50)" calcmode="lin" valueType="num">
                                      <p:cBhvr>
                                        <p:cTn id="56" dur="500" decel="50000" autoRev="1" fill="hold">
                                          <p:stCondLst>
                                            <p:cond delay="0"/>
                                          </p:stCondLst>
                                        </p:cTn>
                                        <p:tgtEl>
                                          <p:spTgt spid="9"/>
                                        </p:tgtEl>
                                        <p:attrNameLst>
                                          <p:attrName>ppt_x</p:attrName>
                                        </p:attrNameLst>
                                      </p:cBhvr>
                                    </p:anim>
                                    <p:anim from="(-#ppt_h/2)" to="(#ppt_y)" calcmode="lin" valueType="num">
                                      <p:cBhvr>
                                        <p:cTn id="57" dur="1000" fill="hold">
                                          <p:stCondLst>
                                            <p:cond delay="0"/>
                                          </p:stCondLst>
                                        </p:cTn>
                                        <p:tgtEl>
                                          <p:spTgt spid="9"/>
                                        </p:tgtEl>
                                        <p:attrNameLst>
                                          <p:attrName>ppt_y</p:attrName>
                                        </p:attrNameLst>
                                      </p:cBhvr>
                                    </p:anim>
                                    <p:animRot by="21600000">
                                      <p:cBhvr>
                                        <p:cTn id="58" dur="1000" fill="hold">
                                          <p:stCondLst>
                                            <p:cond delay="0"/>
                                          </p:stCondLst>
                                        </p:cTn>
                                        <p:tgtEl>
                                          <p:spTgt spid="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P spid="8" grpId="0"/>
      <p:bldP spid="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288" y="0"/>
            <a:ext cx="9234488"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Metin kutusu 7"/>
          <p:cNvSpPr txBox="1">
            <a:spLocks noChangeArrowheads="1"/>
          </p:cNvSpPr>
          <p:nvPr/>
        </p:nvSpPr>
        <p:spPr bwMode="auto">
          <a:xfrm>
            <a:off x="395288" y="1125538"/>
            <a:ext cx="8208962"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b="1">
                <a:solidFill>
                  <a:schemeClr val="tx1"/>
                </a:solidFill>
                <a:latin typeface="Arial" charset="0"/>
              </a:defRPr>
            </a:lvl1pPr>
            <a:lvl2pPr marL="742950" indent="-285750">
              <a:defRPr b="1">
                <a:solidFill>
                  <a:schemeClr val="tx1"/>
                </a:solidFill>
                <a:latin typeface="Arial" charset="0"/>
              </a:defRPr>
            </a:lvl2pPr>
            <a:lvl3pPr marL="1143000" indent="-228600">
              <a:defRPr b="1">
                <a:solidFill>
                  <a:schemeClr val="tx1"/>
                </a:solidFill>
                <a:latin typeface="Arial" charset="0"/>
              </a:defRPr>
            </a:lvl3pPr>
            <a:lvl4pPr marL="1600200" indent="-228600">
              <a:defRPr b="1">
                <a:solidFill>
                  <a:schemeClr val="tx1"/>
                </a:solidFill>
                <a:latin typeface="Arial" charset="0"/>
              </a:defRPr>
            </a:lvl4pPr>
            <a:lvl5pPr marL="2057400" indent="-228600">
              <a:defRPr b="1">
                <a:solidFill>
                  <a:schemeClr val="tx1"/>
                </a:solidFill>
                <a:latin typeface="Arial" charset="0"/>
              </a:defRPr>
            </a:lvl5pPr>
            <a:lvl6pPr marL="2514600" indent="-228600" eaLnBrk="0" fontAlgn="base" hangingPunct="0">
              <a:spcBef>
                <a:spcPct val="0"/>
              </a:spcBef>
              <a:spcAft>
                <a:spcPct val="0"/>
              </a:spcAft>
              <a:defRPr b="1">
                <a:solidFill>
                  <a:schemeClr val="tx1"/>
                </a:solidFill>
                <a:latin typeface="Arial" charset="0"/>
              </a:defRPr>
            </a:lvl6pPr>
            <a:lvl7pPr marL="2971800" indent="-228600" eaLnBrk="0" fontAlgn="base" hangingPunct="0">
              <a:spcBef>
                <a:spcPct val="0"/>
              </a:spcBef>
              <a:spcAft>
                <a:spcPct val="0"/>
              </a:spcAft>
              <a:defRPr b="1">
                <a:solidFill>
                  <a:schemeClr val="tx1"/>
                </a:solidFill>
                <a:latin typeface="Arial" charset="0"/>
              </a:defRPr>
            </a:lvl7pPr>
            <a:lvl8pPr marL="3429000" indent="-228600" eaLnBrk="0" fontAlgn="base" hangingPunct="0">
              <a:spcBef>
                <a:spcPct val="0"/>
              </a:spcBef>
              <a:spcAft>
                <a:spcPct val="0"/>
              </a:spcAft>
              <a:defRPr b="1">
                <a:solidFill>
                  <a:schemeClr val="tx1"/>
                </a:solidFill>
                <a:latin typeface="Arial" charset="0"/>
              </a:defRPr>
            </a:lvl8pPr>
            <a:lvl9pPr marL="3886200" indent="-228600" eaLnBrk="0" fontAlgn="base" hangingPunct="0">
              <a:spcBef>
                <a:spcPct val="0"/>
              </a:spcBef>
              <a:spcAft>
                <a:spcPct val="0"/>
              </a:spcAft>
              <a:defRPr b="1">
                <a:solidFill>
                  <a:schemeClr val="tx1"/>
                </a:solidFill>
                <a:latin typeface="Arial" charset="0"/>
              </a:defRPr>
            </a:lvl9pPr>
          </a:lstStyle>
          <a:p>
            <a:r>
              <a:rPr lang="tr-TR" sz="3200">
                <a:latin typeface="Yavuz Bagis Dik Temel" pitchFamily="34" charset="-94"/>
                <a:cs typeface="Arial" charset="0"/>
              </a:rPr>
              <a:t>Ulusumuz bizim için çok önemlidir.</a:t>
            </a:r>
          </a:p>
        </p:txBody>
      </p:sp>
      <p:sp>
        <p:nvSpPr>
          <p:cNvPr id="9" name="Metin kutusu 8"/>
          <p:cNvSpPr txBox="1">
            <a:spLocks noChangeArrowheads="1"/>
          </p:cNvSpPr>
          <p:nvPr/>
        </p:nvSpPr>
        <p:spPr bwMode="auto">
          <a:xfrm>
            <a:off x="498475" y="1916113"/>
            <a:ext cx="8208963" cy="493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b="1">
                <a:solidFill>
                  <a:schemeClr val="tx1"/>
                </a:solidFill>
                <a:latin typeface="Arial" charset="0"/>
              </a:defRPr>
            </a:lvl1pPr>
            <a:lvl2pPr marL="742950" indent="-285750">
              <a:defRPr b="1">
                <a:solidFill>
                  <a:schemeClr val="tx1"/>
                </a:solidFill>
                <a:latin typeface="Arial" charset="0"/>
              </a:defRPr>
            </a:lvl2pPr>
            <a:lvl3pPr marL="1143000" indent="-228600">
              <a:defRPr b="1">
                <a:solidFill>
                  <a:schemeClr val="tx1"/>
                </a:solidFill>
                <a:latin typeface="Arial" charset="0"/>
              </a:defRPr>
            </a:lvl3pPr>
            <a:lvl4pPr marL="1600200" indent="-228600">
              <a:defRPr b="1">
                <a:solidFill>
                  <a:schemeClr val="tx1"/>
                </a:solidFill>
                <a:latin typeface="Arial" charset="0"/>
              </a:defRPr>
            </a:lvl4pPr>
            <a:lvl5pPr marL="2057400" indent="-228600">
              <a:defRPr b="1">
                <a:solidFill>
                  <a:schemeClr val="tx1"/>
                </a:solidFill>
                <a:latin typeface="Arial" charset="0"/>
              </a:defRPr>
            </a:lvl5pPr>
            <a:lvl6pPr marL="2514600" indent="-228600" eaLnBrk="0" fontAlgn="base" hangingPunct="0">
              <a:spcBef>
                <a:spcPct val="0"/>
              </a:spcBef>
              <a:spcAft>
                <a:spcPct val="0"/>
              </a:spcAft>
              <a:defRPr b="1">
                <a:solidFill>
                  <a:schemeClr val="tx1"/>
                </a:solidFill>
                <a:latin typeface="Arial" charset="0"/>
              </a:defRPr>
            </a:lvl6pPr>
            <a:lvl7pPr marL="2971800" indent="-228600" eaLnBrk="0" fontAlgn="base" hangingPunct="0">
              <a:spcBef>
                <a:spcPct val="0"/>
              </a:spcBef>
              <a:spcAft>
                <a:spcPct val="0"/>
              </a:spcAft>
              <a:defRPr b="1">
                <a:solidFill>
                  <a:schemeClr val="tx1"/>
                </a:solidFill>
                <a:latin typeface="Arial" charset="0"/>
              </a:defRPr>
            </a:lvl7pPr>
            <a:lvl8pPr marL="3429000" indent="-228600" eaLnBrk="0" fontAlgn="base" hangingPunct="0">
              <a:spcBef>
                <a:spcPct val="0"/>
              </a:spcBef>
              <a:spcAft>
                <a:spcPct val="0"/>
              </a:spcAft>
              <a:defRPr b="1">
                <a:solidFill>
                  <a:schemeClr val="tx1"/>
                </a:solidFill>
                <a:latin typeface="Arial" charset="0"/>
              </a:defRPr>
            </a:lvl8pPr>
            <a:lvl9pPr marL="3886200" indent="-228600" eaLnBrk="0" fontAlgn="base" hangingPunct="0">
              <a:spcBef>
                <a:spcPct val="0"/>
              </a:spcBef>
              <a:spcAft>
                <a:spcPct val="0"/>
              </a:spcAft>
              <a:defRPr b="1">
                <a:solidFill>
                  <a:schemeClr val="tx1"/>
                </a:solidFill>
                <a:latin typeface="Arial" charset="0"/>
              </a:defRPr>
            </a:lvl9pPr>
          </a:lstStyle>
          <a:p>
            <a:r>
              <a:rPr lang="tr-TR" sz="3200">
                <a:latin typeface="Yavuz Bagis Dik Temel" pitchFamily="34" charset="-94"/>
                <a:cs typeface="Arial" charset="0"/>
              </a:rPr>
              <a:t>Kimse boyunduruk altında yaşamak istemez.</a:t>
            </a:r>
          </a:p>
        </p:txBody>
      </p:sp>
      <p:sp>
        <p:nvSpPr>
          <p:cNvPr id="10" name="Metin kutusu 9"/>
          <p:cNvSpPr txBox="1">
            <a:spLocks noChangeArrowheads="1"/>
          </p:cNvSpPr>
          <p:nvPr/>
        </p:nvSpPr>
        <p:spPr bwMode="auto">
          <a:xfrm>
            <a:off x="534988" y="2781300"/>
            <a:ext cx="8207375"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b="1">
                <a:solidFill>
                  <a:schemeClr val="tx1"/>
                </a:solidFill>
                <a:latin typeface="Arial" charset="0"/>
              </a:defRPr>
            </a:lvl1pPr>
            <a:lvl2pPr marL="742950" indent="-285750">
              <a:defRPr b="1">
                <a:solidFill>
                  <a:schemeClr val="tx1"/>
                </a:solidFill>
                <a:latin typeface="Arial" charset="0"/>
              </a:defRPr>
            </a:lvl2pPr>
            <a:lvl3pPr marL="1143000" indent="-228600">
              <a:defRPr b="1">
                <a:solidFill>
                  <a:schemeClr val="tx1"/>
                </a:solidFill>
                <a:latin typeface="Arial" charset="0"/>
              </a:defRPr>
            </a:lvl3pPr>
            <a:lvl4pPr marL="1600200" indent="-228600">
              <a:defRPr b="1">
                <a:solidFill>
                  <a:schemeClr val="tx1"/>
                </a:solidFill>
                <a:latin typeface="Arial" charset="0"/>
              </a:defRPr>
            </a:lvl4pPr>
            <a:lvl5pPr marL="2057400" indent="-228600">
              <a:defRPr b="1">
                <a:solidFill>
                  <a:schemeClr val="tx1"/>
                </a:solidFill>
                <a:latin typeface="Arial" charset="0"/>
              </a:defRPr>
            </a:lvl5pPr>
            <a:lvl6pPr marL="2514600" indent="-228600" eaLnBrk="0" fontAlgn="base" hangingPunct="0">
              <a:spcBef>
                <a:spcPct val="0"/>
              </a:spcBef>
              <a:spcAft>
                <a:spcPct val="0"/>
              </a:spcAft>
              <a:defRPr b="1">
                <a:solidFill>
                  <a:schemeClr val="tx1"/>
                </a:solidFill>
                <a:latin typeface="Arial" charset="0"/>
              </a:defRPr>
            </a:lvl6pPr>
            <a:lvl7pPr marL="2971800" indent="-228600" eaLnBrk="0" fontAlgn="base" hangingPunct="0">
              <a:spcBef>
                <a:spcPct val="0"/>
              </a:spcBef>
              <a:spcAft>
                <a:spcPct val="0"/>
              </a:spcAft>
              <a:defRPr b="1">
                <a:solidFill>
                  <a:schemeClr val="tx1"/>
                </a:solidFill>
                <a:latin typeface="Arial" charset="0"/>
              </a:defRPr>
            </a:lvl7pPr>
            <a:lvl8pPr marL="3429000" indent="-228600" eaLnBrk="0" fontAlgn="base" hangingPunct="0">
              <a:spcBef>
                <a:spcPct val="0"/>
              </a:spcBef>
              <a:spcAft>
                <a:spcPct val="0"/>
              </a:spcAft>
              <a:defRPr b="1">
                <a:solidFill>
                  <a:schemeClr val="tx1"/>
                </a:solidFill>
                <a:latin typeface="Arial" charset="0"/>
              </a:defRPr>
            </a:lvl8pPr>
            <a:lvl9pPr marL="3886200" indent="-228600" eaLnBrk="0" fontAlgn="base" hangingPunct="0">
              <a:spcBef>
                <a:spcPct val="0"/>
              </a:spcBef>
              <a:spcAft>
                <a:spcPct val="0"/>
              </a:spcAft>
              <a:defRPr b="1">
                <a:solidFill>
                  <a:schemeClr val="tx1"/>
                </a:solidFill>
                <a:latin typeface="Arial" charset="0"/>
              </a:defRPr>
            </a:lvl9pPr>
          </a:lstStyle>
          <a:p>
            <a:r>
              <a:rPr lang="tr-TR" sz="3200">
                <a:latin typeface="Yavuz Bagis Dik Temel" pitchFamily="34" charset="-94"/>
                <a:cs typeface="Arial" charset="0"/>
              </a:rPr>
              <a:t>Söz varlığını zenginleştirmek gerekir.</a:t>
            </a:r>
          </a:p>
        </p:txBody>
      </p:sp>
      <p:sp>
        <p:nvSpPr>
          <p:cNvPr id="11" name="Metin kutusu 10"/>
          <p:cNvSpPr txBox="1">
            <a:spLocks noChangeArrowheads="1"/>
          </p:cNvSpPr>
          <p:nvPr/>
        </p:nvSpPr>
        <p:spPr bwMode="auto">
          <a:xfrm>
            <a:off x="498475" y="3573463"/>
            <a:ext cx="8208963"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b="1">
                <a:solidFill>
                  <a:schemeClr val="tx1"/>
                </a:solidFill>
                <a:latin typeface="Arial" charset="0"/>
              </a:defRPr>
            </a:lvl1pPr>
            <a:lvl2pPr marL="742950" indent="-285750">
              <a:defRPr b="1">
                <a:solidFill>
                  <a:schemeClr val="tx1"/>
                </a:solidFill>
                <a:latin typeface="Arial" charset="0"/>
              </a:defRPr>
            </a:lvl2pPr>
            <a:lvl3pPr marL="1143000" indent="-228600">
              <a:defRPr b="1">
                <a:solidFill>
                  <a:schemeClr val="tx1"/>
                </a:solidFill>
                <a:latin typeface="Arial" charset="0"/>
              </a:defRPr>
            </a:lvl3pPr>
            <a:lvl4pPr marL="1600200" indent="-228600">
              <a:defRPr b="1">
                <a:solidFill>
                  <a:schemeClr val="tx1"/>
                </a:solidFill>
                <a:latin typeface="Arial" charset="0"/>
              </a:defRPr>
            </a:lvl4pPr>
            <a:lvl5pPr marL="2057400" indent="-228600">
              <a:defRPr b="1">
                <a:solidFill>
                  <a:schemeClr val="tx1"/>
                </a:solidFill>
                <a:latin typeface="Arial" charset="0"/>
              </a:defRPr>
            </a:lvl5pPr>
            <a:lvl6pPr marL="2514600" indent="-228600" eaLnBrk="0" fontAlgn="base" hangingPunct="0">
              <a:spcBef>
                <a:spcPct val="0"/>
              </a:spcBef>
              <a:spcAft>
                <a:spcPct val="0"/>
              </a:spcAft>
              <a:defRPr b="1">
                <a:solidFill>
                  <a:schemeClr val="tx1"/>
                </a:solidFill>
                <a:latin typeface="Arial" charset="0"/>
              </a:defRPr>
            </a:lvl6pPr>
            <a:lvl7pPr marL="2971800" indent="-228600" eaLnBrk="0" fontAlgn="base" hangingPunct="0">
              <a:spcBef>
                <a:spcPct val="0"/>
              </a:spcBef>
              <a:spcAft>
                <a:spcPct val="0"/>
              </a:spcAft>
              <a:defRPr b="1">
                <a:solidFill>
                  <a:schemeClr val="tx1"/>
                </a:solidFill>
                <a:latin typeface="Arial" charset="0"/>
              </a:defRPr>
            </a:lvl7pPr>
            <a:lvl8pPr marL="3429000" indent="-228600" eaLnBrk="0" fontAlgn="base" hangingPunct="0">
              <a:spcBef>
                <a:spcPct val="0"/>
              </a:spcBef>
              <a:spcAft>
                <a:spcPct val="0"/>
              </a:spcAft>
              <a:defRPr b="1">
                <a:solidFill>
                  <a:schemeClr val="tx1"/>
                </a:solidFill>
                <a:latin typeface="Arial" charset="0"/>
              </a:defRPr>
            </a:lvl8pPr>
            <a:lvl9pPr marL="3886200" indent="-228600" eaLnBrk="0" fontAlgn="base" hangingPunct="0">
              <a:spcBef>
                <a:spcPct val="0"/>
              </a:spcBef>
              <a:spcAft>
                <a:spcPct val="0"/>
              </a:spcAft>
              <a:defRPr b="1">
                <a:solidFill>
                  <a:schemeClr val="tx1"/>
                </a:solidFill>
                <a:latin typeface="Arial" charset="0"/>
              </a:defRPr>
            </a:lvl9pPr>
          </a:lstStyle>
          <a:p>
            <a:r>
              <a:rPr lang="tr-TR" sz="3200">
                <a:latin typeface="Yavuz Bagis Dik Temel" pitchFamily="34" charset="-94"/>
                <a:cs typeface="Arial" charset="0"/>
              </a:rPr>
              <a:t>Kalkınma için üretim şarttır.</a:t>
            </a:r>
          </a:p>
        </p:txBody>
      </p:sp>
      <p:sp>
        <p:nvSpPr>
          <p:cNvPr id="12" name="Metin kutusu 11"/>
          <p:cNvSpPr txBox="1">
            <a:spLocks noChangeArrowheads="1"/>
          </p:cNvSpPr>
          <p:nvPr/>
        </p:nvSpPr>
        <p:spPr bwMode="auto">
          <a:xfrm>
            <a:off x="400050" y="4437063"/>
            <a:ext cx="8208963"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b="1">
                <a:solidFill>
                  <a:schemeClr val="tx1"/>
                </a:solidFill>
                <a:latin typeface="Arial" charset="0"/>
              </a:defRPr>
            </a:lvl1pPr>
            <a:lvl2pPr marL="742950" indent="-285750">
              <a:defRPr b="1">
                <a:solidFill>
                  <a:schemeClr val="tx1"/>
                </a:solidFill>
                <a:latin typeface="Arial" charset="0"/>
              </a:defRPr>
            </a:lvl2pPr>
            <a:lvl3pPr marL="1143000" indent="-228600">
              <a:defRPr b="1">
                <a:solidFill>
                  <a:schemeClr val="tx1"/>
                </a:solidFill>
                <a:latin typeface="Arial" charset="0"/>
              </a:defRPr>
            </a:lvl3pPr>
            <a:lvl4pPr marL="1600200" indent="-228600">
              <a:defRPr b="1">
                <a:solidFill>
                  <a:schemeClr val="tx1"/>
                </a:solidFill>
                <a:latin typeface="Arial" charset="0"/>
              </a:defRPr>
            </a:lvl4pPr>
            <a:lvl5pPr marL="2057400" indent="-228600">
              <a:defRPr b="1">
                <a:solidFill>
                  <a:schemeClr val="tx1"/>
                </a:solidFill>
                <a:latin typeface="Arial" charset="0"/>
              </a:defRPr>
            </a:lvl5pPr>
            <a:lvl6pPr marL="2514600" indent="-228600" eaLnBrk="0" fontAlgn="base" hangingPunct="0">
              <a:spcBef>
                <a:spcPct val="0"/>
              </a:spcBef>
              <a:spcAft>
                <a:spcPct val="0"/>
              </a:spcAft>
              <a:defRPr b="1">
                <a:solidFill>
                  <a:schemeClr val="tx1"/>
                </a:solidFill>
                <a:latin typeface="Arial" charset="0"/>
              </a:defRPr>
            </a:lvl6pPr>
            <a:lvl7pPr marL="2971800" indent="-228600" eaLnBrk="0" fontAlgn="base" hangingPunct="0">
              <a:spcBef>
                <a:spcPct val="0"/>
              </a:spcBef>
              <a:spcAft>
                <a:spcPct val="0"/>
              </a:spcAft>
              <a:defRPr b="1">
                <a:solidFill>
                  <a:schemeClr val="tx1"/>
                </a:solidFill>
                <a:latin typeface="Arial" charset="0"/>
              </a:defRPr>
            </a:lvl7pPr>
            <a:lvl8pPr marL="3429000" indent="-228600" eaLnBrk="0" fontAlgn="base" hangingPunct="0">
              <a:spcBef>
                <a:spcPct val="0"/>
              </a:spcBef>
              <a:spcAft>
                <a:spcPct val="0"/>
              </a:spcAft>
              <a:defRPr b="1">
                <a:solidFill>
                  <a:schemeClr val="tx1"/>
                </a:solidFill>
                <a:latin typeface="Arial" charset="0"/>
              </a:defRPr>
            </a:lvl8pPr>
            <a:lvl9pPr marL="3886200" indent="-228600" eaLnBrk="0" fontAlgn="base" hangingPunct="0">
              <a:spcBef>
                <a:spcPct val="0"/>
              </a:spcBef>
              <a:spcAft>
                <a:spcPct val="0"/>
              </a:spcAft>
              <a:defRPr b="1">
                <a:solidFill>
                  <a:schemeClr val="tx1"/>
                </a:solidFill>
                <a:latin typeface="Arial" charset="0"/>
              </a:defRPr>
            </a:lvl9pPr>
          </a:lstStyle>
          <a:p>
            <a:r>
              <a:rPr lang="fi-FI" sz="3200">
                <a:latin typeface="Yavuz Bagis Dik Temel" pitchFamily="34" charset="-94"/>
                <a:cs typeface="Arial" charset="0"/>
              </a:rPr>
              <a:t>İlkeli olmayan insan boş insandır.</a:t>
            </a:r>
            <a:endParaRPr lang="tr-TR" sz="3200">
              <a:latin typeface="Yavuz Bagis Dik Temel" pitchFamily="34" charset="-94"/>
              <a:cs typeface="Arial" charset="0"/>
            </a:endParaRPr>
          </a:p>
        </p:txBody>
      </p:sp>
      <p:sp>
        <p:nvSpPr>
          <p:cNvPr id="13" name="Metin kutusu 12"/>
          <p:cNvSpPr txBox="1">
            <a:spLocks noChangeArrowheads="1"/>
          </p:cNvSpPr>
          <p:nvPr/>
        </p:nvSpPr>
        <p:spPr bwMode="auto">
          <a:xfrm>
            <a:off x="403225" y="5229225"/>
            <a:ext cx="8208963"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b="1">
                <a:solidFill>
                  <a:schemeClr val="tx1"/>
                </a:solidFill>
                <a:latin typeface="Arial" charset="0"/>
              </a:defRPr>
            </a:lvl1pPr>
            <a:lvl2pPr marL="742950" indent="-285750">
              <a:defRPr b="1">
                <a:solidFill>
                  <a:schemeClr val="tx1"/>
                </a:solidFill>
                <a:latin typeface="Arial" charset="0"/>
              </a:defRPr>
            </a:lvl2pPr>
            <a:lvl3pPr marL="1143000" indent="-228600">
              <a:defRPr b="1">
                <a:solidFill>
                  <a:schemeClr val="tx1"/>
                </a:solidFill>
                <a:latin typeface="Arial" charset="0"/>
              </a:defRPr>
            </a:lvl3pPr>
            <a:lvl4pPr marL="1600200" indent="-228600">
              <a:defRPr b="1">
                <a:solidFill>
                  <a:schemeClr val="tx1"/>
                </a:solidFill>
                <a:latin typeface="Arial" charset="0"/>
              </a:defRPr>
            </a:lvl4pPr>
            <a:lvl5pPr marL="2057400" indent="-228600">
              <a:defRPr b="1">
                <a:solidFill>
                  <a:schemeClr val="tx1"/>
                </a:solidFill>
                <a:latin typeface="Arial" charset="0"/>
              </a:defRPr>
            </a:lvl5pPr>
            <a:lvl6pPr marL="2514600" indent="-228600" eaLnBrk="0" fontAlgn="base" hangingPunct="0">
              <a:spcBef>
                <a:spcPct val="0"/>
              </a:spcBef>
              <a:spcAft>
                <a:spcPct val="0"/>
              </a:spcAft>
              <a:defRPr b="1">
                <a:solidFill>
                  <a:schemeClr val="tx1"/>
                </a:solidFill>
                <a:latin typeface="Arial" charset="0"/>
              </a:defRPr>
            </a:lvl6pPr>
            <a:lvl7pPr marL="2971800" indent="-228600" eaLnBrk="0" fontAlgn="base" hangingPunct="0">
              <a:spcBef>
                <a:spcPct val="0"/>
              </a:spcBef>
              <a:spcAft>
                <a:spcPct val="0"/>
              </a:spcAft>
              <a:defRPr b="1">
                <a:solidFill>
                  <a:schemeClr val="tx1"/>
                </a:solidFill>
                <a:latin typeface="Arial" charset="0"/>
              </a:defRPr>
            </a:lvl7pPr>
            <a:lvl8pPr marL="3429000" indent="-228600" eaLnBrk="0" fontAlgn="base" hangingPunct="0">
              <a:spcBef>
                <a:spcPct val="0"/>
              </a:spcBef>
              <a:spcAft>
                <a:spcPct val="0"/>
              </a:spcAft>
              <a:defRPr b="1">
                <a:solidFill>
                  <a:schemeClr val="tx1"/>
                </a:solidFill>
                <a:latin typeface="Arial" charset="0"/>
              </a:defRPr>
            </a:lvl8pPr>
            <a:lvl9pPr marL="3886200" indent="-228600" eaLnBrk="0" fontAlgn="base" hangingPunct="0">
              <a:spcBef>
                <a:spcPct val="0"/>
              </a:spcBef>
              <a:spcAft>
                <a:spcPct val="0"/>
              </a:spcAft>
              <a:defRPr b="1">
                <a:solidFill>
                  <a:schemeClr val="tx1"/>
                </a:solidFill>
                <a:latin typeface="Arial" charset="0"/>
              </a:defRPr>
            </a:lvl9pPr>
          </a:lstStyle>
          <a:p>
            <a:r>
              <a:rPr lang="tr-TR" sz="3200">
                <a:latin typeface="Yavuz Bagis Dik Temel" pitchFamily="34" charset="-94"/>
                <a:cs typeface="Arial" charset="0"/>
              </a:rPr>
              <a:t>Bahçeden gül derledik.</a:t>
            </a:r>
          </a:p>
        </p:txBody>
      </p:sp>
      <p:sp>
        <p:nvSpPr>
          <p:cNvPr id="14" name="Metin kutusu 13"/>
          <p:cNvSpPr txBox="1">
            <a:spLocks noChangeArrowheads="1"/>
          </p:cNvSpPr>
          <p:nvPr/>
        </p:nvSpPr>
        <p:spPr bwMode="auto">
          <a:xfrm>
            <a:off x="422275" y="6092825"/>
            <a:ext cx="8208963"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b="1">
                <a:solidFill>
                  <a:schemeClr val="tx1"/>
                </a:solidFill>
                <a:latin typeface="Arial" charset="0"/>
              </a:defRPr>
            </a:lvl1pPr>
            <a:lvl2pPr marL="742950" indent="-285750">
              <a:defRPr b="1">
                <a:solidFill>
                  <a:schemeClr val="tx1"/>
                </a:solidFill>
                <a:latin typeface="Arial" charset="0"/>
              </a:defRPr>
            </a:lvl2pPr>
            <a:lvl3pPr marL="1143000" indent="-228600">
              <a:defRPr b="1">
                <a:solidFill>
                  <a:schemeClr val="tx1"/>
                </a:solidFill>
                <a:latin typeface="Arial" charset="0"/>
              </a:defRPr>
            </a:lvl3pPr>
            <a:lvl4pPr marL="1600200" indent="-228600">
              <a:defRPr b="1">
                <a:solidFill>
                  <a:schemeClr val="tx1"/>
                </a:solidFill>
                <a:latin typeface="Arial" charset="0"/>
              </a:defRPr>
            </a:lvl4pPr>
            <a:lvl5pPr marL="2057400" indent="-228600">
              <a:defRPr b="1">
                <a:solidFill>
                  <a:schemeClr val="tx1"/>
                </a:solidFill>
                <a:latin typeface="Arial" charset="0"/>
              </a:defRPr>
            </a:lvl5pPr>
            <a:lvl6pPr marL="2514600" indent="-228600" eaLnBrk="0" fontAlgn="base" hangingPunct="0">
              <a:spcBef>
                <a:spcPct val="0"/>
              </a:spcBef>
              <a:spcAft>
                <a:spcPct val="0"/>
              </a:spcAft>
              <a:defRPr b="1">
                <a:solidFill>
                  <a:schemeClr val="tx1"/>
                </a:solidFill>
                <a:latin typeface="Arial" charset="0"/>
              </a:defRPr>
            </a:lvl6pPr>
            <a:lvl7pPr marL="2971800" indent="-228600" eaLnBrk="0" fontAlgn="base" hangingPunct="0">
              <a:spcBef>
                <a:spcPct val="0"/>
              </a:spcBef>
              <a:spcAft>
                <a:spcPct val="0"/>
              </a:spcAft>
              <a:defRPr b="1">
                <a:solidFill>
                  <a:schemeClr val="tx1"/>
                </a:solidFill>
                <a:latin typeface="Arial" charset="0"/>
              </a:defRPr>
            </a:lvl7pPr>
            <a:lvl8pPr marL="3429000" indent="-228600" eaLnBrk="0" fontAlgn="base" hangingPunct="0">
              <a:spcBef>
                <a:spcPct val="0"/>
              </a:spcBef>
              <a:spcAft>
                <a:spcPct val="0"/>
              </a:spcAft>
              <a:defRPr b="1">
                <a:solidFill>
                  <a:schemeClr val="tx1"/>
                </a:solidFill>
                <a:latin typeface="Arial" charset="0"/>
              </a:defRPr>
            </a:lvl8pPr>
            <a:lvl9pPr marL="3886200" indent="-228600" eaLnBrk="0" fontAlgn="base" hangingPunct="0">
              <a:spcBef>
                <a:spcPct val="0"/>
              </a:spcBef>
              <a:spcAft>
                <a:spcPct val="0"/>
              </a:spcAft>
              <a:defRPr b="1">
                <a:solidFill>
                  <a:schemeClr val="tx1"/>
                </a:solidFill>
                <a:latin typeface="Arial" charset="0"/>
              </a:defRPr>
            </a:lvl9pPr>
          </a:lstStyle>
          <a:p>
            <a:r>
              <a:rPr lang="tr-TR" sz="3200">
                <a:latin typeface="Yavuz Bagis Dik Temel" pitchFamily="34" charset="-94"/>
                <a:cs typeface="Arial" charset="0"/>
              </a:rPr>
              <a:t>Kriz bizi teğet geçti.</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8"/>
                                        </p:tgtEl>
                                        <p:attrNameLst>
                                          <p:attrName>style.visibility</p:attrName>
                                        </p:attrNameLst>
                                      </p:cBhvr>
                                      <p:to>
                                        <p:strVal val="visible"/>
                                      </p:to>
                                    </p:set>
                                    <p:anim by="(-#ppt_w*2)" calcmode="lin" valueType="num">
                                      <p:cBhvr rctx="PPT">
                                        <p:cTn id="7" dur="500" autoRev="1" fill="hold">
                                          <p:stCondLst>
                                            <p:cond delay="0"/>
                                          </p:stCondLst>
                                        </p:cTn>
                                        <p:tgtEl>
                                          <p:spTgt spid="8"/>
                                        </p:tgtEl>
                                        <p:attrNameLst>
                                          <p:attrName>ppt_w</p:attrName>
                                        </p:attrNameLst>
                                      </p:cBhvr>
                                    </p:anim>
                                    <p:anim by="(#ppt_w*0.50)" calcmode="lin" valueType="num">
                                      <p:cBhvr>
                                        <p:cTn id="8" dur="500" decel="50000" autoRev="1" fill="hold">
                                          <p:stCondLst>
                                            <p:cond delay="0"/>
                                          </p:stCondLst>
                                        </p:cTn>
                                        <p:tgtEl>
                                          <p:spTgt spid="8"/>
                                        </p:tgtEl>
                                        <p:attrNameLst>
                                          <p:attrName>ppt_x</p:attrName>
                                        </p:attrNameLst>
                                      </p:cBhvr>
                                    </p:anim>
                                    <p:anim from="(-#ppt_h/2)" to="(#ppt_y)" calcmode="lin" valueType="num">
                                      <p:cBhvr>
                                        <p:cTn id="9" dur="1000" fill="hold">
                                          <p:stCondLst>
                                            <p:cond delay="0"/>
                                          </p:stCondLst>
                                        </p:cTn>
                                        <p:tgtEl>
                                          <p:spTgt spid="8"/>
                                        </p:tgtEl>
                                        <p:attrNameLst>
                                          <p:attrName>ppt_y</p:attrName>
                                        </p:attrNameLst>
                                      </p:cBhvr>
                                    </p:anim>
                                    <p:animRot by="21600000">
                                      <p:cBhvr>
                                        <p:cTn id="10" dur="1000" fill="hold">
                                          <p:stCondLst>
                                            <p:cond delay="0"/>
                                          </p:stCondLst>
                                        </p:cTn>
                                        <p:tgtEl>
                                          <p:spTgt spid="8"/>
                                        </p:tgtEl>
                                        <p:attrNameLst>
                                          <p:attrName>r</p:attrName>
                                        </p:attrNameLst>
                                      </p:cBhvr>
                                    </p:animRot>
                                  </p:childTnLst>
                                </p:cTn>
                              </p:par>
                            </p:childTnLst>
                          </p:cTn>
                        </p:par>
                      </p:childTnLst>
                    </p:cTn>
                  </p:par>
                  <p:par>
                    <p:cTn id="11" fill="hold" nodeType="clickPar">
                      <p:stCondLst>
                        <p:cond delay="indefinite"/>
                      </p:stCondLst>
                      <p:childTnLst>
                        <p:par>
                          <p:cTn id="12" fill="hold" nodeType="withGroup">
                            <p:stCondLst>
                              <p:cond delay="0"/>
                            </p:stCondLst>
                            <p:childTnLst>
                              <p:par>
                                <p:cTn id="13" presetID="56" presetClass="entr" presetSubtype="0" fill="hold" grpId="0" nodeType="clickEffect">
                                  <p:stCondLst>
                                    <p:cond delay="0"/>
                                  </p:stCondLst>
                                  <p:iterate type="lt">
                                    <p:tmPct val="10000"/>
                                  </p:iterate>
                                  <p:childTnLst>
                                    <p:set>
                                      <p:cBhvr>
                                        <p:cTn id="14" dur="1" fill="hold">
                                          <p:stCondLst>
                                            <p:cond delay="0"/>
                                          </p:stCondLst>
                                        </p:cTn>
                                        <p:tgtEl>
                                          <p:spTgt spid="9"/>
                                        </p:tgtEl>
                                        <p:attrNameLst>
                                          <p:attrName>style.visibility</p:attrName>
                                        </p:attrNameLst>
                                      </p:cBhvr>
                                      <p:to>
                                        <p:strVal val="visible"/>
                                      </p:to>
                                    </p:set>
                                    <p:anim by="(-#ppt_w*2)" calcmode="lin" valueType="num">
                                      <p:cBhvr rctx="PPT">
                                        <p:cTn id="15" dur="500" autoRev="1" fill="hold">
                                          <p:stCondLst>
                                            <p:cond delay="0"/>
                                          </p:stCondLst>
                                        </p:cTn>
                                        <p:tgtEl>
                                          <p:spTgt spid="9"/>
                                        </p:tgtEl>
                                        <p:attrNameLst>
                                          <p:attrName>ppt_w</p:attrName>
                                        </p:attrNameLst>
                                      </p:cBhvr>
                                    </p:anim>
                                    <p:anim by="(#ppt_w*0.50)" calcmode="lin" valueType="num">
                                      <p:cBhvr>
                                        <p:cTn id="16" dur="500" decel="50000" autoRev="1" fill="hold">
                                          <p:stCondLst>
                                            <p:cond delay="0"/>
                                          </p:stCondLst>
                                        </p:cTn>
                                        <p:tgtEl>
                                          <p:spTgt spid="9"/>
                                        </p:tgtEl>
                                        <p:attrNameLst>
                                          <p:attrName>ppt_x</p:attrName>
                                        </p:attrNameLst>
                                      </p:cBhvr>
                                    </p:anim>
                                    <p:anim from="(-#ppt_h/2)" to="(#ppt_y)" calcmode="lin" valueType="num">
                                      <p:cBhvr>
                                        <p:cTn id="17" dur="1000" fill="hold">
                                          <p:stCondLst>
                                            <p:cond delay="0"/>
                                          </p:stCondLst>
                                        </p:cTn>
                                        <p:tgtEl>
                                          <p:spTgt spid="9"/>
                                        </p:tgtEl>
                                        <p:attrNameLst>
                                          <p:attrName>ppt_y</p:attrName>
                                        </p:attrNameLst>
                                      </p:cBhvr>
                                    </p:anim>
                                    <p:animRot by="21600000">
                                      <p:cBhvr>
                                        <p:cTn id="18" dur="1000" fill="hold">
                                          <p:stCondLst>
                                            <p:cond delay="0"/>
                                          </p:stCondLst>
                                        </p:cTn>
                                        <p:tgtEl>
                                          <p:spTgt spid="9"/>
                                        </p:tgtEl>
                                        <p:attrNameLst>
                                          <p:attrName>r</p:attrName>
                                        </p:attrNameLst>
                                      </p:cBhvr>
                                    </p:animRot>
                                  </p:childTnLst>
                                </p:cTn>
                              </p:par>
                            </p:childTnLst>
                          </p:cTn>
                        </p:par>
                      </p:childTnLst>
                    </p:cTn>
                  </p:par>
                  <p:par>
                    <p:cTn id="19" fill="hold" nodeType="clickPar">
                      <p:stCondLst>
                        <p:cond delay="indefinite"/>
                      </p:stCondLst>
                      <p:childTnLst>
                        <p:par>
                          <p:cTn id="20" fill="hold" nodeType="withGroup">
                            <p:stCondLst>
                              <p:cond delay="0"/>
                            </p:stCondLst>
                            <p:childTnLst>
                              <p:par>
                                <p:cTn id="21" presetID="56" presetClass="entr" presetSubtype="0" fill="hold" grpId="0" nodeType="clickEffect">
                                  <p:stCondLst>
                                    <p:cond delay="0"/>
                                  </p:stCondLst>
                                  <p:iterate type="lt">
                                    <p:tmPct val="10000"/>
                                  </p:iterate>
                                  <p:childTnLst>
                                    <p:set>
                                      <p:cBhvr>
                                        <p:cTn id="22" dur="1" fill="hold">
                                          <p:stCondLst>
                                            <p:cond delay="0"/>
                                          </p:stCondLst>
                                        </p:cTn>
                                        <p:tgtEl>
                                          <p:spTgt spid="10"/>
                                        </p:tgtEl>
                                        <p:attrNameLst>
                                          <p:attrName>style.visibility</p:attrName>
                                        </p:attrNameLst>
                                      </p:cBhvr>
                                      <p:to>
                                        <p:strVal val="visible"/>
                                      </p:to>
                                    </p:set>
                                    <p:anim by="(-#ppt_w*2)" calcmode="lin" valueType="num">
                                      <p:cBhvr rctx="PPT">
                                        <p:cTn id="23" dur="500" autoRev="1" fill="hold">
                                          <p:stCondLst>
                                            <p:cond delay="0"/>
                                          </p:stCondLst>
                                        </p:cTn>
                                        <p:tgtEl>
                                          <p:spTgt spid="10"/>
                                        </p:tgtEl>
                                        <p:attrNameLst>
                                          <p:attrName>ppt_w</p:attrName>
                                        </p:attrNameLst>
                                      </p:cBhvr>
                                    </p:anim>
                                    <p:anim by="(#ppt_w*0.50)" calcmode="lin" valueType="num">
                                      <p:cBhvr>
                                        <p:cTn id="24" dur="500" decel="50000" autoRev="1" fill="hold">
                                          <p:stCondLst>
                                            <p:cond delay="0"/>
                                          </p:stCondLst>
                                        </p:cTn>
                                        <p:tgtEl>
                                          <p:spTgt spid="10"/>
                                        </p:tgtEl>
                                        <p:attrNameLst>
                                          <p:attrName>ppt_x</p:attrName>
                                        </p:attrNameLst>
                                      </p:cBhvr>
                                    </p:anim>
                                    <p:anim from="(-#ppt_h/2)" to="(#ppt_y)" calcmode="lin" valueType="num">
                                      <p:cBhvr>
                                        <p:cTn id="25" dur="1000" fill="hold">
                                          <p:stCondLst>
                                            <p:cond delay="0"/>
                                          </p:stCondLst>
                                        </p:cTn>
                                        <p:tgtEl>
                                          <p:spTgt spid="10"/>
                                        </p:tgtEl>
                                        <p:attrNameLst>
                                          <p:attrName>ppt_y</p:attrName>
                                        </p:attrNameLst>
                                      </p:cBhvr>
                                    </p:anim>
                                    <p:animRot by="21600000">
                                      <p:cBhvr>
                                        <p:cTn id="26" dur="1000" fill="hold">
                                          <p:stCondLst>
                                            <p:cond delay="0"/>
                                          </p:stCondLst>
                                        </p:cTn>
                                        <p:tgtEl>
                                          <p:spTgt spid="10"/>
                                        </p:tgtEl>
                                        <p:attrNameLst>
                                          <p:attrName>r</p:attrName>
                                        </p:attrNameLst>
                                      </p:cBhvr>
                                    </p:animRot>
                                  </p:childTnLst>
                                </p:cTn>
                              </p:par>
                            </p:childTnLst>
                          </p:cTn>
                        </p:par>
                      </p:childTnLst>
                    </p:cTn>
                  </p:par>
                  <p:par>
                    <p:cTn id="27" fill="hold" nodeType="clickPar">
                      <p:stCondLst>
                        <p:cond delay="indefinite"/>
                      </p:stCondLst>
                      <p:childTnLst>
                        <p:par>
                          <p:cTn id="28" fill="hold" nodeType="withGroup">
                            <p:stCondLst>
                              <p:cond delay="0"/>
                            </p:stCondLst>
                            <p:childTnLst>
                              <p:par>
                                <p:cTn id="29" presetID="56" presetClass="entr" presetSubtype="0" fill="hold" grpId="0" nodeType="clickEffect">
                                  <p:stCondLst>
                                    <p:cond delay="0"/>
                                  </p:stCondLst>
                                  <p:iterate type="lt">
                                    <p:tmPct val="10000"/>
                                  </p:iterate>
                                  <p:childTnLst>
                                    <p:set>
                                      <p:cBhvr>
                                        <p:cTn id="30" dur="1" fill="hold">
                                          <p:stCondLst>
                                            <p:cond delay="0"/>
                                          </p:stCondLst>
                                        </p:cTn>
                                        <p:tgtEl>
                                          <p:spTgt spid="11"/>
                                        </p:tgtEl>
                                        <p:attrNameLst>
                                          <p:attrName>style.visibility</p:attrName>
                                        </p:attrNameLst>
                                      </p:cBhvr>
                                      <p:to>
                                        <p:strVal val="visible"/>
                                      </p:to>
                                    </p:set>
                                    <p:anim by="(-#ppt_w*2)" calcmode="lin" valueType="num">
                                      <p:cBhvr rctx="PPT">
                                        <p:cTn id="31" dur="500" autoRev="1" fill="hold">
                                          <p:stCondLst>
                                            <p:cond delay="0"/>
                                          </p:stCondLst>
                                        </p:cTn>
                                        <p:tgtEl>
                                          <p:spTgt spid="11"/>
                                        </p:tgtEl>
                                        <p:attrNameLst>
                                          <p:attrName>ppt_w</p:attrName>
                                        </p:attrNameLst>
                                      </p:cBhvr>
                                    </p:anim>
                                    <p:anim by="(#ppt_w*0.50)" calcmode="lin" valueType="num">
                                      <p:cBhvr>
                                        <p:cTn id="32" dur="500" decel="50000" autoRev="1" fill="hold">
                                          <p:stCondLst>
                                            <p:cond delay="0"/>
                                          </p:stCondLst>
                                        </p:cTn>
                                        <p:tgtEl>
                                          <p:spTgt spid="11"/>
                                        </p:tgtEl>
                                        <p:attrNameLst>
                                          <p:attrName>ppt_x</p:attrName>
                                        </p:attrNameLst>
                                      </p:cBhvr>
                                    </p:anim>
                                    <p:anim from="(-#ppt_h/2)" to="(#ppt_y)" calcmode="lin" valueType="num">
                                      <p:cBhvr>
                                        <p:cTn id="33" dur="1000" fill="hold">
                                          <p:stCondLst>
                                            <p:cond delay="0"/>
                                          </p:stCondLst>
                                        </p:cTn>
                                        <p:tgtEl>
                                          <p:spTgt spid="11"/>
                                        </p:tgtEl>
                                        <p:attrNameLst>
                                          <p:attrName>ppt_y</p:attrName>
                                        </p:attrNameLst>
                                      </p:cBhvr>
                                    </p:anim>
                                    <p:animRot by="21600000">
                                      <p:cBhvr>
                                        <p:cTn id="34" dur="1000" fill="hold">
                                          <p:stCondLst>
                                            <p:cond delay="0"/>
                                          </p:stCondLst>
                                        </p:cTn>
                                        <p:tgtEl>
                                          <p:spTgt spid="11"/>
                                        </p:tgtEl>
                                        <p:attrNameLst>
                                          <p:attrName>r</p:attrName>
                                        </p:attrNameLst>
                                      </p:cBhvr>
                                    </p:animRot>
                                  </p:childTnLst>
                                </p:cTn>
                              </p:par>
                            </p:childTnLst>
                          </p:cTn>
                        </p:par>
                      </p:childTnLst>
                    </p:cTn>
                  </p:par>
                  <p:par>
                    <p:cTn id="35" fill="hold" nodeType="clickPar">
                      <p:stCondLst>
                        <p:cond delay="indefinite"/>
                      </p:stCondLst>
                      <p:childTnLst>
                        <p:par>
                          <p:cTn id="36" fill="hold" nodeType="withGroup">
                            <p:stCondLst>
                              <p:cond delay="0"/>
                            </p:stCondLst>
                            <p:childTnLst>
                              <p:par>
                                <p:cTn id="37" presetID="56" presetClass="entr" presetSubtype="0" fill="hold" grpId="0" nodeType="clickEffect">
                                  <p:stCondLst>
                                    <p:cond delay="0"/>
                                  </p:stCondLst>
                                  <p:iterate type="lt">
                                    <p:tmPct val="10000"/>
                                  </p:iterate>
                                  <p:childTnLst>
                                    <p:set>
                                      <p:cBhvr>
                                        <p:cTn id="38" dur="1" fill="hold">
                                          <p:stCondLst>
                                            <p:cond delay="0"/>
                                          </p:stCondLst>
                                        </p:cTn>
                                        <p:tgtEl>
                                          <p:spTgt spid="12"/>
                                        </p:tgtEl>
                                        <p:attrNameLst>
                                          <p:attrName>style.visibility</p:attrName>
                                        </p:attrNameLst>
                                      </p:cBhvr>
                                      <p:to>
                                        <p:strVal val="visible"/>
                                      </p:to>
                                    </p:set>
                                    <p:anim by="(-#ppt_w*2)" calcmode="lin" valueType="num">
                                      <p:cBhvr rctx="PPT">
                                        <p:cTn id="39" dur="500" autoRev="1" fill="hold">
                                          <p:stCondLst>
                                            <p:cond delay="0"/>
                                          </p:stCondLst>
                                        </p:cTn>
                                        <p:tgtEl>
                                          <p:spTgt spid="12"/>
                                        </p:tgtEl>
                                        <p:attrNameLst>
                                          <p:attrName>ppt_w</p:attrName>
                                        </p:attrNameLst>
                                      </p:cBhvr>
                                    </p:anim>
                                    <p:anim by="(#ppt_w*0.50)" calcmode="lin" valueType="num">
                                      <p:cBhvr>
                                        <p:cTn id="40" dur="500" decel="50000" autoRev="1" fill="hold">
                                          <p:stCondLst>
                                            <p:cond delay="0"/>
                                          </p:stCondLst>
                                        </p:cTn>
                                        <p:tgtEl>
                                          <p:spTgt spid="12"/>
                                        </p:tgtEl>
                                        <p:attrNameLst>
                                          <p:attrName>ppt_x</p:attrName>
                                        </p:attrNameLst>
                                      </p:cBhvr>
                                    </p:anim>
                                    <p:anim from="(-#ppt_h/2)" to="(#ppt_y)" calcmode="lin" valueType="num">
                                      <p:cBhvr>
                                        <p:cTn id="41" dur="1000" fill="hold">
                                          <p:stCondLst>
                                            <p:cond delay="0"/>
                                          </p:stCondLst>
                                        </p:cTn>
                                        <p:tgtEl>
                                          <p:spTgt spid="12"/>
                                        </p:tgtEl>
                                        <p:attrNameLst>
                                          <p:attrName>ppt_y</p:attrName>
                                        </p:attrNameLst>
                                      </p:cBhvr>
                                    </p:anim>
                                    <p:animRot by="21600000">
                                      <p:cBhvr>
                                        <p:cTn id="42" dur="1000" fill="hold">
                                          <p:stCondLst>
                                            <p:cond delay="0"/>
                                          </p:stCondLst>
                                        </p:cTn>
                                        <p:tgtEl>
                                          <p:spTgt spid="12"/>
                                        </p:tgtEl>
                                        <p:attrNameLst>
                                          <p:attrName>r</p:attrName>
                                        </p:attrNameLst>
                                      </p:cBhvr>
                                    </p:animRot>
                                  </p:childTnLst>
                                </p:cTn>
                              </p:par>
                            </p:childTnLst>
                          </p:cTn>
                        </p:par>
                      </p:childTnLst>
                    </p:cTn>
                  </p:par>
                  <p:par>
                    <p:cTn id="43" fill="hold" nodeType="clickPar">
                      <p:stCondLst>
                        <p:cond delay="indefinite"/>
                      </p:stCondLst>
                      <p:childTnLst>
                        <p:par>
                          <p:cTn id="44" fill="hold" nodeType="withGroup">
                            <p:stCondLst>
                              <p:cond delay="0"/>
                            </p:stCondLst>
                            <p:childTnLst>
                              <p:par>
                                <p:cTn id="45" presetID="56" presetClass="entr" presetSubtype="0" fill="hold" grpId="0" nodeType="clickEffect">
                                  <p:stCondLst>
                                    <p:cond delay="0"/>
                                  </p:stCondLst>
                                  <p:iterate type="lt">
                                    <p:tmPct val="10000"/>
                                  </p:iterate>
                                  <p:childTnLst>
                                    <p:set>
                                      <p:cBhvr>
                                        <p:cTn id="46" dur="1" fill="hold">
                                          <p:stCondLst>
                                            <p:cond delay="0"/>
                                          </p:stCondLst>
                                        </p:cTn>
                                        <p:tgtEl>
                                          <p:spTgt spid="13"/>
                                        </p:tgtEl>
                                        <p:attrNameLst>
                                          <p:attrName>style.visibility</p:attrName>
                                        </p:attrNameLst>
                                      </p:cBhvr>
                                      <p:to>
                                        <p:strVal val="visible"/>
                                      </p:to>
                                    </p:set>
                                    <p:anim by="(-#ppt_w*2)" calcmode="lin" valueType="num">
                                      <p:cBhvr rctx="PPT">
                                        <p:cTn id="47" dur="500" autoRev="1" fill="hold">
                                          <p:stCondLst>
                                            <p:cond delay="0"/>
                                          </p:stCondLst>
                                        </p:cTn>
                                        <p:tgtEl>
                                          <p:spTgt spid="13"/>
                                        </p:tgtEl>
                                        <p:attrNameLst>
                                          <p:attrName>ppt_w</p:attrName>
                                        </p:attrNameLst>
                                      </p:cBhvr>
                                    </p:anim>
                                    <p:anim by="(#ppt_w*0.50)" calcmode="lin" valueType="num">
                                      <p:cBhvr>
                                        <p:cTn id="48" dur="500" decel="50000" autoRev="1" fill="hold">
                                          <p:stCondLst>
                                            <p:cond delay="0"/>
                                          </p:stCondLst>
                                        </p:cTn>
                                        <p:tgtEl>
                                          <p:spTgt spid="13"/>
                                        </p:tgtEl>
                                        <p:attrNameLst>
                                          <p:attrName>ppt_x</p:attrName>
                                        </p:attrNameLst>
                                      </p:cBhvr>
                                    </p:anim>
                                    <p:anim from="(-#ppt_h/2)" to="(#ppt_y)" calcmode="lin" valueType="num">
                                      <p:cBhvr>
                                        <p:cTn id="49" dur="1000" fill="hold">
                                          <p:stCondLst>
                                            <p:cond delay="0"/>
                                          </p:stCondLst>
                                        </p:cTn>
                                        <p:tgtEl>
                                          <p:spTgt spid="13"/>
                                        </p:tgtEl>
                                        <p:attrNameLst>
                                          <p:attrName>ppt_y</p:attrName>
                                        </p:attrNameLst>
                                      </p:cBhvr>
                                    </p:anim>
                                    <p:animRot by="21600000">
                                      <p:cBhvr>
                                        <p:cTn id="50" dur="1000" fill="hold">
                                          <p:stCondLst>
                                            <p:cond delay="0"/>
                                          </p:stCondLst>
                                        </p:cTn>
                                        <p:tgtEl>
                                          <p:spTgt spid="13"/>
                                        </p:tgtEl>
                                        <p:attrNameLst>
                                          <p:attrName>r</p:attrName>
                                        </p:attrNameLst>
                                      </p:cBhvr>
                                    </p:animRot>
                                  </p:childTnLst>
                                </p:cTn>
                              </p:par>
                            </p:childTnLst>
                          </p:cTn>
                        </p:par>
                      </p:childTnLst>
                    </p:cTn>
                  </p:par>
                  <p:par>
                    <p:cTn id="51" fill="hold" nodeType="clickPar">
                      <p:stCondLst>
                        <p:cond delay="indefinite"/>
                      </p:stCondLst>
                      <p:childTnLst>
                        <p:par>
                          <p:cTn id="52" fill="hold" nodeType="withGroup">
                            <p:stCondLst>
                              <p:cond delay="0"/>
                            </p:stCondLst>
                            <p:childTnLst>
                              <p:par>
                                <p:cTn id="53" presetID="56" presetClass="entr" presetSubtype="0" fill="hold" grpId="0" nodeType="clickEffect">
                                  <p:stCondLst>
                                    <p:cond delay="0"/>
                                  </p:stCondLst>
                                  <p:iterate type="lt">
                                    <p:tmPct val="10000"/>
                                  </p:iterate>
                                  <p:childTnLst>
                                    <p:set>
                                      <p:cBhvr>
                                        <p:cTn id="54" dur="1" fill="hold">
                                          <p:stCondLst>
                                            <p:cond delay="0"/>
                                          </p:stCondLst>
                                        </p:cTn>
                                        <p:tgtEl>
                                          <p:spTgt spid="14"/>
                                        </p:tgtEl>
                                        <p:attrNameLst>
                                          <p:attrName>style.visibility</p:attrName>
                                        </p:attrNameLst>
                                      </p:cBhvr>
                                      <p:to>
                                        <p:strVal val="visible"/>
                                      </p:to>
                                    </p:set>
                                    <p:anim by="(-#ppt_w*2)" calcmode="lin" valueType="num">
                                      <p:cBhvr rctx="PPT">
                                        <p:cTn id="55" dur="500" autoRev="1" fill="hold">
                                          <p:stCondLst>
                                            <p:cond delay="0"/>
                                          </p:stCondLst>
                                        </p:cTn>
                                        <p:tgtEl>
                                          <p:spTgt spid="14"/>
                                        </p:tgtEl>
                                        <p:attrNameLst>
                                          <p:attrName>ppt_w</p:attrName>
                                        </p:attrNameLst>
                                      </p:cBhvr>
                                    </p:anim>
                                    <p:anim by="(#ppt_w*0.50)" calcmode="lin" valueType="num">
                                      <p:cBhvr>
                                        <p:cTn id="56" dur="500" decel="50000" autoRev="1" fill="hold">
                                          <p:stCondLst>
                                            <p:cond delay="0"/>
                                          </p:stCondLst>
                                        </p:cTn>
                                        <p:tgtEl>
                                          <p:spTgt spid="14"/>
                                        </p:tgtEl>
                                        <p:attrNameLst>
                                          <p:attrName>ppt_x</p:attrName>
                                        </p:attrNameLst>
                                      </p:cBhvr>
                                    </p:anim>
                                    <p:anim from="(-#ppt_h/2)" to="(#ppt_y)" calcmode="lin" valueType="num">
                                      <p:cBhvr>
                                        <p:cTn id="57" dur="1000" fill="hold">
                                          <p:stCondLst>
                                            <p:cond delay="0"/>
                                          </p:stCondLst>
                                        </p:cTn>
                                        <p:tgtEl>
                                          <p:spTgt spid="14"/>
                                        </p:tgtEl>
                                        <p:attrNameLst>
                                          <p:attrName>ppt_y</p:attrName>
                                        </p:attrNameLst>
                                      </p:cBhvr>
                                    </p:anim>
                                    <p:animRot by="21600000">
                                      <p:cBhvr>
                                        <p:cTn id="58" dur="1000" fill="hold">
                                          <p:stCondLst>
                                            <p:cond delay="0"/>
                                          </p:stCondLst>
                                        </p:cTn>
                                        <p:tgtEl>
                                          <p:spTgt spid="1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P spid="12" grpId="0"/>
      <p:bldP spid="13" grpId="0"/>
      <p:bldP spid="1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2225"/>
            <a:ext cx="9144000" cy="6835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Metin kutusu 3"/>
          <p:cNvSpPr txBox="1">
            <a:spLocks noChangeArrowheads="1"/>
          </p:cNvSpPr>
          <p:nvPr/>
        </p:nvSpPr>
        <p:spPr bwMode="auto">
          <a:xfrm>
            <a:off x="1239838" y="2492375"/>
            <a:ext cx="7489825" cy="800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b="1">
                <a:solidFill>
                  <a:schemeClr val="tx1"/>
                </a:solidFill>
                <a:latin typeface="Arial" charset="0"/>
              </a:defRPr>
            </a:lvl1pPr>
            <a:lvl2pPr marL="742950" indent="-285750">
              <a:defRPr b="1">
                <a:solidFill>
                  <a:schemeClr val="tx1"/>
                </a:solidFill>
                <a:latin typeface="Arial" charset="0"/>
              </a:defRPr>
            </a:lvl2pPr>
            <a:lvl3pPr marL="1143000" indent="-228600">
              <a:defRPr b="1">
                <a:solidFill>
                  <a:schemeClr val="tx1"/>
                </a:solidFill>
                <a:latin typeface="Arial" charset="0"/>
              </a:defRPr>
            </a:lvl3pPr>
            <a:lvl4pPr marL="1600200" indent="-228600">
              <a:defRPr b="1">
                <a:solidFill>
                  <a:schemeClr val="tx1"/>
                </a:solidFill>
                <a:latin typeface="Arial" charset="0"/>
              </a:defRPr>
            </a:lvl4pPr>
            <a:lvl5pPr marL="2057400" indent="-228600">
              <a:defRPr b="1">
                <a:solidFill>
                  <a:schemeClr val="tx1"/>
                </a:solidFill>
                <a:latin typeface="Arial" charset="0"/>
              </a:defRPr>
            </a:lvl5pPr>
            <a:lvl6pPr marL="2514600" indent="-228600" eaLnBrk="0" fontAlgn="base" hangingPunct="0">
              <a:spcBef>
                <a:spcPct val="0"/>
              </a:spcBef>
              <a:spcAft>
                <a:spcPct val="0"/>
              </a:spcAft>
              <a:defRPr b="1">
                <a:solidFill>
                  <a:schemeClr val="tx1"/>
                </a:solidFill>
                <a:latin typeface="Arial" charset="0"/>
              </a:defRPr>
            </a:lvl6pPr>
            <a:lvl7pPr marL="2971800" indent="-228600" eaLnBrk="0" fontAlgn="base" hangingPunct="0">
              <a:spcBef>
                <a:spcPct val="0"/>
              </a:spcBef>
              <a:spcAft>
                <a:spcPct val="0"/>
              </a:spcAft>
              <a:defRPr b="1">
                <a:solidFill>
                  <a:schemeClr val="tx1"/>
                </a:solidFill>
                <a:latin typeface="Arial" charset="0"/>
              </a:defRPr>
            </a:lvl7pPr>
            <a:lvl8pPr marL="3429000" indent="-228600" eaLnBrk="0" fontAlgn="base" hangingPunct="0">
              <a:spcBef>
                <a:spcPct val="0"/>
              </a:spcBef>
              <a:spcAft>
                <a:spcPct val="0"/>
              </a:spcAft>
              <a:defRPr b="1">
                <a:solidFill>
                  <a:schemeClr val="tx1"/>
                </a:solidFill>
                <a:latin typeface="Arial" charset="0"/>
              </a:defRPr>
            </a:lvl8pPr>
            <a:lvl9pPr marL="3886200" indent="-228600" eaLnBrk="0" fontAlgn="base" hangingPunct="0">
              <a:spcBef>
                <a:spcPct val="0"/>
              </a:spcBef>
              <a:spcAft>
                <a:spcPct val="0"/>
              </a:spcAft>
              <a:defRPr b="1">
                <a:solidFill>
                  <a:schemeClr val="tx1"/>
                </a:solidFill>
                <a:latin typeface="Arial" charset="0"/>
              </a:defRPr>
            </a:lvl9pPr>
          </a:lstStyle>
          <a:p>
            <a:r>
              <a:rPr lang="tr-TR" sz="2600">
                <a:latin typeface="Yavuz Bagis Dik Temel" pitchFamily="34" charset="-94"/>
                <a:cs typeface="Arial" charset="0"/>
              </a:rPr>
              <a:t>Bir ulusun ayağa kalkması, gelişmelere ayak uydurabilmek için dil gerekliymiş.</a:t>
            </a:r>
          </a:p>
        </p:txBody>
      </p:sp>
      <p:sp>
        <p:nvSpPr>
          <p:cNvPr id="5" name="Metin kutusu 4"/>
          <p:cNvSpPr txBox="1">
            <a:spLocks noChangeArrowheads="1"/>
          </p:cNvSpPr>
          <p:nvPr/>
        </p:nvSpPr>
        <p:spPr bwMode="auto">
          <a:xfrm>
            <a:off x="1268413" y="4005263"/>
            <a:ext cx="7488237" cy="862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b="1">
                <a:solidFill>
                  <a:schemeClr val="tx1"/>
                </a:solidFill>
                <a:latin typeface="Arial" charset="0"/>
              </a:defRPr>
            </a:lvl1pPr>
            <a:lvl2pPr marL="742950" indent="-285750">
              <a:defRPr b="1">
                <a:solidFill>
                  <a:schemeClr val="tx1"/>
                </a:solidFill>
                <a:latin typeface="Arial" charset="0"/>
              </a:defRPr>
            </a:lvl2pPr>
            <a:lvl3pPr marL="1143000" indent="-228600">
              <a:defRPr b="1">
                <a:solidFill>
                  <a:schemeClr val="tx1"/>
                </a:solidFill>
                <a:latin typeface="Arial" charset="0"/>
              </a:defRPr>
            </a:lvl3pPr>
            <a:lvl4pPr marL="1600200" indent="-228600">
              <a:defRPr b="1">
                <a:solidFill>
                  <a:schemeClr val="tx1"/>
                </a:solidFill>
                <a:latin typeface="Arial" charset="0"/>
              </a:defRPr>
            </a:lvl4pPr>
            <a:lvl5pPr marL="2057400" indent="-228600">
              <a:defRPr b="1">
                <a:solidFill>
                  <a:schemeClr val="tx1"/>
                </a:solidFill>
                <a:latin typeface="Arial" charset="0"/>
              </a:defRPr>
            </a:lvl5pPr>
            <a:lvl6pPr marL="2514600" indent="-228600" eaLnBrk="0" fontAlgn="base" hangingPunct="0">
              <a:spcBef>
                <a:spcPct val="0"/>
              </a:spcBef>
              <a:spcAft>
                <a:spcPct val="0"/>
              </a:spcAft>
              <a:defRPr b="1">
                <a:solidFill>
                  <a:schemeClr val="tx1"/>
                </a:solidFill>
                <a:latin typeface="Arial" charset="0"/>
              </a:defRPr>
            </a:lvl6pPr>
            <a:lvl7pPr marL="2971800" indent="-228600" eaLnBrk="0" fontAlgn="base" hangingPunct="0">
              <a:spcBef>
                <a:spcPct val="0"/>
              </a:spcBef>
              <a:spcAft>
                <a:spcPct val="0"/>
              </a:spcAft>
              <a:defRPr b="1">
                <a:solidFill>
                  <a:schemeClr val="tx1"/>
                </a:solidFill>
                <a:latin typeface="Arial" charset="0"/>
              </a:defRPr>
            </a:lvl7pPr>
            <a:lvl8pPr marL="3429000" indent="-228600" eaLnBrk="0" fontAlgn="base" hangingPunct="0">
              <a:spcBef>
                <a:spcPct val="0"/>
              </a:spcBef>
              <a:spcAft>
                <a:spcPct val="0"/>
              </a:spcAft>
              <a:defRPr b="1">
                <a:solidFill>
                  <a:schemeClr val="tx1"/>
                </a:solidFill>
                <a:latin typeface="Arial" charset="0"/>
              </a:defRPr>
            </a:lvl8pPr>
            <a:lvl9pPr marL="3886200" indent="-228600" eaLnBrk="0" fontAlgn="base" hangingPunct="0">
              <a:spcBef>
                <a:spcPct val="0"/>
              </a:spcBef>
              <a:spcAft>
                <a:spcPct val="0"/>
              </a:spcAft>
              <a:defRPr b="1">
                <a:solidFill>
                  <a:schemeClr val="tx1"/>
                </a:solidFill>
                <a:latin typeface="Arial" charset="0"/>
              </a:defRPr>
            </a:lvl9pPr>
          </a:lstStyle>
          <a:p>
            <a:r>
              <a:rPr lang="tr-TR" sz="2800">
                <a:latin typeface="Yavuz Bagis Dik Temel" pitchFamily="34" charset="-94"/>
                <a:cs typeface="Arial" charset="0"/>
              </a:rPr>
              <a:t>Türkçeyi yabancı dillerin boyunduruğundan kurtarmak</a:t>
            </a:r>
          </a:p>
        </p:txBody>
      </p:sp>
      <p:sp>
        <p:nvSpPr>
          <p:cNvPr id="6" name="Metin kutusu 5"/>
          <p:cNvSpPr txBox="1">
            <a:spLocks noChangeArrowheads="1"/>
          </p:cNvSpPr>
          <p:nvPr/>
        </p:nvSpPr>
        <p:spPr bwMode="auto">
          <a:xfrm>
            <a:off x="1274763" y="5632450"/>
            <a:ext cx="7489825" cy="1292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b="1">
                <a:solidFill>
                  <a:schemeClr val="tx1"/>
                </a:solidFill>
                <a:latin typeface="Arial" charset="0"/>
              </a:defRPr>
            </a:lvl1pPr>
            <a:lvl2pPr marL="742950" indent="-285750">
              <a:defRPr b="1">
                <a:solidFill>
                  <a:schemeClr val="tx1"/>
                </a:solidFill>
                <a:latin typeface="Arial" charset="0"/>
              </a:defRPr>
            </a:lvl2pPr>
            <a:lvl3pPr marL="1143000" indent="-228600">
              <a:defRPr b="1">
                <a:solidFill>
                  <a:schemeClr val="tx1"/>
                </a:solidFill>
                <a:latin typeface="Arial" charset="0"/>
              </a:defRPr>
            </a:lvl3pPr>
            <a:lvl4pPr marL="1600200" indent="-228600">
              <a:defRPr b="1">
                <a:solidFill>
                  <a:schemeClr val="tx1"/>
                </a:solidFill>
                <a:latin typeface="Arial" charset="0"/>
              </a:defRPr>
            </a:lvl4pPr>
            <a:lvl5pPr marL="2057400" indent="-228600">
              <a:defRPr b="1">
                <a:solidFill>
                  <a:schemeClr val="tx1"/>
                </a:solidFill>
                <a:latin typeface="Arial" charset="0"/>
              </a:defRPr>
            </a:lvl5pPr>
            <a:lvl6pPr marL="2514600" indent="-228600" eaLnBrk="0" fontAlgn="base" hangingPunct="0">
              <a:spcBef>
                <a:spcPct val="0"/>
              </a:spcBef>
              <a:spcAft>
                <a:spcPct val="0"/>
              </a:spcAft>
              <a:defRPr b="1">
                <a:solidFill>
                  <a:schemeClr val="tx1"/>
                </a:solidFill>
                <a:latin typeface="Arial" charset="0"/>
              </a:defRPr>
            </a:lvl6pPr>
            <a:lvl7pPr marL="2971800" indent="-228600" eaLnBrk="0" fontAlgn="base" hangingPunct="0">
              <a:spcBef>
                <a:spcPct val="0"/>
              </a:spcBef>
              <a:spcAft>
                <a:spcPct val="0"/>
              </a:spcAft>
              <a:defRPr b="1">
                <a:solidFill>
                  <a:schemeClr val="tx1"/>
                </a:solidFill>
                <a:latin typeface="Arial" charset="0"/>
              </a:defRPr>
            </a:lvl7pPr>
            <a:lvl8pPr marL="3429000" indent="-228600" eaLnBrk="0" fontAlgn="base" hangingPunct="0">
              <a:spcBef>
                <a:spcPct val="0"/>
              </a:spcBef>
              <a:spcAft>
                <a:spcPct val="0"/>
              </a:spcAft>
              <a:defRPr b="1">
                <a:solidFill>
                  <a:schemeClr val="tx1"/>
                </a:solidFill>
                <a:latin typeface="Arial" charset="0"/>
              </a:defRPr>
            </a:lvl8pPr>
            <a:lvl9pPr marL="3886200" indent="-228600" eaLnBrk="0" fontAlgn="base" hangingPunct="0">
              <a:spcBef>
                <a:spcPct val="0"/>
              </a:spcBef>
              <a:spcAft>
                <a:spcPct val="0"/>
              </a:spcAft>
              <a:defRPr b="1">
                <a:solidFill>
                  <a:schemeClr val="tx1"/>
                </a:solidFill>
                <a:latin typeface="Arial" charset="0"/>
              </a:defRPr>
            </a:lvl9pPr>
          </a:lstStyle>
          <a:p>
            <a:r>
              <a:rPr lang="tr-TR" sz="2800">
                <a:latin typeface="Yavuz Bagis Dik Temel" pitchFamily="34" charset="-94"/>
              </a:rPr>
              <a:t>Atatürk. Üçgen, dörtgen, eşkenar üçgen, ikizkenar üçgen, açı, açıortay, teğet örnekleri verilmiştir.</a:t>
            </a:r>
            <a:endParaRPr lang="tr-TR" sz="2800">
              <a:latin typeface="Yavuz Bagis Dik Temel" pitchFamily="34" charset="-94"/>
              <a:cs typeface="Arial"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by="(-#ppt_w*2)" calcmode="lin" valueType="num">
                                      <p:cBhvr rctx="PPT">
                                        <p:cTn id="7" dur="500" autoRev="1" fill="hold">
                                          <p:stCondLst>
                                            <p:cond delay="0"/>
                                          </p:stCondLst>
                                        </p:cTn>
                                        <p:tgtEl>
                                          <p:spTgt spid="4"/>
                                        </p:tgtEl>
                                        <p:attrNameLst>
                                          <p:attrName>ppt_w</p:attrName>
                                        </p:attrNameLst>
                                      </p:cBhvr>
                                    </p:anim>
                                    <p:anim by="(#ppt_w*0.50)" calcmode="lin" valueType="num">
                                      <p:cBhvr>
                                        <p:cTn id="8" dur="500" decel="50000" autoRev="1" fill="hold">
                                          <p:stCondLst>
                                            <p:cond delay="0"/>
                                          </p:stCondLst>
                                        </p:cTn>
                                        <p:tgtEl>
                                          <p:spTgt spid="4"/>
                                        </p:tgtEl>
                                        <p:attrNameLst>
                                          <p:attrName>ppt_x</p:attrName>
                                        </p:attrNameLst>
                                      </p:cBhvr>
                                    </p:anim>
                                    <p:anim from="(-#ppt_h/2)" to="(#ppt_y)" calcmode="lin" valueType="num">
                                      <p:cBhvr>
                                        <p:cTn id="9" dur="1000" fill="hold">
                                          <p:stCondLst>
                                            <p:cond delay="0"/>
                                          </p:stCondLst>
                                        </p:cTn>
                                        <p:tgtEl>
                                          <p:spTgt spid="4"/>
                                        </p:tgtEl>
                                        <p:attrNameLst>
                                          <p:attrName>ppt_y</p:attrName>
                                        </p:attrNameLst>
                                      </p:cBhvr>
                                    </p:anim>
                                    <p:animRot by="21600000">
                                      <p:cBhvr>
                                        <p:cTn id="10" dur="1000" fill="hold">
                                          <p:stCondLst>
                                            <p:cond delay="0"/>
                                          </p:stCondLst>
                                        </p:cTn>
                                        <p:tgtEl>
                                          <p:spTgt spid="4"/>
                                        </p:tgtEl>
                                        <p:attrNameLst>
                                          <p:attrName>r</p:attrName>
                                        </p:attrNameLst>
                                      </p:cBhvr>
                                    </p:animRot>
                                  </p:childTnLst>
                                </p:cTn>
                              </p:par>
                            </p:childTnLst>
                          </p:cTn>
                        </p:par>
                      </p:childTnLst>
                    </p:cTn>
                  </p:par>
                  <p:par>
                    <p:cTn id="11" fill="hold" nodeType="clickPar">
                      <p:stCondLst>
                        <p:cond delay="indefinite"/>
                      </p:stCondLst>
                      <p:childTnLst>
                        <p:par>
                          <p:cTn id="12" fill="hold" nodeType="withGroup">
                            <p:stCondLst>
                              <p:cond delay="0"/>
                            </p:stCondLst>
                            <p:childTnLst>
                              <p:par>
                                <p:cTn id="13" presetID="56" presetClass="entr" presetSubtype="0" fill="hold" grpId="0" nodeType="clickEffect">
                                  <p:stCondLst>
                                    <p:cond delay="0"/>
                                  </p:stCondLst>
                                  <p:iterate type="lt">
                                    <p:tmPct val="10000"/>
                                  </p:iterate>
                                  <p:childTnLst>
                                    <p:set>
                                      <p:cBhvr>
                                        <p:cTn id="14" dur="1" fill="hold">
                                          <p:stCondLst>
                                            <p:cond delay="0"/>
                                          </p:stCondLst>
                                        </p:cTn>
                                        <p:tgtEl>
                                          <p:spTgt spid="5"/>
                                        </p:tgtEl>
                                        <p:attrNameLst>
                                          <p:attrName>style.visibility</p:attrName>
                                        </p:attrNameLst>
                                      </p:cBhvr>
                                      <p:to>
                                        <p:strVal val="visible"/>
                                      </p:to>
                                    </p:set>
                                    <p:anim by="(-#ppt_w*2)" calcmode="lin" valueType="num">
                                      <p:cBhvr rctx="PPT">
                                        <p:cTn id="15" dur="500" autoRev="1" fill="hold">
                                          <p:stCondLst>
                                            <p:cond delay="0"/>
                                          </p:stCondLst>
                                        </p:cTn>
                                        <p:tgtEl>
                                          <p:spTgt spid="5"/>
                                        </p:tgtEl>
                                        <p:attrNameLst>
                                          <p:attrName>ppt_w</p:attrName>
                                        </p:attrNameLst>
                                      </p:cBhvr>
                                    </p:anim>
                                    <p:anim by="(#ppt_w*0.50)" calcmode="lin" valueType="num">
                                      <p:cBhvr>
                                        <p:cTn id="16" dur="500" decel="50000" autoRev="1" fill="hold">
                                          <p:stCondLst>
                                            <p:cond delay="0"/>
                                          </p:stCondLst>
                                        </p:cTn>
                                        <p:tgtEl>
                                          <p:spTgt spid="5"/>
                                        </p:tgtEl>
                                        <p:attrNameLst>
                                          <p:attrName>ppt_x</p:attrName>
                                        </p:attrNameLst>
                                      </p:cBhvr>
                                    </p:anim>
                                    <p:anim from="(-#ppt_h/2)" to="(#ppt_y)" calcmode="lin" valueType="num">
                                      <p:cBhvr>
                                        <p:cTn id="17" dur="1000" fill="hold">
                                          <p:stCondLst>
                                            <p:cond delay="0"/>
                                          </p:stCondLst>
                                        </p:cTn>
                                        <p:tgtEl>
                                          <p:spTgt spid="5"/>
                                        </p:tgtEl>
                                        <p:attrNameLst>
                                          <p:attrName>ppt_y</p:attrName>
                                        </p:attrNameLst>
                                      </p:cBhvr>
                                    </p:anim>
                                    <p:animRot by="21600000">
                                      <p:cBhvr>
                                        <p:cTn id="18" dur="1000" fill="hold">
                                          <p:stCondLst>
                                            <p:cond delay="0"/>
                                          </p:stCondLst>
                                        </p:cTn>
                                        <p:tgtEl>
                                          <p:spTgt spid="5"/>
                                        </p:tgtEl>
                                        <p:attrNameLst>
                                          <p:attrName>r</p:attrName>
                                        </p:attrNameLst>
                                      </p:cBhvr>
                                    </p:animRot>
                                  </p:childTnLst>
                                </p:cTn>
                              </p:par>
                            </p:childTnLst>
                          </p:cTn>
                        </p:par>
                      </p:childTnLst>
                    </p:cTn>
                  </p:par>
                  <p:par>
                    <p:cTn id="19" fill="hold" nodeType="clickPar">
                      <p:stCondLst>
                        <p:cond delay="indefinite"/>
                      </p:stCondLst>
                      <p:childTnLst>
                        <p:par>
                          <p:cTn id="20" fill="hold" nodeType="withGroup">
                            <p:stCondLst>
                              <p:cond delay="0"/>
                            </p:stCondLst>
                            <p:childTnLst>
                              <p:par>
                                <p:cTn id="21" presetID="56" presetClass="entr" presetSubtype="0" fill="hold" grpId="0" nodeType="clickEffect">
                                  <p:stCondLst>
                                    <p:cond delay="0"/>
                                  </p:stCondLst>
                                  <p:iterate type="lt">
                                    <p:tmPct val="10000"/>
                                  </p:iterate>
                                  <p:childTnLst>
                                    <p:set>
                                      <p:cBhvr>
                                        <p:cTn id="22" dur="1" fill="hold">
                                          <p:stCondLst>
                                            <p:cond delay="0"/>
                                          </p:stCondLst>
                                        </p:cTn>
                                        <p:tgtEl>
                                          <p:spTgt spid="6"/>
                                        </p:tgtEl>
                                        <p:attrNameLst>
                                          <p:attrName>style.visibility</p:attrName>
                                        </p:attrNameLst>
                                      </p:cBhvr>
                                      <p:to>
                                        <p:strVal val="visible"/>
                                      </p:to>
                                    </p:set>
                                    <p:anim by="(-#ppt_w*2)" calcmode="lin" valueType="num">
                                      <p:cBhvr rctx="PPT">
                                        <p:cTn id="23" dur="500" autoRev="1" fill="hold">
                                          <p:stCondLst>
                                            <p:cond delay="0"/>
                                          </p:stCondLst>
                                        </p:cTn>
                                        <p:tgtEl>
                                          <p:spTgt spid="6"/>
                                        </p:tgtEl>
                                        <p:attrNameLst>
                                          <p:attrName>ppt_w</p:attrName>
                                        </p:attrNameLst>
                                      </p:cBhvr>
                                    </p:anim>
                                    <p:anim by="(#ppt_w*0.50)" calcmode="lin" valueType="num">
                                      <p:cBhvr>
                                        <p:cTn id="24" dur="500" decel="50000" autoRev="1" fill="hold">
                                          <p:stCondLst>
                                            <p:cond delay="0"/>
                                          </p:stCondLst>
                                        </p:cTn>
                                        <p:tgtEl>
                                          <p:spTgt spid="6"/>
                                        </p:tgtEl>
                                        <p:attrNameLst>
                                          <p:attrName>ppt_x</p:attrName>
                                        </p:attrNameLst>
                                      </p:cBhvr>
                                    </p:anim>
                                    <p:anim from="(-#ppt_h/2)" to="(#ppt_y)" calcmode="lin" valueType="num">
                                      <p:cBhvr>
                                        <p:cTn id="25" dur="1000" fill="hold">
                                          <p:stCondLst>
                                            <p:cond delay="0"/>
                                          </p:stCondLst>
                                        </p:cTn>
                                        <p:tgtEl>
                                          <p:spTgt spid="6"/>
                                        </p:tgtEl>
                                        <p:attrNameLst>
                                          <p:attrName>ppt_y</p:attrName>
                                        </p:attrNameLst>
                                      </p:cBhvr>
                                    </p:anim>
                                    <p:animRot by="21600000">
                                      <p:cBhvr>
                                        <p:cTn id="26" dur="1000" fill="hold">
                                          <p:stCondLst>
                                            <p:cond delay="0"/>
                                          </p:stCondLst>
                                        </p:cTn>
                                        <p:tgtEl>
                                          <p:spTgt spid="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WordArt 6"/>
          <p:cNvSpPr>
            <a:spLocks noChangeArrowheads="1" noChangeShapeType="1" noTextEdit="1"/>
          </p:cNvSpPr>
          <p:nvPr/>
        </p:nvSpPr>
        <p:spPr bwMode="auto">
          <a:xfrm>
            <a:off x="500063" y="357188"/>
            <a:ext cx="8143875" cy="628650"/>
          </a:xfrm>
          <a:prstGeom prst="rect">
            <a:avLst/>
          </a:prstGeom>
        </p:spPr>
        <p:txBody>
          <a:bodyPr wrap="none" fromWordArt="1">
            <a:prstTxWarp prst="textPlain">
              <a:avLst>
                <a:gd name="adj" fmla="val 50000"/>
              </a:avLst>
            </a:prstTxWarp>
          </a:bodyPr>
          <a:lstStyle/>
          <a:p>
            <a:pPr algn="ctr"/>
            <a:r>
              <a:rPr lang="tr-TR" sz="3600" kern="10">
                <a:ln w="12700">
                  <a:solidFill>
                    <a:srgbClr val="FF0000"/>
                  </a:solidFill>
                  <a:round/>
                  <a:headEnd/>
                  <a:tailEnd/>
                </a:ln>
                <a:solidFill>
                  <a:srgbClr val="FFFF00"/>
                </a:solidFill>
                <a:effectLst>
                  <a:outerShdw dist="35921" dir="2700000" sy="50000" kx="2115830" algn="bl" rotWithShape="0">
                    <a:srgbClr val="C0C0C0">
                      <a:alpha val="79999"/>
                    </a:srgbClr>
                  </a:outerShdw>
                </a:effectLst>
                <a:latin typeface="Arial Black"/>
              </a:rPr>
              <a:t>BİLGİ YUVAMIZIN KUZUCUKLARI</a:t>
            </a:r>
          </a:p>
        </p:txBody>
      </p:sp>
      <p:sp>
        <p:nvSpPr>
          <p:cNvPr id="14339" name="WordArt 14"/>
          <p:cNvSpPr>
            <a:spLocks noChangeArrowheads="1" noChangeShapeType="1" noTextEdit="1"/>
          </p:cNvSpPr>
          <p:nvPr/>
        </p:nvSpPr>
        <p:spPr bwMode="auto">
          <a:xfrm>
            <a:off x="1908175" y="5429250"/>
            <a:ext cx="4895850" cy="663575"/>
          </a:xfrm>
          <a:prstGeom prst="rect">
            <a:avLst/>
          </a:prstGeom>
        </p:spPr>
        <p:txBody>
          <a:bodyPr wrap="none" fromWordArt="1">
            <a:prstTxWarp prst="textPlain">
              <a:avLst>
                <a:gd name="adj" fmla="val 50000"/>
              </a:avLst>
            </a:prstTxWarp>
          </a:bodyPr>
          <a:lstStyle/>
          <a:p>
            <a:pPr algn="ctr"/>
            <a:r>
              <a:rPr lang="tr-TR" sz="3600" kern="10">
                <a:ln w="12700">
                  <a:solidFill>
                    <a:srgbClr val="FF0000"/>
                  </a:solidFill>
                  <a:round/>
                  <a:headEnd/>
                  <a:tailEnd/>
                </a:ln>
                <a:solidFill>
                  <a:srgbClr val="FFFF00"/>
                </a:solidFill>
                <a:effectLst>
                  <a:outerShdw dist="35921" dir="2700000" sy="50000" kx="2115830" algn="bl" rotWithShape="0">
                    <a:srgbClr val="C0C0C0">
                      <a:alpha val="79999"/>
                    </a:srgbClr>
                  </a:outerShdw>
                </a:effectLst>
                <a:latin typeface="Arial Black"/>
              </a:rPr>
              <a:t>Tuncay YILDIRICI</a:t>
            </a:r>
          </a:p>
        </p:txBody>
      </p:sp>
      <p:pic>
        <p:nvPicPr>
          <p:cNvPr id="14340" name="Picture 7" descr="http://www.hilalhaber.com/images/haberler/9_uncu_sinifta_basari_dusuyor_h7139.gif"/>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214313" y="2286000"/>
            <a:ext cx="2214562" cy="2214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41" name="Picture 9" descr="kitap gifleri ile ilgili görsel sonucu"/>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2643188" y="2214563"/>
            <a:ext cx="3638550" cy="2571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42" name="Picture 8" descr="ÖĞRENCİ GİFLERİ ile ilgili görsel sonucu"/>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6786563" y="2143125"/>
            <a:ext cx="1866900" cy="2590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fad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750" y="0"/>
            <a:ext cx="911225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Metin kutusu 2"/>
          <p:cNvSpPr txBox="1">
            <a:spLocks noChangeArrowheads="1"/>
          </p:cNvSpPr>
          <p:nvPr/>
        </p:nvSpPr>
        <p:spPr bwMode="auto">
          <a:xfrm>
            <a:off x="442913" y="3305175"/>
            <a:ext cx="3768725"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b="1">
                <a:solidFill>
                  <a:schemeClr val="tx1"/>
                </a:solidFill>
                <a:latin typeface="Arial" charset="0"/>
              </a:defRPr>
            </a:lvl1pPr>
            <a:lvl2pPr marL="742950" indent="-285750">
              <a:defRPr b="1">
                <a:solidFill>
                  <a:schemeClr val="tx1"/>
                </a:solidFill>
                <a:latin typeface="Arial" charset="0"/>
              </a:defRPr>
            </a:lvl2pPr>
            <a:lvl3pPr marL="1143000" indent="-228600">
              <a:defRPr b="1">
                <a:solidFill>
                  <a:schemeClr val="tx1"/>
                </a:solidFill>
                <a:latin typeface="Arial" charset="0"/>
              </a:defRPr>
            </a:lvl3pPr>
            <a:lvl4pPr marL="1600200" indent="-228600">
              <a:defRPr b="1">
                <a:solidFill>
                  <a:schemeClr val="tx1"/>
                </a:solidFill>
                <a:latin typeface="Arial" charset="0"/>
              </a:defRPr>
            </a:lvl4pPr>
            <a:lvl5pPr marL="2057400" indent="-228600">
              <a:defRPr b="1">
                <a:solidFill>
                  <a:schemeClr val="tx1"/>
                </a:solidFill>
                <a:latin typeface="Arial" charset="0"/>
              </a:defRPr>
            </a:lvl5pPr>
            <a:lvl6pPr marL="2514600" indent="-228600" eaLnBrk="0" fontAlgn="base" hangingPunct="0">
              <a:spcBef>
                <a:spcPct val="0"/>
              </a:spcBef>
              <a:spcAft>
                <a:spcPct val="0"/>
              </a:spcAft>
              <a:defRPr b="1">
                <a:solidFill>
                  <a:schemeClr val="tx1"/>
                </a:solidFill>
                <a:latin typeface="Arial" charset="0"/>
              </a:defRPr>
            </a:lvl6pPr>
            <a:lvl7pPr marL="2971800" indent="-228600" eaLnBrk="0" fontAlgn="base" hangingPunct="0">
              <a:spcBef>
                <a:spcPct val="0"/>
              </a:spcBef>
              <a:spcAft>
                <a:spcPct val="0"/>
              </a:spcAft>
              <a:defRPr b="1">
                <a:solidFill>
                  <a:schemeClr val="tx1"/>
                </a:solidFill>
                <a:latin typeface="Arial" charset="0"/>
              </a:defRPr>
            </a:lvl7pPr>
            <a:lvl8pPr marL="3429000" indent="-228600" eaLnBrk="0" fontAlgn="base" hangingPunct="0">
              <a:spcBef>
                <a:spcPct val="0"/>
              </a:spcBef>
              <a:spcAft>
                <a:spcPct val="0"/>
              </a:spcAft>
              <a:defRPr b="1">
                <a:solidFill>
                  <a:schemeClr val="tx1"/>
                </a:solidFill>
                <a:latin typeface="Arial" charset="0"/>
              </a:defRPr>
            </a:lvl8pPr>
            <a:lvl9pPr marL="3886200" indent="-228600" eaLnBrk="0" fontAlgn="base" hangingPunct="0">
              <a:spcBef>
                <a:spcPct val="0"/>
              </a:spcBef>
              <a:spcAft>
                <a:spcPct val="0"/>
              </a:spcAft>
              <a:defRPr b="1">
                <a:solidFill>
                  <a:schemeClr val="tx1"/>
                </a:solidFill>
                <a:latin typeface="Arial" charset="0"/>
              </a:defRPr>
            </a:lvl9pPr>
          </a:lstStyle>
          <a:p>
            <a:r>
              <a:rPr lang="tr-TR" sz="2400">
                <a:latin typeface="Yavuz Bagis Dik Temel" pitchFamily="34" charset="-94"/>
                <a:cs typeface="Arial" charset="0"/>
              </a:rPr>
              <a:t>Latin alfabesinin tanıtımı yapıldı.</a:t>
            </a:r>
          </a:p>
        </p:txBody>
      </p:sp>
      <p:sp>
        <p:nvSpPr>
          <p:cNvPr id="4" name="Metin kutusu 3"/>
          <p:cNvSpPr txBox="1">
            <a:spLocks noChangeArrowheads="1"/>
          </p:cNvSpPr>
          <p:nvPr/>
        </p:nvSpPr>
        <p:spPr bwMode="auto">
          <a:xfrm>
            <a:off x="5118100" y="3181350"/>
            <a:ext cx="3995738"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b="1">
                <a:solidFill>
                  <a:schemeClr val="tx1"/>
                </a:solidFill>
                <a:latin typeface="Arial" charset="0"/>
              </a:defRPr>
            </a:lvl1pPr>
            <a:lvl2pPr marL="742950" indent="-285750">
              <a:defRPr b="1">
                <a:solidFill>
                  <a:schemeClr val="tx1"/>
                </a:solidFill>
                <a:latin typeface="Arial" charset="0"/>
              </a:defRPr>
            </a:lvl2pPr>
            <a:lvl3pPr marL="1143000" indent="-228600">
              <a:defRPr b="1">
                <a:solidFill>
                  <a:schemeClr val="tx1"/>
                </a:solidFill>
                <a:latin typeface="Arial" charset="0"/>
              </a:defRPr>
            </a:lvl3pPr>
            <a:lvl4pPr marL="1600200" indent="-228600">
              <a:defRPr b="1">
                <a:solidFill>
                  <a:schemeClr val="tx1"/>
                </a:solidFill>
                <a:latin typeface="Arial" charset="0"/>
              </a:defRPr>
            </a:lvl4pPr>
            <a:lvl5pPr marL="2057400" indent="-228600">
              <a:defRPr b="1">
                <a:solidFill>
                  <a:schemeClr val="tx1"/>
                </a:solidFill>
                <a:latin typeface="Arial" charset="0"/>
              </a:defRPr>
            </a:lvl5pPr>
            <a:lvl6pPr marL="2514600" indent="-228600" eaLnBrk="0" fontAlgn="base" hangingPunct="0">
              <a:spcBef>
                <a:spcPct val="0"/>
              </a:spcBef>
              <a:spcAft>
                <a:spcPct val="0"/>
              </a:spcAft>
              <a:defRPr b="1">
                <a:solidFill>
                  <a:schemeClr val="tx1"/>
                </a:solidFill>
                <a:latin typeface="Arial" charset="0"/>
              </a:defRPr>
            </a:lvl6pPr>
            <a:lvl7pPr marL="2971800" indent="-228600" eaLnBrk="0" fontAlgn="base" hangingPunct="0">
              <a:spcBef>
                <a:spcPct val="0"/>
              </a:spcBef>
              <a:spcAft>
                <a:spcPct val="0"/>
              </a:spcAft>
              <a:defRPr b="1">
                <a:solidFill>
                  <a:schemeClr val="tx1"/>
                </a:solidFill>
                <a:latin typeface="Arial" charset="0"/>
              </a:defRPr>
            </a:lvl7pPr>
            <a:lvl8pPr marL="3429000" indent="-228600" eaLnBrk="0" fontAlgn="base" hangingPunct="0">
              <a:spcBef>
                <a:spcPct val="0"/>
              </a:spcBef>
              <a:spcAft>
                <a:spcPct val="0"/>
              </a:spcAft>
              <a:defRPr b="1">
                <a:solidFill>
                  <a:schemeClr val="tx1"/>
                </a:solidFill>
                <a:latin typeface="Arial" charset="0"/>
              </a:defRPr>
            </a:lvl8pPr>
            <a:lvl9pPr marL="3886200" indent="-228600" eaLnBrk="0" fontAlgn="base" hangingPunct="0">
              <a:spcBef>
                <a:spcPct val="0"/>
              </a:spcBef>
              <a:spcAft>
                <a:spcPct val="0"/>
              </a:spcAft>
              <a:defRPr b="1">
                <a:solidFill>
                  <a:schemeClr val="tx1"/>
                </a:solidFill>
                <a:latin typeface="Arial" charset="0"/>
              </a:defRPr>
            </a:lvl9pPr>
          </a:lstStyle>
          <a:p>
            <a:r>
              <a:rPr lang="tr-TR" sz="2400">
                <a:latin typeface="Yavuz Bagis Dik Temel" pitchFamily="34" charset="-94"/>
                <a:cs typeface="Arial" charset="0"/>
              </a:rPr>
              <a:t>Türk diline ait yeni kelimeler türetildi.</a:t>
            </a:r>
          </a:p>
        </p:txBody>
      </p:sp>
      <p:sp>
        <p:nvSpPr>
          <p:cNvPr id="5" name="Metin kutusu 4"/>
          <p:cNvSpPr txBox="1">
            <a:spLocks noChangeArrowheads="1"/>
          </p:cNvSpPr>
          <p:nvPr/>
        </p:nvSpPr>
        <p:spPr bwMode="auto">
          <a:xfrm>
            <a:off x="603250" y="6021388"/>
            <a:ext cx="4184650" cy="738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b="1">
                <a:solidFill>
                  <a:schemeClr val="tx1"/>
                </a:solidFill>
                <a:latin typeface="Arial" charset="0"/>
              </a:defRPr>
            </a:lvl1pPr>
            <a:lvl2pPr marL="742950" indent="-285750">
              <a:defRPr b="1">
                <a:solidFill>
                  <a:schemeClr val="tx1"/>
                </a:solidFill>
                <a:latin typeface="Arial" charset="0"/>
              </a:defRPr>
            </a:lvl2pPr>
            <a:lvl3pPr marL="1143000" indent="-228600">
              <a:defRPr b="1">
                <a:solidFill>
                  <a:schemeClr val="tx1"/>
                </a:solidFill>
                <a:latin typeface="Arial" charset="0"/>
              </a:defRPr>
            </a:lvl3pPr>
            <a:lvl4pPr marL="1600200" indent="-228600">
              <a:defRPr b="1">
                <a:solidFill>
                  <a:schemeClr val="tx1"/>
                </a:solidFill>
                <a:latin typeface="Arial" charset="0"/>
              </a:defRPr>
            </a:lvl4pPr>
            <a:lvl5pPr marL="2057400" indent="-228600">
              <a:defRPr b="1">
                <a:solidFill>
                  <a:schemeClr val="tx1"/>
                </a:solidFill>
                <a:latin typeface="Arial" charset="0"/>
              </a:defRPr>
            </a:lvl5pPr>
            <a:lvl6pPr marL="2514600" indent="-228600" eaLnBrk="0" fontAlgn="base" hangingPunct="0">
              <a:spcBef>
                <a:spcPct val="0"/>
              </a:spcBef>
              <a:spcAft>
                <a:spcPct val="0"/>
              </a:spcAft>
              <a:defRPr b="1">
                <a:solidFill>
                  <a:schemeClr val="tx1"/>
                </a:solidFill>
                <a:latin typeface="Arial" charset="0"/>
              </a:defRPr>
            </a:lvl6pPr>
            <a:lvl7pPr marL="2971800" indent="-228600" eaLnBrk="0" fontAlgn="base" hangingPunct="0">
              <a:spcBef>
                <a:spcPct val="0"/>
              </a:spcBef>
              <a:spcAft>
                <a:spcPct val="0"/>
              </a:spcAft>
              <a:defRPr b="1">
                <a:solidFill>
                  <a:schemeClr val="tx1"/>
                </a:solidFill>
                <a:latin typeface="Arial" charset="0"/>
              </a:defRPr>
            </a:lvl7pPr>
            <a:lvl8pPr marL="3429000" indent="-228600" eaLnBrk="0" fontAlgn="base" hangingPunct="0">
              <a:spcBef>
                <a:spcPct val="0"/>
              </a:spcBef>
              <a:spcAft>
                <a:spcPct val="0"/>
              </a:spcAft>
              <a:defRPr b="1">
                <a:solidFill>
                  <a:schemeClr val="tx1"/>
                </a:solidFill>
                <a:latin typeface="Arial" charset="0"/>
              </a:defRPr>
            </a:lvl8pPr>
            <a:lvl9pPr marL="3886200" indent="-228600" eaLnBrk="0" fontAlgn="base" hangingPunct="0">
              <a:spcBef>
                <a:spcPct val="0"/>
              </a:spcBef>
              <a:spcAft>
                <a:spcPct val="0"/>
              </a:spcAft>
              <a:defRPr b="1">
                <a:solidFill>
                  <a:schemeClr val="tx1"/>
                </a:solidFill>
                <a:latin typeface="Arial" charset="0"/>
              </a:defRPr>
            </a:lvl9pPr>
          </a:lstStyle>
          <a:p>
            <a:r>
              <a:rPr lang="tr-TR" sz="2400">
                <a:latin typeface="Yavuz Bagis Dik Temel" pitchFamily="34" charset="-94"/>
                <a:cs typeface="Arial" charset="0"/>
              </a:rPr>
              <a:t>Atatürk derslere bizzat katılmıştır.</a:t>
            </a:r>
          </a:p>
        </p:txBody>
      </p:sp>
      <p:sp>
        <p:nvSpPr>
          <p:cNvPr id="6" name="Metin kutusu 5"/>
          <p:cNvSpPr txBox="1">
            <a:spLocks noChangeArrowheads="1"/>
          </p:cNvSpPr>
          <p:nvPr/>
        </p:nvSpPr>
        <p:spPr bwMode="auto">
          <a:xfrm>
            <a:off x="5118100" y="5775325"/>
            <a:ext cx="3816350"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b="1">
                <a:solidFill>
                  <a:schemeClr val="tx1"/>
                </a:solidFill>
                <a:latin typeface="Arial" charset="0"/>
              </a:defRPr>
            </a:lvl1pPr>
            <a:lvl2pPr marL="742950" indent="-285750">
              <a:defRPr b="1">
                <a:solidFill>
                  <a:schemeClr val="tx1"/>
                </a:solidFill>
                <a:latin typeface="Arial" charset="0"/>
              </a:defRPr>
            </a:lvl2pPr>
            <a:lvl3pPr marL="1143000" indent="-228600">
              <a:defRPr b="1">
                <a:solidFill>
                  <a:schemeClr val="tx1"/>
                </a:solidFill>
                <a:latin typeface="Arial" charset="0"/>
              </a:defRPr>
            </a:lvl3pPr>
            <a:lvl4pPr marL="1600200" indent="-228600">
              <a:defRPr b="1">
                <a:solidFill>
                  <a:schemeClr val="tx1"/>
                </a:solidFill>
                <a:latin typeface="Arial" charset="0"/>
              </a:defRPr>
            </a:lvl4pPr>
            <a:lvl5pPr marL="2057400" indent="-228600">
              <a:defRPr b="1">
                <a:solidFill>
                  <a:schemeClr val="tx1"/>
                </a:solidFill>
                <a:latin typeface="Arial" charset="0"/>
              </a:defRPr>
            </a:lvl5pPr>
            <a:lvl6pPr marL="2514600" indent="-228600" eaLnBrk="0" fontAlgn="base" hangingPunct="0">
              <a:spcBef>
                <a:spcPct val="0"/>
              </a:spcBef>
              <a:spcAft>
                <a:spcPct val="0"/>
              </a:spcAft>
              <a:defRPr b="1">
                <a:solidFill>
                  <a:schemeClr val="tx1"/>
                </a:solidFill>
                <a:latin typeface="Arial" charset="0"/>
              </a:defRPr>
            </a:lvl6pPr>
            <a:lvl7pPr marL="2971800" indent="-228600" eaLnBrk="0" fontAlgn="base" hangingPunct="0">
              <a:spcBef>
                <a:spcPct val="0"/>
              </a:spcBef>
              <a:spcAft>
                <a:spcPct val="0"/>
              </a:spcAft>
              <a:defRPr b="1">
                <a:solidFill>
                  <a:schemeClr val="tx1"/>
                </a:solidFill>
                <a:latin typeface="Arial" charset="0"/>
              </a:defRPr>
            </a:lvl7pPr>
            <a:lvl8pPr marL="3429000" indent="-228600" eaLnBrk="0" fontAlgn="base" hangingPunct="0">
              <a:spcBef>
                <a:spcPct val="0"/>
              </a:spcBef>
              <a:spcAft>
                <a:spcPct val="0"/>
              </a:spcAft>
              <a:defRPr b="1">
                <a:solidFill>
                  <a:schemeClr val="tx1"/>
                </a:solidFill>
                <a:latin typeface="Arial" charset="0"/>
              </a:defRPr>
            </a:lvl8pPr>
            <a:lvl9pPr marL="3886200" indent="-228600" eaLnBrk="0" fontAlgn="base" hangingPunct="0">
              <a:spcBef>
                <a:spcPct val="0"/>
              </a:spcBef>
              <a:spcAft>
                <a:spcPct val="0"/>
              </a:spcAft>
              <a:defRPr b="1">
                <a:solidFill>
                  <a:schemeClr val="tx1"/>
                </a:solidFill>
                <a:latin typeface="Arial" charset="0"/>
              </a:defRPr>
            </a:lvl9pPr>
          </a:lstStyle>
          <a:p>
            <a:r>
              <a:rPr lang="tr-TR" sz="2400">
                <a:latin typeface="Yavuz Bagis Dik Temel" pitchFamily="34" charset="-94"/>
                <a:cs typeface="Arial" charset="0"/>
              </a:rPr>
              <a:t>Türk Dil Kurumun kurulması için çalışmalar yaptı.</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by="(-#ppt_w*2)" calcmode="lin" valueType="num">
                                      <p:cBhvr rctx="PPT">
                                        <p:cTn id="7" dur="500" autoRev="1" fill="hold">
                                          <p:stCondLst>
                                            <p:cond delay="0"/>
                                          </p:stCondLst>
                                        </p:cTn>
                                        <p:tgtEl>
                                          <p:spTgt spid="3"/>
                                        </p:tgtEl>
                                        <p:attrNameLst>
                                          <p:attrName>ppt_w</p:attrName>
                                        </p:attrNameLst>
                                      </p:cBhvr>
                                    </p:anim>
                                    <p:anim by="(#ppt_w*0.50)" calcmode="lin" valueType="num">
                                      <p:cBhvr>
                                        <p:cTn id="8" dur="500" decel="50000" autoRev="1" fill="hold">
                                          <p:stCondLst>
                                            <p:cond delay="0"/>
                                          </p:stCondLst>
                                        </p:cTn>
                                        <p:tgtEl>
                                          <p:spTgt spid="3"/>
                                        </p:tgtEl>
                                        <p:attrNameLst>
                                          <p:attrName>ppt_x</p:attrName>
                                        </p:attrNameLst>
                                      </p:cBhvr>
                                    </p:anim>
                                    <p:anim from="(-#ppt_h/2)" to="(#ppt_y)" calcmode="lin" valueType="num">
                                      <p:cBhvr>
                                        <p:cTn id="9" dur="1000" fill="hold">
                                          <p:stCondLst>
                                            <p:cond delay="0"/>
                                          </p:stCondLst>
                                        </p:cTn>
                                        <p:tgtEl>
                                          <p:spTgt spid="3"/>
                                        </p:tgtEl>
                                        <p:attrNameLst>
                                          <p:attrName>ppt_y</p:attrName>
                                        </p:attrNameLst>
                                      </p:cBhvr>
                                    </p:anim>
                                    <p:animRot by="21600000">
                                      <p:cBhvr>
                                        <p:cTn id="10" dur="1000" fill="hold">
                                          <p:stCondLst>
                                            <p:cond delay="0"/>
                                          </p:stCondLst>
                                        </p:cTn>
                                        <p:tgtEl>
                                          <p:spTgt spid="3"/>
                                        </p:tgtEl>
                                        <p:attrNameLst>
                                          <p:attrName>r</p:attrName>
                                        </p:attrNameLst>
                                      </p:cBhvr>
                                    </p:animRot>
                                  </p:childTnLst>
                                </p:cTn>
                              </p:par>
                            </p:childTnLst>
                          </p:cTn>
                        </p:par>
                      </p:childTnLst>
                    </p:cTn>
                  </p:par>
                  <p:par>
                    <p:cTn id="11" fill="hold" nodeType="clickPar">
                      <p:stCondLst>
                        <p:cond delay="indefinite"/>
                      </p:stCondLst>
                      <p:childTnLst>
                        <p:par>
                          <p:cTn id="12" fill="hold" nodeType="withGroup">
                            <p:stCondLst>
                              <p:cond delay="0"/>
                            </p:stCondLst>
                            <p:childTnLst>
                              <p:par>
                                <p:cTn id="13" presetID="56" presetClass="entr" presetSubtype="0" fill="hold" grpId="0" nodeType="clickEffect">
                                  <p:stCondLst>
                                    <p:cond delay="0"/>
                                  </p:stCondLst>
                                  <p:iterate type="lt">
                                    <p:tmPct val="10000"/>
                                  </p:iterate>
                                  <p:childTnLst>
                                    <p:set>
                                      <p:cBhvr>
                                        <p:cTn id="14" dur="1" fill="hold">
                                          <p:stCondLst>
                                            <p:cond delay="0"/>
                                          </p:stCondLst>
                                        </p:cTn>
                                        <p:tgtEl>
                                          <p:spTgt spid="4"/>
                                        </p:tgtEl>
                                        <p:attrNameLst>
                                          <p:attrName>style.visibility</p:attrName>
                                        </p:attrNameLst>
                                      </p:cBhvr>
                                      <p:to>
                                        <p:strVal val="visible"/>
                                      </p:to>
                                    </p:set>
                                    <p:anim by="(-#ppt_w*2)" calcmode="lin" valueType="num">
                                      <p:cBhvr rctx="PPT">
                                        <p:cTn id="15" dur="500" autoRev="1" fill="hold">
                                          <p:stCondLst>
                                            <p:cond delay="0"/>
                                          </p:stCondLst>
                                        </p:cTn>
                                        <p:tgtEl>
                                          <p:spTgt spid="4"/>
                                        </p:tgtEl>
                                        <p:attrNameLst>
                                          <p:attrName>ppt_w</p:attrName>
                                        </p:attrNameLst>
                                      </p:cBhvr>
                                    </p:anim>
                                    <p:anim by="(#ppt_w*0.50)" calcmode="lin" valueType="num">
                                      <p:cBhvr>
                                        <p:cTn id="16" dur="500" decel="50000" autoRev="1" fill="hold">
                                          <p:stCondLst>
                                            <p:cond delay="0"/>
                                          </p:stCondLst>
                                        </p:cTn>
                                        <p:tgtEl>
                                          <p:spTgt spid="4"/>
                                        </p:tgtEl>
                                        <p:attrNameLst>
                                          <p:attrName>ppt_x</p:attrName>
                                        </p:attrNameLst>
                                      </p:cBhvr>
                                    </p:anim>
                                    <p:anim from="(-#ppt_h/2)" to="(#ppt_y)" calcmode="lin" valueType="num">
                                      <p:cBhvr>
                                        <p:cTn id="17" dur="1000" fill="hold">
                                          <p:stCondLst>
                                            <p:cond delay="0"/>
                                          </p:stCondLst>
                                        </p:cTn>
                                        <p:tgtEl>
                                          <p:spTgt spid="4"/>
                                        </p:tgtEl>
                                        <p:attrNameLst>
                                          <p:attrName>ppt_y</p:attrName>
                                        </p:attrNameLst>
                                      </p:cBhvr>
                                    </p:anim>
                                    <p:animRot by="21600000">
                                      <p:cBhvr>
                                        <p:cTn id="18" dur="1000" fill="hold">
                                          <p:stCondLst>
                                            <p:cond delay="0"/>
                                          </p:stCondLst>
                                        </p:cTn>
                                        <p:tgtEl>
                                          <p:spTgt spid="4"/>
                                        </p:tgtEl>
                                        <p:attrNameLst>
                                          <p:attrName>r</p:attrName>
                                        </p:attrNameLst>
                                      </p:cBhvr>
                                    </p:animRot>
                                  </p:childTnLst>
                                </p:cTn>
                              </p:par>
                            </p:childTnLst>
                          </p:cTn>
                        </p:par>
                      </p:childTnLst>
                    </p:cTn>
                  </p:par>
                  <p:par>
                    <p:cTn id="19" fill="hold" nodeType="clickPar">
                      <p:stCondLst>
                        <p:cond delay="indefinite"/>
                      </p:stCondLst>
                      <p:childTnLst>
                        <p:par>
                          <p:cTn id="20" fill="hold" nodeType="withGroup">
                            <p:stCondLst>
                              <p:cond delay="0"/>
                            </p:stCondLst>
                            <p:childTnLst>
                              <p:par>
                                <p:cTn id="21" presetID="56" presetClass="entr" presetSubtype="0" fill="hold" grpId="0" nodeType="clickEffect">
                                  <p:stCondLst>
                                    <p:cond delay="0"/>
                                  </p:stCondLst>
                                  <p:iterate type="lt">
                                    <p:tmPct val="10000"/>
                                  </p:iterate>
                                  <p:childTnLst>
                                    <p:set>
                                      <p:cBhvr>
                                        <p:cTn id="22" dur="1" fill="hold">
                                          <p:stCondLst>
                                            <p:cond delay="0"/>
                                          </p:stCondLst>
                                        </p:cTn>
                                        <p:tgtEl>
                                          <p:spTgt spid="5"/>
                                        </p:tgtEl>
                                        <p:attrNameLst>
                                          <p:attrName>style.visibility</p:attrName>
                                        </p:attrNameLst>
                                      </p:cBhvr>
                                      <p:to>
                                        <p:strVal val="visible"/>
                                      </p:to>
                                    </p:set>
                                    <p:anim by="(-#ppt_w*2)" calcmode="lin" valueType="num">
                                      <p:cBhvr rctx="PPT">
                                        <p:cTn id="23" dur="500" autoRev="1" fill="hold">
                                          <p:stCondLst>
                                            <p:cond delay="0"/>
                                          </p:stCondLst>
                                        </p:cTn>
                                        <p:tgtEl>
                                          <p:spTgt spid="5"/>
                                        </p:tgtEl>
                                        <p:attrNameLst>
                                          <p:attrName>ppt_w</p:attrName>
                                        </p:attrNameLst>
                                      </p:cBhvr>
                                    </p:anim>
                                    <p:anim by="(#ppt_w*0.50)" calcmode="lin" valueType="num">
                                      <p:cBhvr>
                                        <p:cTn id="24" dur="500" decel="50000" autoRev="1" fill="hold">
                                          <p:stCondLst>
                                            <p:cond delay="0"/>
                                          </p:stCondLst>
                                        </p:cTn>
                                        <p:tgtEl>
                                          <p:spTgt spid="5"/>
                                        </p:tgtEl>
                                        <p:attrNameLst>
                                          <p:attrName>ppt_x</p:attrName>
                                        </p:attrNameLst>
                                      </p:cBhvr>
                                    </p:anim>
                                    <p:anim from="(-#ppt_h/2)" to="(#ppt_y)" calcmode="lin" valueType="num">
                                      <p:cBhvr>
                                        <p:cTn id="25" dur="1000" fill="hold">
                                          <p:stCondLst>
                                            <p:cond delay="0"/>
                                          </p:stCondLst>
                                        </p:cTn>
                                        <p:tgtEl>
                                          <p:spTgt spid="5"/>
                                        </p:tgtEl>
                                        <p:attrNameLst>
                                          <p:attrName>ppt_y</p:attrName>
                                        </p:attrNameLst>
                                      </p:cBhvr>
                                    </p:anim>
                                    <p:animRot by="21600000">
                                      <p:cBhvr>
                                        <p:cTn id="26" dur="1000" fill="hold">
                                          <p:stCondLst>
                                            <p:cond delay="0"/>
                                          </p:stCondLst>
                                        </p:cTn>
                                        <p:tgtEl>
                                          <p:spTgt spid="5"/>
                                        </p:tgtEl>
                                        <p:attrNameLst>
                                          <p:attrName>r</p:attrName>
                                        </p:attrNameLst>
                                      </p:cBhvr>
                                    </p:animRot>
                                  </p:childTnLst>
                                </p:cTn>
                              </p:par>
                            </p:childTnLst>
                          </p:cTn>
                        </p:par>
                      </p:childTnLst>
                    </p:cTn>
                  </p:par>
                  <p:par>
                    <p:cTn id="27" fill="hold" nodeType="clickPar">
                      <p:stCondLst>
                        <p:cond delay="indefinite"/>
                      </p:stCondLst>
                      <p:childTnLst>
                        <p:par>
                          <p:cTn id="28" fill="hold" nodeType="withGroup">
                            <p:stCondLst>
                              <p:cond delay="0"/>
                            </p:stCondLst>
                            <p:childTnLst>
                              <p:par>
                                <p:cTn id="29" presetID="56" presetClass="entr" presetSubtype="0" fill="hold" grpId="0" nodeType="clickEffect">
                                  <p:stCondLst>
                                    <p:cond delay="0"/>
                                  </p:stCondLst>
                                  <p:iterate type="lt">
                                    <p:tmPct val="10000"/>
                                  </p:iterate>
                                  <p:childTnLst>
                                    <p:set>
                                      <p:cBhvr>
                                        <p:cTn id="30" dur="1" fill="hold">
                                          <p:stCondLst>
                                            <p:cond delay="0"/>
                                          </p:stCondLst>
                                        </p:cTn>
                                        <p:tgtEl>
                                          <p:spTgt spid="6"/>
                                        </p:tgtEl>
                                        <p:attrNameLst>
                                          <p:attrName>style.visibility</p:attrName>
                                        </p:attrNameLst>
                                      </p:cBhvr>
                                      <p:to>
                                        <p:strVal val="visible"/>
                                      </p:to>
                                    </p:set>
                                    <p:anim by="(-#ppt_w*2)" calcmode="lin" valueType="num">
                                      <p:cBhvr rctx="PPT">
                                        <p:cTn id="31" dur="500" autoRev="1" fill="hold">
                                          <p:stCondLst>
                                            <p:cond delay="0"/>
                                          </p:stCondLst>
                                        </p:cTn>
                                        <p:tgtEl>
                                          <p:spTgt spid="6"/>
                                        </p:tgtEl>
                                        <p:attrNameLst>
                                          <p:attrName>ppt_w</p:attrName>
                                        </p:attrNameLst>
                                      </p:cBhvr>
                                    </p:anim>
                                    <p:anim by="(#ppt_w*0.50)" calcmode="lin" valueType="num">
                                      <p:cBhvr>
                                        <p:cTn id="32" dur="500" decel="50000" autoRev="1" fill="hold">
                                          <p:stCondLst>
                                            <p:cond delay="0"/>
                                          </p:stCondLst>
                                        </p:cTn>
                                        <p:tgtEl>
                                          <p:spTgt spid="6"/>
                                        </p:tgtEl>
                                        <p:attrNameLst>
                                          <p:attrName>ppt_x</p:attrName>
                                        </p:attrNameLst>
                                      </p:cBhvr>
                                    </p:anim>
                                    <p:anim from="(-#ppt_h/2)" to="(#ppt_y)" calcmode="lin" valueType="num">
                                      <p:cBhvr>
                                        <p:cTn id="33" dur="1000" fill="hold">
                                          <p:stCondLst>
                                            <p:cond delay="0"/>
                                          </p:stCondLst>
                                        </p:cTn>
                                        <p:tgtEl>
                                          <p:spTgt spid="6"/>
                                        </p:tgtEl>
                                        <p:attrNameLst>
                                          <p:attrName>ppt_y</p:attrName>
                                        </p:attrNameLst>
                                      </p:cBhvr>
                                    </p:anim>
                                    <p:animRot by="21600000">
                                      <p:cBhvr>
                                        <p:cTn id="34" dur="1000" fill="hold">
                                          <p:stCondLst>
                                            <p:cond delay="0"/>
                                          </p:stCondLst>
                                        </p:cTn>
                                        <p:tgtEl>
                                          <p:spTgt spid="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2225"/>
            <a:ext cx="9001125" cy="6880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Metin kutusu 2"/>
          <p:cNvSpPr txBox="1">
            <a:spLocks noChangeArrowheads="1"/>
          </p:cNvSpPr>
          <p:nvPr/>
        </p:nvSpPr>
        <p:spPr bwMode="auto">
          <a:xfrm>
            <a:off x="1835150" y="2636838"/>
            <a:ext cx="6337300" cy="3878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b="1">
                <a:solidFill>
                  <a:schemeClr val="tx1"/>
                </a:solidFill>
                <a:latin typeface="Arial" charset="0"/>
              </a:defRPr>
            </a:lvl1pPr>
            <a:lvl2pPr marL="742950" indent="-285750">
              <a:defRPr b="1">
                <a:solidFill>
                  <a:schemeClr val="tx1"/>
                </a:solidFill>
                <a:latin typeface="Arial" charset="0"/>
              </a:defRPr>
            </a:lvl2pPr>
            <a:lvl3pPr marL="1143000" indent="-228600">
              <a:defRPr b="1">
                <a:solidFill>
                  <a:schemeClr val="tx1"/>
                </a:solidFill>
                <a:latin typeface="Arial" charset="0"/>
              </a:defRPr>
            </a:lvl3pPr>
            <a:lvl4pPr marL="1600200" indent="-228600">
              <a:defRPr b="1">
                <a:solidFill>
                  <a:schemeClr val="tx1"/>
                </a:solidFill>
                <a:latin typeface="Arial" charset="0"/>
              </a:defRPr>
            </a:lvl4pPr>
            <a:lvl5pPr marL="2057400" indent="-228600">
              <a:defRPr b="1">
                <a:solidFill>
                  <a:schemeClr val="tx1"/>
                </a:solidFill>
                <a:latin typeface="Arial" charset="0"/>
              </a:defRPr>
            </a:lvl5pPr>
            <a:lvl6pPr marL="2514600" indent="-228600" eaLnBrk="0" fontAlgn="base" hangingPunct="0">
              <a:spcBef>
                <a:spcPct val="0"/>
              </a:spcBef>
              <a:spcAft>
                <a:spcPct val="0"/>
              </a:spcAft>
              <a:defRPr b="1">
                <a:solidFill>
                  <a:schemeClr val="tx1"/>
                </a:solidFill>
                <a:latin typeface="Arial" charset="0"/>
              </a:defRPr>
            </a:lvl6pPr>
            <a:lvl7pPr marL="2971800" indent="-228600" eaLnBrk="0" fontAlgn="base" hangingPunct="0">
              <a:spcBef>
                <a:spcPct val="0"/>
              </a:spcBef>
              <a:spcAft>
                <a:spcPct val="0"/>
              </a:spcAft>
              <a:defRPr b="1">
                <a:solidFill>
                  <a:schemeClr val="tx1"/>
                </a:solidFill>
                <a:latin typeface="Arial" charset="0"/>
              </a:defRPr>
            </a:lvl7pPr>
            <a:lvl8pPr marL="3429000" indent="-228600" eaLnBrk="0" fontAlgn="base" hangingPunct="0">
              <a:spcBef>
                <a:spcPct val="0"/>
              </a:spcBef>
              <a:spcAft>
                <a:spcPct val="0"/>
              </a:spcAft>
              <a:defRPr b="1">
                <a:solidFill>
                  <a:schemeClr val="tx1"/>
                </a:solidFill>
                <a:latin typeface="Arial" charset="0"/>
              </a:defRPr>
            </a:lvl8pPr>
            <a:lvl9pPr marL="3886200" indent="-228600" eaLnBrk="0" fontAlgn="base" hangingPunct="0">
              <a:spcBef>
                <a:spcPct val="0"/>
              </a:spcBef>
              <a:spcAft>
                <a:spcPct val="0"/>
              </a:spcAft>
              <a:defRPr b="1">
                <a:solidFill>
                  <a:schemeClr val="tx1"/>
                </a:solidFill>
                <a:latin typeface="Arial" charset="0"/>
              </a:defRPr>
            </a:lvl9pPr>
          </a:lstStyle>
          <a:p>
            <a:r>
              <a:rPr lang="tr-TR" sz="2800">
                <a:latin typeface="Yavuz Bagis Dik Temel" pitchFamily="34" charset="-94"/>
                <a:cs typeface="Arial" charset="0"/>
              </a:rPr>
              <a:t>Dil demek toplum demek.</a:t>
            </a:r>
          </a:p>
          <a:p>
            <a:r>
              <a:rPr lang="tr-TR" sz="2800">
                <a:latin typeface="Yavuz Bagis Dik Temel" pitchFamily="34" charset="-94"/>
                <a:cs typeface="Arial" charset="0"/>
              </a:rPr>
              <a:t>Bağımsızlığın korunması demek.</a:t>
            </a:r>
          </a:p>
          <a:p>
            <a:r>
              <a:rPr lang="tr-TR" sz="2800">
                <a:latin typeface="Yavuz Bagis Dik Temel" pitchFamily="34" charset="-94"/>
                <a:cs typeface="Arial" charset="0"/>
              </a:rPr>
              <a:t>Dil demek mutluluk demek.</a:t>
            </a:r>
          </a:p>
          <a:p>
            <a:r>
              <a:rPr lang="tr-TR" sz="2800">
                <a:latin typeface="Yavuz Bagis Dik Temel" pitchFamily="34" charset="-94"/>
                <a:cs typeface="Arial" charset="0"/>
              </a:rPr>
              <a:t>Birlikte yaşamı kurmak demek.</a:t>
            </a:r>
          </a:p>
          <a:p>
            <a:endParaRPr lang="tr-TR" sz="2800">
              <a:latin typeface="Yavuz Bagis Dik Temel" pitchFamily="34" charset="-94"/>
              <a:cs typeface="Arial" charset="0"/>
            </a:endParaRPr>
          </a:p>
          <a:p>
            <a:r>
              <a:rPr lang="tr-TR" sz="2800">
                <a:latin typeface="Yavuz Bagis Dik Temel" pitchFamily="34" charset="-94"/>
                <a:cs typeface="Arial" charset="0"/>
              </a:rPr>
              <a:t>Diline sahip ol koru onu.</a:t>
            </a:r>
          </a:p>
          <a:p>
            <a:r>
              <a:rPr lang="tr-TR" sz="2800">
                <a:latin typeface="Yavuz Bagis Dik Temel" pitchFamily="34" charset="-94"/>
                <a:cs typeface="Arial" charset="0"/>
              </a:rPr>
              <a:t>O da kollasın yaşatsın toplumu.</a:t>
            </a:r>
          </a:p>
          <a:p>
            <a:r>
              <a:rPr lang="tr-TR" sz="2800">
                <a:latin typeface="Yavuz Bagis Dik Temel" pitchFamily="34" charset="-94"/>
                <a:cs typeface="Arial" charset="0"/>
              </a:rPr>
              <a:t>O olmazsa özgürlüğün de olmaz.</a:t>
            </a:r>
          </a:p>
          <a:p>
            <a:r>
              <a:rPr lang="tr-TR" sz="2800">
                <a:latin typeface="Yavuz Bagis Dik Temel" pitchFamily="34" charset="-94"/>
                <a:cs typeface="Arial" charset="0"/>
              </a:rPr>
              <a:t>Bağımsızlık giderse huzur da kalmaz.</a:t>
            </a:r>
          </a:p>
        </p:txBody>
      </p:sp>
      <p:sp>
        <p:nvSpPr>
          <p:cNvPr id="4" name="Metin kutusu 3"/>
          <p:cNvSpPr txBox="1">
            <a:spLocks noChangeArrowheads="1"/>
          </p:cNvSpPr>
          <p:nvPr/>
        </p:nvSpPr>
        <p:spPr bwMode="auto">
          <a:xfrm>
            <a:off x="2616200" y="1989138"/>
            <a:ext cx="37687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b="1">
                <a:solidFill>
                  <a:schemeClr val="tx1"/>
                </a:solidFill>
                <a:latin typeface="Arial" charset="0"/>
              </a:defRPr>
            </a:lvl1pPr>
            <a:lvl2pPr marL="742950" indent="-285750">
              <a:defRPr b="1">
                <a:solidFill>
                  <a:schemeClr val="tx1"/>
                </a:solidFill>
                <a:latin typeface="Arial" charset="0"/>
              </a:defRPr>
            </a:lvl2pPr>
            <a:lvl3pPr marL="1143000" indent="-228600">
              <a:defRPr b="1">
                <a:solidFill>
                  <a:schemeClr val="tx1"/>
                </a:solidFill>
                <a:latin typeface="Arial" charset="0"/>
              </a:defRPr>
            </a:lvl3pPr>
            <a:lvl4pPr marL="1600200" indent="-228600">
              <a:defRPr b="1">
                <a:solidFill>
                  <a:schemeClr val="tx1"/>
                </a:solidFill>
                <a:latin typeface="Arial" charset="0"/>
              </a:defRPr>
            </a:lvl4pPr>
            <a:lvl5pPr marL="2057400" indent="-228600">
              <a:defRPr b="1">
                <a:solidFill>
                  <a:schemeClr val="tx1"/>
                </a:solidFill>
                <a:latin typeface="Arial" charset="0"/>
              </a:defRPr>
            </a:lvl5pPr>
            <a:lvl6pPr marL="2514600" indent="-228600" eaLnBrk="0" fontAlgn="base" hangingPunct="0">
              <a:spcBef>
                <a:spcPct val="0"/>
              </a:spcBef>
              <a:spcAft>
                <a:spcPct val="0"/>
              </a:spcAft>
              <a:defRPr b="1">
                <a:solidFill>
                  <a:schemeClr val="tx1"/>
                </a:solidFill>
                <a:latin typeface="Arial" charset="0"/>
              </a:defRPr>
            </a:lvl6pPr>
            <a:lvl7pPr marL="2971800" indent="-228600" eaLnBrk="0" fontAlgn="base" hangingPunct="0">
              <a:spcBef>
                <a:spcPct val="0"/>
              </a:spcBef>
              <a:spcAft>
                <a:spcPct val="0"/>
              </a:spcAft>
              <a:defRPr b="1">
                <a:solidFill>
                  <a:schemeClr val="tx1"/>
                </a:solidFill>
                <a:latin typeface="Arial" charset="0"/>
              </a:defRPr>
            </a:lvl7pPr>
            <a:lvl8pPr marL="3429000" indent="-228600" eaLnBrk="0" fontAlgn="base" hangingPunct="0">
              <a:spcBef>
                <a:spcPct val="0"/>
              </a:spcBef>
              <a:spcAft>
                <a:spcPct val="0"/>
              </a:spcAft>
              <a:defRPr b="1">
                <a:solidFill>
                  <a:schemeClr val="tx1"/>
                </a:solidFill>
                <a:latin typeface="Arial" charset="0"/>
              </a:defRPr>
            </a:lvl8pPr>
            <a:lvl9pPr marL="3886200" indent="-228600" eaLnBrk="0" fontAlgn="base" hangingPunct="0">
              <a:spcBef>
                <a:spcPct val="0"/>
              </a:spcBef>
              <a:spcAft>
                <a:spcPct val="0"/>
              </a:spcAft>
              <a:defRPr b="1">
                <a:solidFill>
                  <a:schemeClr val="tx1"/>
                </a:solidFill>
                <a:latin typeface="Arial" charset="0"/>
              </a:defRPr>
            </a:lvl9pPr>
          </a:lstStyle>
          <a:p>
            <a:r>
              <a:rPr lang="tr-TR" sz="2400">
                <a:latin typeface="Yavuz Bagis Dik Temel" pitchFamily="34" charset="-94"/>
                <a:cs typeface="Arial" charset="0"/>
              </a:rPr>
              <a:t>        Ana dilim Türkçe</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by="(-#ppt_w*2)" calcmode="lin" valueType="num">
                                      <p:cBhvr rctx="PPT">
                                        <p:cTn id="7" dur="500" autoRev="1" fill="hold">
                                          <p:stCondLst>
                                            <p:cond delay="0"/>
                                          </p:stCondLst>
                                        </p:cTn>
                                        <p:tgtEl>
                                          <p:spTgt spid="3"/>
                                        </p:tgtEl>
                                        <p:attrNameLst>
                                          <p:attrName>ppt_w</p:attrName>
                                        </p:attrNameLst>
                                      </p:cBhvr>
                                    </p:anim>
                                    <p:anim by="(#ppt_w*0.50)" calcmode="lin" valueType="num">
                                      <p:cBhvr>
                                        <p:cTn id="8" dur="500" decel="50000" autoRev="1" fill="hold">
                                          <p:stCondLst>
                                            <p:cond delay="0"/>
                                          </p:stCondLst>
                                        </p:cTn>
                                        <p:tgtEl>
                                          <p:spTgt spid="3"/>
                                        </p:tgtEl>
                                        <p:attrNameLst>
                                          <p:attrName>ppt_x</p:attrName>
                                        </p:attrNameLst>
                                      </p:cBhvr>
                                    </p:anim>
                                    <p:anim from="(-#ppt_h/2)" to="(#ppt_y)" calcmode="lin" valueType="num">
                                      <p:cBhvr>
                                        <p:cTn id="9" dur="1000" fill="hold">
                                          <p:stCondLst>
                                            <p:cond delay="0"/>
                                          </p:stCondLst>
                                        </p:cTn>
                                        <p:tgtEl>
                                          <p:spTgt spid="3"/>
                                        </p:tgtEl>
                                        <p:attrNameLst>
                                          <p:attrName>ppt_y</p:attrName>
                                        </p:attrNameLst>
                                      </p:cBhvr>
                                    </p:anim>
                                    <p:animRot by="21600000">
                                      <p:cBhvr>
                                        <p:cTn id="10" dur="1000" fill="hold">
                                          <p:stCondLst>
                                            <p:cond delay="0"/>
                                          </p:stCondLst>
                                        </p:cTn>
                                        <p:tgtEl>
                                          <p:spTgt spid="3"/>
                                        </p:tgtEl>
                                        <p:attrNameLst>
                                          <p:attrName>r</p:attrName>
                                        </p:attrNameLst>
                                      </p:cBhvr>
                                    </p:animRot>
                                  </p:childTnLst>
                                </p:cTn>
                              </p:par>
                            </p:childTnLst>
                          </p:cTn>
                        </p:par>
                      </p:childTnLst>
                    </p:cTn>
                  </p:par>
                  <p:par>
                    <p:cTn id="11" fill="hold" nodeType="clickPar">
                      <p:stCondLst>
                        <p:cond delay="indefinite"/>
                      </p:stCondLst>
                      <p:childTnLst>
                        <p:par>
                          <p:cTn id="12" fill="hold" nodeType="withGroup">
                            <p:stCondLst>
                              <p:cond delay="0"/>
                            </p:stCondLst>
                            <p:childTnLst>
                              <p:par>
                                <p:cTn id="13" presetID="56" presetClass="entr" presetSubtype="0" fill="hold" grpId="0" nodeType="clickEffect">
                                  <p:stCondLst>
                                    <p:cond delay="0"/>
                                  </p:stCondLst>
                                  <p:iterate type="lt">
                                    <p:tmPct val="10000"/>
                                  </p:iterate>
                                  <p:childTnLst>
                                    <p:set>
                                      <p:cBhvr>
                                        <p:cTn id="14" dur="1" fill="hold">
                                          <p:stCondLst>
                                            <p:cond delay="0"/>
                                          </p:stCondLst>
                                        </p:cTn>
                                        <p:tgtEl>
                                          <p:spTgt spid="4"/>
                                        </p:tgtEl>
                                        <p:attrNameLst>
                                          <p:attrName>style.visibility</p:attrName>
                                        </p:attrNameLst>
                                      </p:cBhvr>
                                      <p:to>
                                        <p:strVal val="visible"/>
                                      </p:to>
                                    </p:set>
                                    <p:anim by="(-#ppt_w*2)" calcmode="lin" valueType="num">
                                      <p:cBhvr rctx="PPT">
                                        <p:cTn id="15" dur="500" autoRev="1" fill="hold">
                                          <p:stCondLst>
                                            <p:cond delay="0"/>
                                          </p:stCondLst>
                                        </p:cTn>
                                        <p:tgtEl>
                                          <p:spTgt spid="4"/>
                                        </p:tgtEl>
                                        <p:attrNameLst>
                                          <p:attrName>ppt_w</p:attrName>
                                        </p:attrNameLst>
                                      </p:cBhvr>
                                    </p:anim>
                                    <p:anim by="(#ppt_w*0.50)" calcmode="lin" valueType="num">
                                      <p:cBhvr>
                                        <p:cTn id="16" dur="500" decel="50000" autoRev="1" fill="hold">
                                          <p:stCondLst>
                                            <p:cond delay="0"/>
                                          </p:stCondLst>
                                        </p:cTn>
                                        <p:tgtEl>
                                          <p:spTgt spid="4"/>
                                        </p:tgtEl>
                                        <p:attrNameLst>
                                          <p:attrName>ppt_x</p:attrName>
                                        </p:attrNameLst>
                                      </p:cBhvr>
                                    </p:anim>
                                    <p:anim from="(-#ppt_h/2)" to="(#ppt_y)" calcmode="lin" valueType="num">
                                      <p:cBhvr>
                                        <p:cTn id="17" dur="1000" fill="hold">
                                          <p:stCondLst>
                                            <p:cond delay="0"/>
                                          </p:stCondLst>
                                        </p:cTn>
                                        <p:tgtEl>
                                          <p:spTgt spid="4"/>
                                        </p:tgtEl>
                                        <p:attrNameLst>
                                          <p:attrName>ppt_y</p:attrName>
                                        </p:attrNameLst>
                                      </p:cBhvr>
                                    </p:anim>
                                    <p:animRot by="21600000">
                                      <p:cBhvr>
                                        <p:cTn id="18" dur="1000" fill="hold">
                                          <p:stCondLst>
                                            <p:cond delay="0"/>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91625"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Metin kutusu 2"/>
          <p:cNvSpPr txBox="1">
            <a:spLocks noChangeArrowheads="1"/>
          </p:cNvSpPr>
          <p:nvPr/>
        </p:nvSpPr>
        <p:spPr bwMode="auto">
          <a:xfrm>
            <a:off x="2460625" y="5084763"/>
            <a:ext cx="643255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b="1">
                <a:solidFill>
                  <a:schemeClr val="tx1"/>
                </a:solidFill>
                <a:latin typeface="Arial" charset="0"/>
              </a:defRPr>
            </a:lvl1pPr>
            <a:lvl2pPr marL="742950" indent="-285750">
              <a:defRPr b="1">
                <a:solidFill>
                  <a:schemeClr val="tx1"/>
                </a:solidFill>
                <a:latin typeface="Arial" charset="0"/>
              </a:defRPr>
            </a:lvl2pPr>
            <a:lvl3pPr marL="1143000" indent="-228600">
              <a:defRPr b="1">
                <a:solidFill>
                  <a:schemeClr val="tx1"/>
                </a:solidFill>
                <a:latin typeface="Arial" charset="0"/>
              </a:defRPr>
            </a:lvl3pPr>
            <a:lvl4pPr marL="1600200" indent="-228600">
              <a:defRPr b="1">
                <a:solidFill>
                  <a:schemeClr val="tx1"/>
                </a:solidFill>
                <a:latin typeface="Arial" charset="0"/>
              </a:defRPr>
            </a:lvl4pPr>
            <a:lvl5pPr marL="2057400" indent="-228600">
              <a:defRPr b="1">
                <a:solidFill>
                  <a:schemeClr val="tx1"/>
                </a:solidFill>
                <a:latin typeface="Arial" charset="0"/>
              </a:defRPr>
            </a:lvl5pPr>
            <a:lvl6pPr marL="2514600" indent="-228600" eaLnBrk="0" fontAlgn="base" hangingPunct="0">
              <a:spcBef>
                <a:spcPct val="0"/>
              </a:spcBef>
              <a:spcAft>
                <a:spcPct val="0"/>
              </a:spcAft>
              <a:defRPr b="1">
                <a:solidFill>
                  <a:schemeClr val="tx1"/>
                </a:solidFill>
                <a:latin typeface="Arial" charset="0"/>
              </a:defRPr>
            </a:lvl6pPr>
            <a:lvl7pPr marL="2971800" indent="-228600" eaLnBrk="0" fontAlgn="base" hangingPunct="0">
              <a:spcBef>
                <a:spcPct val="0"/>
              </a:spcBef>
              <a:spcAft>
                <a:spcPct val="0"/>
              </a:spcAft>
              <a:defRPr b="1">
                <a:solidFill>
                  <a:schemeClr val="tx1"/>
                </a:solidFill>
                <a:latin typeface="Arial" charset="0"/>
              </a:defRPr>
            </a:lvl7pPr>
            <a:lvl8pPr marL="3429000" indent="-228600" eaLnBrk="0" fontAlgn="base" hangingPunct="0">
              <a:spcBef>
                <a:spcPct val="0"/>
              </a:spcBef>
              <a:spcAft>
                <a:spcPct val="0"/>
              </a:spcAft>
              <a:defRPr b="1">
                <a:solidFill>
                  <a:schemeClr val="tx1"/>
                </a:solidFill>
                <a:latin typeface="Arial" charset="0"/>
              </a:defRPr>
            </a:lvl8pPr>
            <a:lvl9pPr marL="3886200" indent="-228600" eaLnBrk="0" fontAlgn="base" hangingPunct="0">
              <a:spcBef>
                <a:spcPct val="0"/>
              </a:spcBef>
              <a:spcAft>
                <a:spcPct val="0"/>
              </a:spcAft>
              <a:defRPr b="1">
                <a:solidFill>
                  <a:schemeClr val="tx1"/>
                </a:solidFill>
                <a:latin typeface="Arial" charset="0"/>
              </a:defRPr>
            </a:lvl9pPr>
          </a:lstStyle>
          <a:p>
            <a:r>
              <a:rPr lang="tr-TR" sz="2800">
                <a:latin typeface="Yavuz Bagis Dik Temel" pitchFamily="34" charset="-94"/>
                <a:cs typeface="Arial" charset="0"/>
              </a:rPr>
              <a:t>Annesine bir bardak çay getirdi.</a:t>
            </a:r>
          </a:p>
        </p:txBody>
      </p:sp>
      <p:sp>
        <p:nvSpPr>
          <p:cNvPr id="4" name="Metin kutusu 3"/>
          <p:cNvSpPr txBox="1">
            <a:spLocks noChangeArrowheads="1"/>
          </p:cNvSpPr>
          <p:nvPr/>
        </p:nvSpPr>
        <p:spPr bwMode="auto">
          <a:xfrm>
            <a:off x="2447925" y="5949950"/>
            <a:ext cx="6696075"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b="1">
                <a:solidFill>
                  <a:schemeClr val="tx1"/>
                </a:solidFill>
                <a:latin typeface="Arial" charset="0"/>
              </a:defRPr>
            </a:lvl1pPr>
            <a:lvl2pPr marL="742950" indent="-285750">
              <a:defRPr b="1">
                <a:solidFill>
                  <a:schemeClr val="tx1"/>
                </a:solidFill>
                <a:latin typeface="Arial" charset="0"/>
              </a:defRPr>
            </a:lvl2pPr>
            <a:lvl3pPr marL="1143000" indent="-228600">
              <a:defRPr b="1">
                <a:solidFill>
                  <a:schemeClr val="tx1"/>
                </a:solidFill>
                <a:latin typeface="Arial" charset="0"/>
              </a:defRPr>
            </a:lvl3pPr>
            <a:lvl4pPr marL="1600200" indent="-228600">
              <a:defRPr b="1">
                <a:solidFill>
                  <a:schemeClr val="tx1"/>
                </a:solidFill>
                <a:latin typeface="Arial" charset="0"/>
              </a:defRPr>
            </a:lvl4pPr>
            <a:lvl5pPr marL="2057400" indent="-228600">
              <a:defRPr b="1">
                <a:solidFill>
                  <a:schemeClr val="tx1"/>
                </a:solidFill>
                <a:latin typeface="Arial" charset="0"/>
              </a:defRPr>
            </a:lvl5pPr>
            <a:lvl6pPr marL="2514600" indent="-228600" eaLnBrk="0" fontAlgn="base" hangingPunct="0">
              <a:spcBef>
                <a:spcPct val="0"/>
              </a:spcBef>
              <a:spcAft>
                <a:spcPct val="0"/>
              </a:spcAft>
              <a:defRPr b="1">
                <a:solidFill>
                  <a:schemeClr val="tx1"/>
                </a:solidFill>
                <a:latin typeface="Arial" charset="0"/>
              </a:defRPr>
            </a:lvl6pPr>
            <a:lvl7pPr marL="2971800" indent="-228600" eaLnBrk="0" fontAlgn="base" hangingPunct="0">
              <a:spcBef>
                <a:spcPct val="0"/>
              </a:spcBef>
              <a:spcAft>
                <a:spcPct val="0"/>
              </a:spcAft>
              <a:defRPr b="1">
                <a:solidFill>
                  <a:schemeClr val="tx1"/>
                </a:solidFill>
                <a:latin typeface="Arial" charset="0"/>
              </a:defRPr>
            </a:lvl7pPr>
            <a:lvl8pPr marL="3429000" indent="-228600" eaLnBrk="0" fontAlgn="base" hangingPunct="0">
              <a:spcBef>
                <a:spcPct val="0"/>
              </a:spcBef>
              <a:spcAft>
                <a:spcPct val="0"/>
              </a:spcAft>
              <a:defRPr b="1">
                <a:solidFill>
                  <a:schemeClr val="tx1"/>
                </a:solidFill>
                <a:latin typeface="Arial" charset="0"/>
              </a:defRPr>
            </a:lvl8pPr>
            <a:lvl9pPr marL="3886200" indent="-228600" eaLnBrk="0" fontAlgn="base" hangingPunct="0">
              <a:spcBef>
                <a:spcPct val="0"/>
              </a:spcBef>
              <a:spcAft>
                <a:spcPct val="0"/>
              </a:spcAft>
              <a:defRPr b="1">
                <a:solidFill>
                  <a:schemeClr val="tx1"/>
                </a:solidFill>
                <a:latin typeface="Arial" charset="0"/>
              </a:defRPr>
            </a:lvl9pPr>
          </a:lstStyle>
          <a:p>
            <a:r>
              <a:rPr lang="tr-TR" sz="2800">
                <a:latin typeface="Yavuz Bagis Dik Temel" pitchFamily="34" charset="-94"/>
                <a:cs typeface="Arial" charset="0"/>
              </a:rPr>
              <a:t> Piknik için çay kenarını seçtiler.</a:t>
            </a:r>
          </a:p>
        </p:txBody>
      </p:sp>
      <p:sp>
        <p:nvSpPr>
          <p:cNvPr id="34821" name="Dikdörtgen 1"/>
          <p:cNvSpPr>
            <a:spLocks noChangeArrowheads="1"/>
          </p:cNvSpPr>
          <p:nvPr/>
        </p:nvSpPr>
        <p:spPr bwMode="auto">
          <a:xfrm>
            <a:off x="1042988" y="5580063"/>
            <a:ext cx="114617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tr-TR" sz="3200">
                <a:latin typeface="Yavuz Bagis Dik Temel" pitchFamily="34" charset="-94"/>
              </a:rPr>
              <a:t>Çay </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by="(-#ppt_w*2)" calcmode="lin" valueType="num">
                                      <p:cBhvr rctx="PPT">
                                        <p:cTn id="7" dur="500" autoRev="1" fill="hold">
                                          <p:stCondLst>
                                            <p:cond delay="0"/>
                                          </p:stCondLst>
                                        </p:cTn>
                                        <p:tgtEl>
                                          <p:spTgt spid="3"/>
                                        </p:tgtEl>
                                        <p:attrNameLst>
                                          <p:attrName>ppt_w</p:attrName>
                                        </p:attrNameLst>
                                      </p:cBhvr>
                                    </p:anim>
                                    <p:anim by="(#ppt_w*0.50)" calcmode="lin" valueType="num">
                                      <p:cBhvr>
                                        <p:cTn id="8" dur="500" decel="50000" autoRev="1" fill="hold">
                                          <p:stCondLst>
                                            <p:cond delay="0"/>
                                          </p:stCondLst>
                                        </p:cTn>
                                        <p:tgtEl>
                                          <p:spTgt spid="3"/>
                                        </p:tgtEl>
                                        <p:attrNameLst>
                                          <p:attrName>ppt_x</p:attrName>
                                        </p:attrNameLst>
                                      </p:cBhvr>
                                    </p:anim>
                                    <p:anim from="(-#ppt_h/2)" to="(#ppt_y)" calcmode="lin" valueType="num">
                                      <p:cBhvr>
                                        <p:cTn id="9" dur="1000" fill="hold">
                                          <p:stCondLst>
                                            <p:cond delay="0"/>
                                          </p:stCondLst>
                                        </p:cTn>
                                        <p:tgtEl>
                                          <p:spTgt spid="3"/>
                                        </p:tgtEl>
                                        <p:attrNameLst>
                                          <p:attrName>ppt_y</p:attrName>
                                        </p:attrNameLst>
                                      </p:cBhvr>
                                    </p:anim>
                                    <p:animRot by="21600000">
                                      <p:cBhvr>
                                        <p:cTn id="10" dur="1000" fill="hold">
                                          <p:stCondLst>
                                            <p:cond delay="0"/>
                                          </p:stCondLst>
                                        </p:cTn>
                                        <p:tgtEl>
                                          <p:spTgt spid="3"/>
                                        </p:tgtEl>
                                        <p:attrNameLst>
                                          <p:attrName>r</p:attrName>
                                        </p:attrNameLst>
                                      </p:cBhvr>
                                    </p:animRot>
                                  </p:childTnLst>
                                </p:cTn>
                              </p:par>
                            </p:childTnLst>
                          </p:cTn>
                        </p:par>
                      </p:childTnLst>
                    </p:cTn>
                  </p:par>
                  <p:par>
                    <p:cTn id="11" fill="hold" nodeType="clickPar">
                      <p:stCondLst>
                        <p:cond delay="indefinite"/>
                      </p:stCondLst>
                      <p:childTnLst>
                        <p:par>
                          <p:cTn id="12" fill="hold" nodeType="withGroup">
                            <p:stCondLst>
                              <p:cond delay="0"/>
                            </p:stCondLst>
                            <p:childTnLst>
                              <p:par>
                                <p:cTn id="13" presetID="56" presetClass="entr" presetSubtype="0" fill="hold" grpId="0" nodeType="clickEffect">
                                  <p:stCondLst>
                                    <p:cond delay="0"/>
                                  </p:stCondLst>
                                  <p:iterate type="lt">
                                    <p:tmPct val="10000"/>
                                  </p:iterate>
                                  <p:childTnLst>
                                    <p:set>
                                      <p:cBhvr>
                                        <p:cTn id="14" dur="1" fill="hold">
                                          <p:stCondLst>
                                            <p:cond delay="0"/>
                                          </p:stCondLst>
                                        </p:cTn>
                                        <p:tgtEl>
                                          <p:spTgt spid="4"/>
                                        </p:tgtEl>
                                        <p:attrNameLst>
                                          <p:attrName>style.visibility</p:attrName>
                                        </p:attrNameLst>
                                      </p:cBhvr>
                                      <p:to>
                                        <p:strVal val="visible"/>
                                      </p:to>
                                    </p:set>
                                    <p:anim by="(-#ppt_w*2)" calcmode="lin" valueType="num">
                                      <p:cBhvr rctx="PPT">
                                        <p:cTn id="15" dur="500" autoRev="1" fill="hold">
                                          <p:stCondLst>
                                            <p:cond delay="0"/>
                                          </p:stCondLst>
                                        </p:cTn>
                                        <p:tgtEl>
                                          <p:spTgt spid="4"/>
                                        </p:tgtEl>
                                        <p:attrNameLst>
                                          <p:attrName>ppt_w</p:attrName>
                                        </p:attrNameLst>
                                      </p:cBhvr>
                                    </p:anim>
                                    <p:anim by="(#ppt_w*0.50)" calcmode="lin" valueType="num">
                                      <p:cBhvr>
                                        <p:cTn id="16" dur="500" decel="50000" autoRev="1" fill="hold">
                                          <p:stCondLst>
                                            <p:cond delay="0"/>
                                          </p:stCondLst>
                                        </p:cTn>
                                        <p:tgtEl>
                                          <p:spTgt spid="4"/>
                                        </p:tgtEl>
                                        <p:attrNameLst>
                                          <p:attrName>ppt_x</p:attrName>
                                        </p:attrNameLst>
                                      </p:cBhvr>
                                    </p:anim>
                                    <p:anim from="(-#ppt_h/2)" to="(#ppt_y)" calcmode="lin" valueType="num">
                                      <p:cBhvr>
                                        <p:cTn id="17" dur="1000" fill="hold">
                                          <p:stCondLst>
                                            <p:cond delay="0"/>
                                          </p:stCondLst>
                                        </p:cTn>
                                        <p:tgtEl>
                                          <p:spTgt spid="4"/>
                                        </p:tgtEl>
                                        <p:attrNameLst>
                                          <p:attrName>ppt_y</p:attrName>
                                        </p:attrNameLst>
                                      </p:cBhvr>
                                    </p:anim>
                                    <p:animRot by="21600000">
                                      <p:cBhvr>
                                        <p:cTn id="18" dur="1000" fill="hold">
                                          <p:stCondLst>
                                            <p:cond delay="0"/>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388" y="260350"/>
            <a:ext cx="8720137" cy="4464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5843" name="Dikdörtgen 1"/>
          <p:cNvSpPr>
            <a:spLocks noChangeArrowheads="1"/>
          </p:cNvSpPr>
          <p:nvPr/>
        </p:nvSpPr>
        <p:spPr bwMode="auto">
          <a:xfrm>
            <a:off x="468313" y="1095375"/>
            <a:ext cx="12160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tr-TR" sz="3200">
                <a:latin typeface="Yavuz Bagis Dik Temel" pitchFamily="34" charset="-94"/>
              </a:rPr>
              <a:t>Ocak</a:t>
            </a:r>
          </a:p>
        </p:txBody>
      </p:sp>
      <p:sp>
        <p:nvSpPr>
          <p:cNvPr id="35844" name="Dikdörtgen 2"/>
          <p:cNvSpPr>
            <a:spLocks noChangeArrowheads="1"/>
          </p:cNvSpPr>
          <p:nvPr/>
        </p:nvSpPr>
        <p:spPr bwMode="auto">
          <a:xfrm>
            <a:off x="771525" y="3421063"/>
            <a:ext cx="827088"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tr-TR" sz="3200">
                <a:latin typeface="Yavuz Bagis Dik Temel" pitchFamily="34" charset="-94"/>
              </a:rPr>
              <a:t>Baş</a:t>
            </a:r>
          </a:p>
        </p:txBody>
      </p:sp>
      <p:sp>
        <p:nvSpPr>
          <p:cNvPr id="5" name="Metin kutusu 4"/>
          <p:cNvSpPr txBox="1">
            <a:spLocks noChangeArrowheads="1"/>
          </p:cNvSpPr>
          <p:nvPr/>
        </p:nvSpPr>
        <p:spPr bwMode="auto">
          <a:xfrm>
            <a:off x="2051050" y="652463"/>
            <a:ext cx="6430963"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b="1">
                <a:solidFill>
                  <a:schemeClr val="tx1"/>
                </a:solidFill>
                <a:latin typeface="Arial" charset="0"/>
              </a:defRPr>
            </a:lvl1pPr>
            <a:lvl2pPr marL="742950" indent="-285750">
              <a:defRPr b="1">
                <a:solidFill>
                  <a:schemeClr val="tx1"/>
                </a:solidFill>
                <a:latin typeface="Arial" charset="0"/>
              </a:defRPr>
            </a:lvl2pPr>
            <a:lvl3pPr marL="1143000" indent="-228600">
              <a:defRPr b="1">
                <a:solidFill>
                  <a:schemeClr val="tx1"/>
                </a:solidFill>
                <a:latin typeface="Arial" charset="0"/>
              </a:defRPr>
            </a:lvl3pPr>
            <a:lvl4pPr marL="1600200" indent="-228600">
              <a:defRPr b="1">
                <a:solidFill>
                  <a:schemeClr val="tx1"/>
                </a:solidFill>
                <a:latin typeface="Arial" charset="0"/>
              </a:defRPr>
            </a:lvl4pPr>
            <a:lvl5pPr marL="2057400" indent="-228600">
              <a:defRPr b="1">
                <a:solidFill>
                  <a:schemeClr val="tx1"/>
                </a:solidFill>
                <a:latin typeface="Arial" charset="0"/>
              </a:defRPr>
            </a:lvl5pPr>
            <a:lvl6pPr marL="2514600" indent="-228600" eaLnBrk="0" fontAlgn="base" hangingPunct="0">
              <a:spcBef>
                <a:spcPct val="0"/>
              </a:spcBef>
              <a:spcAft>
                <a:spcPct val="0"/>
              </a:spcAft>
              <a:defRPr b="1">
                <a:solidFill>
                  <a:schemeClr val="tx1"/>
                </a:solidFill>
                <a:latin typeface="Arial" charset="0"/>
              </a:defRPr>
            </a:lvl6pPr>
            <a:lvl7pPr marL="2971800" indent="-228600" eaLnBrk="0" fontAlgn="base" hangingPunct="0">
              <a:spcBef>
                <a:spcPct val="0"/>
              </a:spcBef>
              <a:spcAft>
                <a:spcPct val="0"/>
              </a:spcAft>
              <a:defRPr b="1">
                <a:solidFill>
                  <a:schemeClr val="tx1"/>
                </a:solidFill>
                <a:latin typeface="Arial" charset="0"/>
              </a:defRPr>
            </a:lvl7pPr>
            <a:lvl8pPr marL="3429000" indent="-228600" eaLnBrk="0" fontAlgn="base" hangingPunct="0">
              <a:spcBef>
                <a:spcPct val="0"/>
              </a:spcBef>
              <a:spcAft>
                <a:spcPct val="0"/>
              </a:spcAft>
              <a:defRPr b="1">
                <a:solidFill>
                  <a:schemeClr val="tx1"/>
                </a:solidFill>
                <a:latin typeface="Arial" charset="0"/>
              </a:defRPr>
            </a:lvl8pPr>
            <a:lvl9pPr marL="3886200" indent="-228600" eaLnBrk="0" fontAlgn="base" hangingPunct="0">
              <a:spcBef>
                <a:spcPct val="0"/>
              </a:spcBef>
              <a:spcAft>
                <a:spcPct val="0"/>
              </a:spcAft>
              <a:defRPr b="1">
                <a:solidFill>
                  <a:schemeClr val="tx1"/>
                </a:solidFill>
                <a:latin typeface="Arial" charset="0"/>
              </a:defRPr>
            </a:lvl9pPr>
          </a:lstStyle>
          <a:p>
            <a:r>
              <a:rPr lang="tr-TR" sz="2800">
                <a:latin typeface="Yavuz Bagis Dik Temel" pitchFamily="34" charset="-94"/>
                <a:cs typeface="Arial" charset="0"/>
              </a:rPr>
              <a:t>Ocak ayında tatile gidecekti.</a:t>
            </a:r>
          </a:p>
        </p:txBody>
      </p:sp>
      <p:sp>
        <p:nvSpPr>
          <p:cNvPr id="6" name="Metin kutusu 5"/>
          <p:cNvSpPr txBox="1">
            <a:spLocks noChangeArrowheads="1"/>
          </p:cNvSpPr>
          <p:nvPr/>
        </p:nvSpPr>
        <p:spPr bwMode="auto">
          <a:xfrm>
            <a:off x="2047875" y="1735138"/>
            <a:ext cx="6430963"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b="1">
                <a:solidFill>
                  <a:schemeClr val="tx1"/>
                </a:solidFill>
                <a:latin typeface="Arial" charset="0"/>
              </a:defRPr>
            </a:lvl1pPr>
            <a:lvl2pPr marL="742950" indent="-285750">
              <a:defRPr b="1">
                <a:solidFill>
                  <a:schemeClr val="tx1"/>
                </a:solidFill>
                <a:latin typeface="Arial" charset="0"/>
              </a:defRPr>
            </a:lvl2pPr>
            <a:lvl3pPr marL="1143000" indent="-228600">
              <a:defRPr b="1">
                <a:solidFill>
                  <a:schemeClr val="tx1"/>
                </a:solidFill>
                <a:latin typeface="Arial" charset="0"/>
              </a:defRPr>
            </a:lvl3pPr>
            <a:lvl4pPr marL="1600200" indent="-228600">
              <a:defRPr b="1">
                <a:solidFill>
                  <a:schemeClr val="tx1"/>
                </a:solidFill>
                <a:latin typeface="Arial" charset="0"/>
              </a:defRPr>
            </a:lvl4pPr>
            <a:lvl5pPr marL="2057400" indent="-228600">
              <a:defRPr b="1">
                <a:solidFill>
                  <a:schemeClr val="tx1"/>
                </a:solidFill>
                <a:latin typeface="Arial" charset="0"/>
              </a:defRPr>
            </a:lvl5pPr>
            <a:lvl6pPr marL="2514600" indent="-228600" eaLnBrk="0" fontAlgn="base" hangingPunct="0">
              <a:spcBef>
                <a:spcPct val="0"/>
              </a:spcBef>
              <a:spcAft>
                <a:spcPct val="0"/>
              </a:spcAft>
              <a:defRPr b="1">
                <a:solidFill>
                  <a:schemeClr val="tx1"/>
                </a:solidFill>
                <a:latin typeface="Arial" charset="0"/>
              </a:defRPr>
            </a:lvl6pPr>
            <a:lvl7pPr marL="2971800" indent="-228600" eaLnBrk="0" fontAlgn="base" hangingPunct="0">
              <a:spcBef>
                <a:spcPct val="0"/>
              </a:spcBef>
              <a:spcAft>
                <a:spcPct val="0"/>
              </a:spcAft>
              <a:defRPr b="1">
                <a:solidFill>
                  <a:schemeClr val="tx1"/>
                </a:solidFill>
                <a:latin typeface="Arial" charset="0"/>
              </a:defRPr>
            </a:lvl7pPr>
            <a:lvl8pPr marL="3429000" indent="-228600" eaLnBrk="0" fontAlgn="base" hangingPunct="0">
              <a:spcBef>
                <a:spcPct val="0"/>
              </a:spcBef>
              <a:spcAft>
                <a:spcPct val="0"/>
              </a:spcAft>
              <a:defRPr b="1">
                <a:solidFill>
                  <a:schemeClr val="tx1"/>
                </a:solidFill>
                <a:latin typeface="Arial" charset="0"/>
              </a:defRPr>
            </a:lvl8pPr>
            <a:lvl9pPr marL="3886200" indent="-228600" eaLnBrk="0" fontAlgn="base" hangingPunct="0">
              <a:spcBef>
                <a:spcPct val="0"/>
              </a:spcBef>
              <a:spcAft>
                <a:spcPct val="0"/>
              </a:spcAft>
              <a:defRPr b="1">
                <a:solidFill>
                  <a:schemeClr val="tx1"/>
                </a:solidFill>
                <a:latin typeface="Arial" charset="0"/>
              </a:defRPr>
            </a:lvl9pPr>
          </a:lstStyle>
          <a:p>
            <a:r>
              <a:rPr lang="tr-TR" sz="2800">
                <a:latin typeface="Yavuz Bagis Dik Temel" pitchFamily="34" charset="-94"/>
                <a:cs typeface="Arial" charset="0"/>
              </a:rPr>
              <a:t>Ocakta yemeği unutunca, yemek yandı.</a:t>
            </a:r>
          </a:p>
        </p:txBody>
      </p:sp>
      <p:sp>
        <p:nvSpPr>
          <p:cNvPr id="7" name="Metin kutusu 6"/>
          <p:cNvSpPr txBox="1">
            <a:spLocks noChangeArrowheads="1"/>
          </p:cNvSpPr>
          <p:nvPr/>
        </p:nvSpPr>
        <p:spPr bwMode="auto">
          <a:xfrm>
            <a:off x="2173288" y="2989263"/>
            <a:ext cx="6430962"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b="1">
                <a:solidFill>
                  <a:schemeClr val="tx1"/>
                </a:solidFill>
                <a:latin typeface="Arial" charset="0"/>
              </a:defRPr>
            </a:lvl1pPr>
            <a:lvl2pPr marL="742950" indent="-285750">
              <a:defRPr b="1">
                <a:solidFill>
                  <a:schemeClr val="tx1"/>
                </a:solidFill>
                <a:latin typeface="Arial" charset="0"/>
              </a:defRPr>
            </a:lvl2pPr>
            <a:lvl3pPr marL="1143000" indent="-228600">
              <a:defRPr b="1">
                <a:solidFill>
                  <a:schemeClr val="tx1"/>
                </a:solidFill>
                <a:latin typeface="Arial" charset="0"/>
              </a:defRPr>
            </a:lvl3pPr>
            <a:lvl4pPr marL="1600200" indent="-228600">
              <a:defRPr b="1">
                <a:solidFill>
                  <a:schemeClr val="tx1"/>
                </a:solidFill>
                <a:latin typeface="Arial" charset="0"/>
              </a:defRPr>
            </a:lvl4pPr>
            <a:lvl5pPr marL="2057400" indent="-228600">
              <a:defRPr b="1">
                <a:solidFill>
                  <a:schemeClr val="tx1"/>
                </a:solidFill>
                <a:latin typeface="Arial" charset="0"/>
              </a:defRPr>
            </a:lvl5pPr>
            <a:lvl6pPr marL="2514600" indent="-228600" eaLnBrk="0" fontAlgn="base" hangingPunct="0">
              <a:spcBef>
                <a:spcPct val="0"/>
              </a:spcBef>
              <a:spcAft>
                <a:spcPct val="0"/>
              </a:spcAft>
              <a:defRPr b="1">
                <a:solidFill>
                  <a:schemeClr val="tx1"/>
                </a:solidFill>
                <a:latin typeface="Arial" charset="0"/>
              </a:defRPr>
            </a:lvl6pPr>
            <a:lvl7pPr marL="2971800" indent="-228600" eaLnBrk="0" fontAlgn="base" hangingPunct="0">
              <a:spcBef>
                <a:spcPct val="0"/>
              </a:spcBef>
              <a:spcAft>
                <a:spcPct val="0"/>
              </a:spcAft>
              <a:defRPr b="1">
                <a:solidFill>
                  <a:schemeClr val="tx1"/>
                </a:solidFill>
                <a:latin typeface="Arial" charset="0"/>
              </a:defRPr>
            </a:lvl7pPr>
            <a:lvl8pPr marL="3429000" indent="-228600" eaLnBrk="0" fontAlgn="base" hangingPunct="0">
              <a:spcBef>
                <a:spcPct val="0"/>
              </a:spcBef>
              <a:spcAft>
                <a:spcPct val="0"/>
              </a:spcAft>
              <a:defRPr b="1">
                <a:solidFill>
                  <a:schemeClr val="tx1"/>
                </a:solidFill>
                <a:latin typeface="Arial" charset="0"/>
              </a:defRPr>
            </a:lvl8pPr>
            <a:lvl9pPr marL="3886200" indent="-228600" eaLnBrk="0" fontAlgn="base" hangingPunct="0">
              <a:spcBef>
                <a:spcPct val="0"/>
              </a:spcBef>
              <a:spcAft>
                <a:spcPct val="0"/>
              </a:spcAft>
              <a:defRPr b="1">
                <a:solidFill>
                  <a:schemeClr val="tx1"/>
                </a:solidFill>
                <a:latin typeface="Arial" charset="0"/>
              </a:defRPr>
            </a:lvl9pPr>
          </a:lstStyle>
          <a:p>
            <a:r>
              <a:rPr lang="tr-TR" sz="2800">
                <a:latin typeface="Yavuz Bagis Dik Temel" pitchFamily="34" charset="-94"/>
                <a:cs typeface="Arial" charset="0"/>
              </a:rPr>
              <a:t>Başı ağrıdığı için acile gitti.</a:t>
            </a:r>
          </a:p>
        </p:txBody>
      </p:sp>
      <p:sp>
        <p:nvSpPr>
          <p:cNvPr id="8" name="Metin kutusu 7"/>
          <p:cNvSpPr txBox="1">
            <a:spLocks noChangeArrowheads="1"/>
          </p:cNvSpPr>
          <p:nvPr/>
        </p:nvSpPr>
        <p:spPr bwMode="auto">
          <a:xfrm>
            <a:off x="2044700" y="4033838"/>
            <a:ext cx="6430963"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b="1">
                <a:solidFill>
                  <a:schemeClr val="tx1"/>
                </a:solidFill>
                <a:latin typeface="Arial" charset="0"/>
              </a:defRPr>
            </a:lvl1pPr>
            <a:lvl2pPr marL="742950" indent="-285750">
              <a:defRPr b="1">
                <a:solidFill>
                  <a:schemeClr val="tx1"/>
                </a:solidFill>
                <a:latin typeface="Arial" charset="0"/>
              </a:defRPr>
            </a:lvl2pPr>
            <a:lvl3pPr marL="1143000" indent="-228600">
              <a:defRPr b="1">
                <a:solidFill>
                  <a:schemeClr val="tx1"/>
                </a:solidFill>
                <a:latin typeface="Arial" charset="0"/>
              </a:defRPr>
            </a:lvl3pPr>
            <a:lvl4pPr marL="1600200" indent="-228600">
              <a:defRPr b="1">
                <a:solidFill>
                  <a:schemeClr val="tx1"/>
                </a:solidFill>
                <a:latin typeface="Arial" charset="0"/>
              </a:defRPr>
            </a:lvl4pPr>
            <a:lvl5pPr marL="2057400" indent="-228600">
              <a:defRPr b="1">
                <a:solidFill>
                  <a:schemeClr val="tx1"/>
                </a:solidFill>
                <a:latin typeface="Arial" charset="0"/>
              </a:defRPr>
            </a:lvl5pPr>
            <a:lvl6pPr marL="2514600" indent="-228600" eaLnBrk="0" fontAlgn="base" hangingPunct="0">
              <a:spcBef>
                <a:spcPct val="0"/>
              </a:spcBef>
              <a:spcAft>
                <a:spcPct val="0"/>
              </a:spcAft>
              <a:defRPr b="1">
                <a:solidFill>
                  <a:schemeClr val="tx1"/>
                </a:solidFill>
                <a:latin typeface="Arial" charset="0"/>
              </a:defRPr>
            </a:lvl6pPr>
            <a:lvl7pPr marL="2971800" indent="-228600" eaLnBrk="0" fontAlgn="base" hangingPunct="0">
              <a:spcBef>
                <a:spcPct val="0"/>
              </a:spcBef>
              <a:spcAft>
                <a:spcPct val="0"/>
              </a:spcAft>
              <a:defRPr b="1">
                <a:solidFill>
                  <a:schemeClr val="tx1"/>
                </a:solidFill>
                <a:latin typeface="Arial" charset="0"/>
              </a:defRPr>
            </a:lvl7pPr>
            <a:lvl8pPr marL="3429000" indent="-228600" eaLnBrk="0" fontAlgn="base" hangingPunct="0">
              <a:spcBef>
                <a:spcPct val="0"/>
              </a:spcBef>
              <a:spcAft>
                <a:spcPct val="0"/>
              </a:spcAft>
              <a:defRPr b="1">
                <a:solidFill>
                  <a:schemeClr val="tx1"/>
                </a:solidFill>
                <a:latin typeface="Arial" charset="0"/>
              </a:defRPr>
            </a:lvl8pPr>
            <a:lvl9pPr marL="3886200" indent="-228600" eaLnBrk="0" fontAlgn="base" hangingPunct="0">
              <a:spcBef>
                <a:spcPct val="0"/>
              </a:spcBef>
              <a:spcAft>
                <a:spcPct val="0"/>
              </a:spcAft>
              <a:defRPr b="1">
                <a:solidFill>
                  <a:schemeClr val="tx1"/>
                </a:solidFill>
                <a:latin typeface="Arial" charset="0"/>
              </a:defRPr>
            </a:lvl9pPr>
          </a:lstStyle>
          <a:p>
            <a:r>
              <a:rPr lang="sv-SE" sz="2800">
                <a:latin typeface="Yavuz Bagis Dik Temel" pitchFamily="34" charset="-94"/>
                <a:cs typeface="Arial" charset="0"/>
              </a:rPr>
              <a:t>Sıranın en başında </a:t>
            </a:r>
            <a:r>
              <a:rPr lang="tr-TR" sz="2800">
                <a:latin typeface="Yavuz Bagis Dik Temel" pitchFamily="34" charset="-94"/>
                <a:cs typeface="Arial" charset="0"/>
              </a:rPr>
              <a:t>Gökçe</a:t>
            </a:r>
            <a:r>
              <a:rPr lang="sv-SE" sz="2800">
                <a:latin typeface="Yavuz Bagis Dik Temel" pitchFamily="34" charset="-94"/>
                <a:cs typeface="Arial" charset="0"/>
              </a:rPr>
              <a:t> vard</a:t>
            </a:r>
            <a:r>
              <a:rPr lang="tr-TR" sz="2800">
                <a:latin typeface="Yavuz Bagis Dik Temel" pitchFamily="34" charset="-94"/>
                <a:cs typeface="Arial" charset="0"/>
              </a:rPr>
              <a:t>ı.</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 by="(-#ppt_w*2)" calcmode="lin" valueType="num">
                                      <p:cBhvr rctx="PPT">
                                        <p:cTn id="7" dur="500" autoRev="1" fill="hold">
                                          <p:stCondLst>
                                            <p:cond delay="0"/>
                                          </p:stCondLst>
                                        </p:cTn>
                                        <p:tgtEl>
                                          <p:spTgt spid="5"/>
                                        </p:tgtEl>
                                        <p:attrNameLst>
                                          <p:attrName>ppt_w</p:attrName>
                                        </p:attrNameLst>
                                      </p:cBhvr>
                                    </p:anim>
                                    <p:anim by="(#ppt_w*0.50)" calcmode="lin" valueType="num">
                                      <p:cBhvr>
                                        <p:cTn id="8" dur="500" decel="50000" autoRev="1" fill="hold">
                                          <p:stCondLst>
                                            <p:cond delay="0"/>
                                          </p:stCondLst>
                                        </p:cTn>
                                        <p:tgtEl>
                                          <p:spTgt spid="5"/>
                                        </p:tgtEl>
                                        <p:attrNameLst>
                                          <p:attrName>ppt_x</p:attrName>
                                        </p:attrNameLst>
                                      </p:cBhvr>
                                    </p:anim>
                                    <p:anim from="(-#ppt_h/2)" to="(#ppt_y)" calcmode="lin" valueType="num">
                                      <p:cBhvr>
                                        <p:cTn id="9" dur="1000" fill="hold">
                                          <p:stCondLst>
                                            <p:cond delay="0"/>
                                          </p:stCondLst>
                                        </p:cTn>
                                        <p:tgtEl>
                                          <p:spTgt spid="5"/>
                                        </p:tgtEl>
                                        <p:attrNameLst>
                                          <p:attrName>ppt_y</p:attrName>
                                        </p:attrNameLst>
                                      </p:cBhvr>
                                    </p:anim>
                                    <p:animRot by="21600000">
                                      <p:cBhvr>
                                        <p:cTn id="10" dur="1000" fill="hold">
                                          <p:stCondLst>
                                            <p:cond delay="0"/>
                                          </p:stCondLst>
                                        </p:cTn>
                                        <p:tgtEl>
                                          <p:spTgt spid="5"/>
                                        </p:tgtEl>
                                        <p:attrNameLst>
                                          <p:attrName>r</p:attrName>
                                        </p:attrNameLst>
                                      </p:cBhvr>
                                    </p:animRot>
                                  </p:childTnLst>
                                </p:cTn>
                              </p:par>
                            </p:childTnLst>
                          </p:cTn>
                        </p:par>
                      </p:childTnLst>
                    </p:cTn>
                  </p:par>
                  <p:par>
                    <p:cTn id="11" fill="hold" nodeType="clickPar">
                      <p:stCondLst>
                        <p:cond delay="indefinite"/>
                      </p:stCondLst>
                      <p:childTnLst>
                        <p:par>
                          <p:cTn id="12" fill="hold" nodeType="withGroup">
                            <p:stCondLst>
                              <p:cond delay="0"/>
                            </p:stCondLst>
                            <p:childTnLst>
                              <p:par>
                                <p:cTn id="13" presetID="56" presetClass="entr" presetSubtype="0" fill="hold" grpId="0" nodeType="clickEffect">
                                  <p:stCondLst>
                                    <p:cond delay="0"/>
                                  </p:stCondLst>
                                  <p:iterate type="lt">
                                    <p:tmPct val="10000"/>
                                  </p:iterate>
                                  <p:childTnLst>
                                    <p:set>
                                      <p:cBhvr>
                                        <p:cTn id="14" dur="1" fill="hold">
                                          <p:stCondLst>
                                            <p:cond delay="0"/>
                                          </p:stCondLst>
                                        </p:cTn>
                                        <p:tgtEl>
                                          <p:spTgt spid="6"/>
                                        </p:tgtEl>
                                        <p:attrNameLst>
                                          <p:attrName>style.visibility</p:attrName>
                                        </p:attrNameLst>
                                      </p:cBhvr>
                                      <p:to>
                                        <p:strVal val="visible"/>
                                      </p:to>
                                    </p:set>
                                    <p:anim by="(-#ppt_w*2)" calcmode="lin" valueType="num">
                                      <p:cBhvr rctx="PPT">
                                        <p:cTn id="15" dur="500" autoRev="1" fill="hold">
                                          <p:stCondLst>
                                            <p:cond delay="0"/>
                                          </p:stCondLst>
                                        </p:cTn>
                                        <p:tgtEl>
                                          <p:spTgt spid="6"/>
                                        </p:tgtEl>
                                        <p:attrNameLst>
                                          <p:attrName>ppt_w</p:attrName>
                                        </p:attrNameLst>
                                      </p:cBhvr>
                                    </p:anim>
                                    <p:anim by="(#ppt_w*0.50)" calcmode="lin" valueType="num">
                                      <p:cBhvr>
                                        <p:cTn id="16" dur="500" decel="50000" autoRev="1" fill="hold">
                                          <p:stCondLst>
                                            <p:cond delay="0"/>
                                          </p:stCondLst>
                                        </p:cTn>
                                        <p:tgtEl>
                                          <p:spTgt spid="6"/>
                                        </p:tgtEl>
                                        <p:attrNameLst>
                                          <p:attrName>ppt_x</p:attrName>
                                        </p:attrNameLst>
                                      </p:cBhvr>
                                    </p:anim>
                                    <p:anim from="(-#ppt_h/2)" to="(#ppt_y)" calcmode="lin" valueType="num">
                                      <p:cBhvr>
                                        <p:cTn id="17" dur="1000" fill="hold">
                                          <p:stCondLst>
                                            <p:cond delay="0"/>
                                          </p:stCondLst>
                                        </p:cTn>
                                        <p:tgtEl>
                                          <p:spTgt spid="6"/>
                                        </p:tgtEl>
                                        <p:attrNameLst>
                                          <p:attrName>ppt_y</p:attrName>
                                        </p:attrNameLst>
                                      </p:cBhvr>
                                    </p:anim>
                                    <p:animRot by="21600000">
                                      <p:cBhvr>
                                        <p:cTn id="18" dur="1000" fill="hold">
                                          <p:stCondLst>
                                            <p:cond delay="0"/>
                                          </p:stCondLst>
                                        </p:cTn>
                                        <p:tgtEl>
                                          <p:spTgt spid="6"/>
                                        </p:tgtEl>
                                        <p:attrNameLst>
                                          <p:attrName>r</p:attrName>
                                        </p:attrNameLst>
                                      </p:cBhvr>
                                    </p:animRot>
                                  </p:childTnLst>
                                </p:cTn>
                              </p:par>
                            </p:childTnLst>
                          </p:cTn>
                        </p:par>
                      </p:childTnLst>
                    </p:cTn>
                  </p:par>
                  <p:par>
                    <p:cTn id="19" fill="hold" nodeType="clickPar">
                      <p:stCondLst>
                        <p:cond delay="indefinite"/>
                      </p:stCondLst>
                      <p:childTnLst>
                        <p:par>
                          <p:cTn id="20" fill="hold" nodeType="withGroup">
                            <p:stCondLst>
                              <p:cond delay="0"/>
                            </p:stCondLst>
                            <p:childTnLst>
                              <p:par>
                                <p:cTn id="21" presetID="56" presetClass="entr" presetSubtype="0" fill="hold" grpId="0" nodeType="clickEffect">
                                  <p:stCondLst>
                                    <p:cond delay="0"/>
                                  </p:stCondLst>
                                  <p:iterate type="lt">
                                    <p:tmPct val="10000"/>
                                  </p:iterate>
                                  <p:childTnLst>
                                    <p:set>
                                      <p:cBhvr>
                                        <p:cTn id="22" dur="1" fill="hold">
                                          <p:stCondLst>
                                            <p:cond delay="0"/>
                                          </p:stCondLst>
                                        </p:cTn>
                                        <p:tgtEl>
                                          <p:spTgt spid="7"/>
                                        </p:tgtEl>
                                        <p:attrNameLst>
                                          <p:attrName>style.visibility</p:attrName>
                                        </p:attrNameLst>
                                      </p:cBhvr>
                                      <p:to>
                                        <p:strVal val="visible"/>
                                      </p:to>
                                    </p:set>
                                    <p:anim by="(-#ppt_w*2)" calcmode="lin" valueType="num">
                                      <p:cBhvr rctx="PPT">
                                        <p:cTn id="23" dur="500" autoRev="1" fill="hold">
                                          <p:stCondLst>
                                            <p:cond delay="0"/>
                                          </p:stCondLst>
                                        </p:cTn>
                                        <p:tgtEl>
                                          <p:spTgt spid="7"/>
                                        </p:tgtEl>
                                        <p:attrNameLst>
                                          <p:attrName>ppt_w</p:attrName>
                                        </p:attrNameLst>
                                      </p:cBhvr>
                                    </p:anim>
                                    <p:anim by="(#ppt_w*0.50)" calcmode="lin" valueType="num">
                                      <p:cBhvr>
                                        <p:cTn id="24" dur="500" decel="50000" autoRev="1" fill="hold">
                                          <p:stCondLst>
                                            <p:cond delay="0"/>
                                          </p:stCondLst>
                                        </p:cTn>
                                        <p:tgtEl>
                                          <p:spTgt spid="7"/>
                                        </p:tgtEl>
                                        <p:attrNameLst>
                                          <p:attrName>ppt_x</p:attrName>
                                        </p:attrNameLst>
                                      </p:cBhvr>
                                    </p:anim>
                                    <p:anim from="(-#ppt_h/2)" to="(#ppt_y)" calcmode="lin" valueType="num">
                                      <p:cBhvr>
                                        <p:cTn id="25" dur="1000" fill="hold">
                                          <p:stCondLst>
                                            <p:cond delay="0"/>
                                          </p:stCondLst>
                                        </p:cTn>
                                        <p:tgtEl>
                                          <p:spTgt spid="7"/>
                                        </p:tgtEl>
                                        <p:attrNameLst>
                                          <p:attrName>ppt_y</p:attrName>
                                        </p:attrNameLst>
                                      </p:cBhvr>
                                    </p:anim>
                                    <p:animRot by="21600000">
                                      <p:cBhvr>
                                        <p:cTn id="26" dur="1000" fill="hold">
                                          <p:stCondLst>
                                            <p:cond delay="0"/>
                                          </p:stCondLst>
                                        </p:cTn>
                                        <p:tgtEl>
                                          <p:spTgt spid="7"/>
                                        </p:tgtEl>
                                        <p:attrNameLst>
                                          <p:attrName>r</p:attrName>
                                        </p:attrNameLst>
                                      </p:cBhvr>
                                    </p:animRot>
                                  </p:childTnLst>
                                </p:cTn>
                              </p:par>
                            </p:childTnLst>
                          </p:cTn>
                        </p:par>
                      </p:childTnLst>
                    </p:cTn>
                  </p:par>
                  <p:par>
                    <p:cTn id="27" fill="hold" nodeType="clickPar">
                      <p:stCondLst>
                        <p:cond delay="indefinite"/>
                      </p:stCondLst>
                      <p:childTnLst>
                        <p:par>
                          <p:cTn id="28" fill="hold" nodeType="withGroup">
                            <p:stCondLst>
                              <p:cond delay="0"/>
                            </p:stCondLst>
                            <p:childTnLst>
                              <p:par>
                                <p:cTn id="29" presetID="56" presetClass="entr" presetSubtype="0" fill="hold" grpId="0" nodeType="clickEffect">
                                  <p:stCondLst>
                                    <p:cond delay="0"/>
                                  </p:stCondLst>
                                  <p:iterate type="lt">
                                    <p:tmPct val="10000"/>
                                  </p:iterate>
                                  <p:childTnLst>
                                    <p:set>
                                      <p:cBhvr>
                                        <p:cTn id="30" dur="1" fill="hold">
                                          <p:stCondLst>
                                            <p:cond delay="0"/>
                                          </p:stCondLst>
                                        </p:cTn>
                                        <p:tgtEl>
                                          <p:spTgt spid="8"/>
                                        </p:tgtEl>
                                        <p:attrNameLst>
                                          <p:attrName>style.visibility</p:attrName>
                                        </p:attrNameLst>
                                      </p:cBhvr>
                                      <p:to>
                                        <p:strVal val="visible"/>
                                      </p:to>
                                    </p:set>
                                    <p:anim by="(-#ppt_w*2)" calcmode="lin" valueType="num">
                                      <p:cBhvr rctx="PPT">
                                        <p:cTn id="31" dur="500" autoRev="1" fill="hold">
                                          <p:stCondLst>
                                            <p:cond delay="0"/>
                                          </p:stCondLst>
                                        </p:cTn>
                                        <p:tgtEl>
                                          <p:spTgt spid="8"/>
                                        </p:tgtEl>
                                        <p:attrNameLst>
                                          <p:attrName>ppt_w</p:attrName>
                                        </p:attrNameLst>
                                      </p:cBhvr>
                                    </p:anim>
                                    <p:anim by="(#ppt_w*0.50)" calcmode="lin" valueType="num">
                                      <p:cBhvr>
                                        <p:cTn id="32" dur="500" decel="50000" autoRev="1" fill="hold">
                                          <p:stCondLst>
                                            <p:cond delay="0"/>
                                          </p:stCondLst>
                                        </p:cTn>
                                        <p:tgtEl>
                                          <p:spTgt spid="8"/>
                                        </p:tgtEl>
                                        <p:attrNameLst>
                                          <p:attrName>ppt_x</p:attrName>
                                        </p:attrNameLst>
                                      </p:cBhvr>
                                    </p:anim>
                                    <p:anim from="(-#ppt_h/2)" to="(#ppt_y)" calcmode="lin" valueType="num">
                                      <p:cBhvr>
                                        <p:cTn id="33" dur="1000" fill="hold">
                                          <p:stCondLst>
                                            <p:cond delay="0"/>
                                          </p:stCondLst>
                                        </p:cTn>
                                        <p:tgtEl>
                                          <p:spTgt spid="8"/>
                                        </p:tgtEl>
                                        <p:attrNameLst>
                                          <p:attrName>ppt_y</p:attrName>
                                        </p:attrNameLst>
                                      </p:cBhvr>
                                    </p:anim>
                                    <p:animRot by="21600000">
                                      <p:cBhvr>
                                        <p:cTn id="34" dur="1000" fill="hold">
                                          <p:stCondLst>
                                            <p:cond delay="0"/>
                                          </p:stCondLst>
                                        </p:cTn>
                                        <p:tgtEl>
                                          <p:spTgt spid="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400" y="-100013"/>
            <a:ext cx="9169400" cy="69580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Metin kutusu 2"/>
          <p:cNvSpPr txBox="1">
            <a:spLocks noChangeArrowheads="1"/>
          </p:cNvSpPr>
          <p:nvPr/>
        </p:nvSpPr>
        <p:spPr bwMode="auto">
          <a:xfrm>
            <a:off x="1042988" y="2205038"/>
            <a:ext cx="76327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b="1">
                <a:solidFill>
                  <a:schemeClr val="tx1"/>
                </a:solidFill>
                <a:latin typeface="Arial" charset="0"/>
              </a:defRPr>
            </a:lvl1pPr>
            <a:lvl2pPr marL="742950" indent="-285750">
              <a:defRPr b="1">
                <a:solidFill>
                  <a:schemeClr val="tx1"/>
                </a:solidFill>
                <a:latin typeface="Arial" charset="0"/>
              </a:defRPr>
            </a:lvl2pPr>
            <a:lvl3pPr marL="1143000" indent="-228600">
              <a:defRPr b="1">
                <a:solidFill>
                  <a:schemeClr val="tx1"/>
                </a:solidFill>
                <a:latin typeface="Arial" charset="0"/>
              </a:defRPr>
            </a:lvl3pPr>
            <a:lvl4pPr marL="1600200" indent="-228600">
              <a:defRPr b="1">
                <a:solidFill>
                  <a:schemeClr val="tx1"/>
                </a:solidFill>
                <a:latin typeface="Arial" charset="0"/>
              </a:defRPr>
            </a:lvl4pPr>
            <a:lvl5pPr marL="2057400" indent="-228600">
              <a:defRPr b="1">
                <a:solidFill>
                  <a:schemeClr val="tx1"/>
                </a:solidFill>
                <a:latin typeface="Arial" charset="0"/>
              </a:defRPr>
            </a:lvl5pPr>
            <a:lvl6pPr marL="2514600" indent="-228600" eaLnBrk="0" fontAlgn="base" hangingPunct="0">
              <a:spcBef>
                <a:spcPct val="0"/>
              </a:spcBef>
              <a:spcAft>
                <a:spcPct val="0"/>
              </a:spcAft>
              <a:defRPr b="1">
                <a:solidFill>
                  <a:schemeClr val="tx1"/>
                </a:solidFill>
                <a:latin typeface="Arial" charset="0"/>
              </a:defRPr>
            </a:lvl6pPr>
            <a:lvl7pPr marL="2971800" indent="-228600" eaLnBrk="0" fontAlgn="base" hangingPunct="0">
              <a:spcBef>
                <a:spcPct val="0"/>
              </a:spcBef>
              <a:spcAft>
                <a:spcPct val="0"/>
              </a:spcAft>
              <a:defRPr b="1">
                <a:solidFill>
                  <a:schemeClr val="tx1"/>
                </a:solidFill>
                <a:latin typeface="Arial" charset="0"/>
              </a:defRPr>
            </a:lvl7pPr>
            <a:lvl8pPr marL="3429000" indent="-228600" eaLnBrk="0" fontAlgn="base" hangingPunct="0">
              <a:spcBef>
                <a:spcPct val="0"/>
              </a:spcBef>
              <a:spcAft>
                <a:spcPct val="0"/>
              </a:spcAft>
              <a:defRPr b="1">
                <a:solidFill>
                  <a:schemeClr val="tx1"/>
                </a:solidFill>
                <a:latin typeface="Arial" charset="0"/>
              </a:defRPr>
            </a:lvl8pPr>
            <a:lvl9pPr marL="3886200" indent="-228600" eaLnBrk="0" fontAlgn="base" hangingPunct="0">
              <a:spcBef>
                <a:spcPct val="0"/>
              </a:spcBef>
              <a:spcAft>
                <a:spcPct val="0"/>
              </a:spcAft>
              <a:defRPr b="1">
                <a:solidFill>
                  <a:schemeClr val="tx1"/>
                </a:solidFill>
                <a:latin typeface="Arial" charset="0"/>
              </a:defRPr>
            </a:lvl9pPr>
          </a:lstStyle>
          <a:p>
            <a:r>
              <a:rPr lang="nb-NO" sz="2400">
                <a:latin typeface="Yavuz Bagis Dik Temel" pitchFamily="34" charset="-94"/>
                <a:cs typeface="Arial" charset="0"/>
              </a:rPr>
              <a:t>İstersen sen de benimle bahçede oyun oynayabilirsin.</a:t>
            </a:r>
            <a:endParaRPr lang="tr-TR" sz="2400">
              <a:latin typeface="Yavuz Bagis Dik Temel" pitchFamily="34" charset="-94"/>
              <a:cs typeface="Arial" charset="0"/>
            </a:endParaRPr>
          </a:p>
        </p:txBody>
      </p:sp>
      <p:sp>
        <p:nvSpPr>
          <p:cNvPr id="4" name="Metin kutusu 3"/>
          <p:cNvSpPr txBox="1">
            <a:spLocks noChangeArrowheads="1"/>
          </p:cNvSpPr>
          <p:nvPr/>
        </p:nvSpPr>
        <p:spPr bwMode="auto">
          <a:xfrm>
            <a:off x="1042988" y="3398838"/>
            <a:ext cx="76327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b="1">
                <a:solidFill>
                  <a:schemeClr val="tx1"/>
                </a:solidFill>
                <a:latin typeface="Arial" charset="0"/>
              </a:defRPr>
            </a:lvl1pPr>
            <a:lvl2pPr marL="742950" indent="-285750">
              <a:defRPr b="1">
                <a:solidFill>
                  <a:schemeClr val="tx1"/>
                </a:solidFill>
                <a:latin typeface="Arial" charset="0"/>
              </a:defRPr>
            </a:lvl2pPr>
            <a:lvl3pPr marL="1143000" indent="-228600">
              <a:defRPr b="1">
                <a:solidFill>
                  <a:schemeClr val="tx1"/>
                </a:solidFill>
                <a:latin typeface="Arial" charset="0"/>
              </a:defRPr>
            </a:lvl3pPr>
            <a:lvl4pPr marL="1600200" indent="-228600">
              <a:defRPr b="1">
                <a:solidFill>
                  <a:schemeClr val="tx1"/>
                </a:solidFill>
                <a:latin typeface="Arial" charset="0"/>
              </a:defRPr>
            </a:lvl4pPr>
            <a:lvl5pPr marL="2057400" indent="-228600">
              <a:defRPr b="1">
                <a:solidFill>
                  <a:schemeClr val="tx1"/>
                </a:solidFill>
                <a:latin typeface="Arial" charset="0"/>
              </a:defRPr>
            </a:lvl5pPr>
            <a:lvl6pPr marL="2514600" indent="-228600" eaLnBrk="0" fontAlgn="base" hangingPunct="0">
              <a:spcBef>
                <a:spcPct val="0"/>
              </a:spcBef>
              <a:spcAft>
                <a:spcPct val="0"/>
              </a:spcAft>
              <a:defRPr b="1">
                <a:solidFill>
                  <a:schemeClr val="tx1"/>
                </a:solidFill>
                <a:latin typeface="Arial" charset="0"/>
              </a:defRPr>
            </a:lvl6pPr>
            <a:lvl7pPr marL="2971800" indent="-228600" eaLnBrk="0" fontAlgn="base" hangingPunct="0">
              <a:spcBef>
                <a:spcPct val="0"/>
              </a:spcBef>
              <a:spcAft>
                <a:spcPct val="0"/>
              </a:spcAft>
              <a:defRPr b="1">
                <a:solidFill>
                  <a:schemeClr val="tx1"/>
                </a:solidFill>
                <a:latin typeface="Arial" charset="0"/>
              </a:defRPr>
            </a:lvl7pPr>
            <a:lvl8pPr marL="3429000" indent="-228600" eaLnBrk="0" fontAlgn="base" hangingPunct="0">
              <a:spcBef>
                <a:spcPct val="0"/>
              </a:spcBef>
              <a:spcAft>
                <a:spcPct val="0"/>
              </a:spcAft>
              <a:defRPr b="1">
                <a:solidFill>
                  <a:schemeClr val="tx1"/>
                </a:solidFill>
                <a:latin typeface="Arial" charset="0"/>
              </a:defRPr>
            </a:lvl8pPr>
            <a:lvl9pPr marL="3886200" indent="-228600" eaLnBrk="0" fontAlgn="base" hangingPunct="0">
              <a:spcBef>
                <a:spcPct val="0"/>
              </a:spcBef>
              <a:spcAft>
                <a:spcPct val="0"/>
              </a:spcAft>
              <a:defRPr b="1">
                <a:solidFill>
                  <a:schemeClr val="tx1"/>
                </a:solidFill>
                <a:latin typeface="Arial" charset="0"/>
              </a:defRPr>
            </a:lvl9pPr>
          </a:lstStyle>
          <a:p>
            <a:r>
              <a:rPr lang="tr-TR" sz="2400">
                <a:latin typeface="Yavuz Bagis Dik Temel" pitchFamily="34" charset="-94"/>
                <a:cs typeface="Arial" charset="0"/>
              </a:rPr>
              <a:t>Çantasında bulunan kitapları da gördün mü?</a:t>
            </a:r>
          </a:p>
        </p:txBody>
      </p:sp>
      <p:sp>
        <p:nvSpPr>
          <p:cNvPr id="5" name="Metin kutusu 4"/>
          <p:cNvSpPr txBox="1">
            <a:spLocks noChangeArrowheads="1"/>
          </p:cNvSpPr>
          <p:nvPr/>
        </p:nvSpPr>
        <p:spPr bwMode="auto">
          <a:xfrm>
            <a:off x="1042988" y="4797425"/>
            <a:ext cx="76327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b="1">
                <a:solidFill>
                  <a:schemeClr val="tx1"/>
                </a:solidFill>
                <a:latin typeface="Arial" charset="0"/>
              </a:defRPr>
            </a:lvl1pPr>
            <a:lvl2pPr marL="742950" indent="-285750">
              <a:defRPr b="1">
                <a:solidFill>
                  <a:schemeClr val="tx1"/>
                </a:solidFill>
                <a:latin typeface="Arial" charset="0"/>
              </a:defRPr>
            </a:lvl2pPr>
            <a:lvl3pPr marL="1143000" indent="-228600">
              <a:defRPr b="1">
                <a:solidFill>
                  <a:schemeClr val="tx1"/>
                </a:solidFill>
                <a:latin typeface="Arial" charset="0"/>
              </a:defRPr>
            </a:lvl3pPr>
            <a:lvl4pPr marL="1600200" indent="-228600">
              <a:defRPr b="1">
                <a:solidFill>
                  <a:schemeClr val="tx1"/>
                </a:solidFill>
                <a:latin typeface="Arial" charset="0"/>
              </a:defRPr>
            </a:lvl4pPr>
            <a:lvl5pPr marL="2057400" indent="-228600">
              <a:defRPr b="1">
                <a:solidFill>
                  <a:schemeClr val="tx1"/>
                </a:solidFill>
                <a:latin typeface="Arial" charset="0"/>
              </a:defRPr>
            </a:lvl5pPr>
            <a:lvl6pPr marL="2514600" indent="-228600" eaLnBrk="0" fontAlgn="base" hangingPunct="0">
              <a:spcBef>
                <a:spcPct val="0"/>
              </a:spcBef>
              <a:spcAft>
                <a:spcPct val="0"/>
              </a:spcAft>
              <a:defRPr b="1">
                <a:solidFill>
                  <a:schemeClr val="tx1"/>
                </a:solidFill>
                <a:latin typeface="Arial" charset="0"/>
              </a:defRPr>
            </a:lvl6pPr>
            <a:lvl7pPr marL="2971800" indent="-228600" eaLnBrk="0" fontAlgn="base" hangingPunct="0">
              <a:spcBef>
                <a:spcPct val="0"/>
              </a:spcBef>
              <a:spcAft>
                <a:spcPct val="0"/>
              </a:spcAft>
              <a:defRPr b="1">
                <a:solidFill>
                  <a:schemeClr val="tx1"/>
                </a:solidFill>
                <a:latin typeface="Arial" charset="0"/>
              </a:defRPr>
            </a:lvl7pPr>
            <a:lvl8pPr marL="3429000" indent="-228600" eaLnBrk="0" fontAlgn="base" hangingPunct="0">
              <a:spcBef>
                <a:spcPct val="0"/>
              </a:spcBef>
              <a:spcAft>
                <a:spcPct val="0"/>
              </a:spcAft>
              <a:defRPr b="1">
                <a:solidFill>
                  <a:schemeClr val="tx1"/>
                </a:solidFill>
                <a:latin typeface="Arial" charset="0"/>
              </a:defRPr>
            </a:lvl8pPr>
            <a:lvl9pPr marL="3886200" indent="-228600" eaLnBrk="0" fontAlgn="base" hangingPunct="0">
              <a:spcBef>
                <a:spcPct val="0"/>
              </a:spcBef>
              <a:spcAft>
                <a:spcPct val="0"/>
              </a:spcAft>
              <a:defRPr b="1">
                <a:solidFill>
                  <a:schemeClr val="tx1"/>
                </a:solidFill>
                <a:latin typeface="Arial" charset="0"/>
              </a:defRPr>
            </a:lvl9pPr>
          </a:lstStyle>
          <a:p>
            <a:r>
              <a:rPr lang="tr-TR" sz="2400">
                <a:latin typeface="Yavuz Bagis Dik Temel" pitchFamily="34" charset="-94"/>
                <a:cs typeface="Arial" charset="0"/>
              </a:rPr>
              <a:t>Gerçekten de görünürde bir tek ağaç bile yokmuş.</a:t>
            </a:r>
          </a:p>
        </p:txBody>
      </p:sp>
      <p:sp>
        <p:nvSpPr>
          <p:cNvPr id="6" name="Metin kutusu 5"/>
          <p:cNvSpPr txBox="1">
            <a:spLocks noChangeArrowheads="1"/>
          </p:cNvSpPr>
          <p:nvPr/>
        </p:nvSpPr>
        <p:spPr bwMode="auto">
          <a:xfrm>
            <a:off x="1031875" y="6092825"/>
            <a:ext cx="76327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b="1">
                <a:solidFill>
                  <a:schemeClr val="tx1"/>
                </a:solidFill>
                <a:latin typeface="Arial" charset="0"/>
              </a:defRPr>
            </a:lvl1pPr>
            <a:lvl2pPr marL="742950" indent="-285750">
              <a:defRPr b="1">
                <a:solidFill>
                  <a:schemeClr val="tx1"/>
                </a:solidFill>
                <a:latin typeface="Arial" charset="0"/>
              </a:defRPr>
            </a:lvl2pPr>
            <a:lvl3pPr marL="1143000" indent="-228600">
              <a:defRPr b="1">
                <a:solidFill>
                  <a:schemeClr val="tx1"/>
                </a:solidFill>
                <a:latin typeface="Arial" charset="0"/>
              </a:defRPr>
            </a:lvl3pPr>
            <a:lvl4pPr marL="1600200" indent="-228600">
              <a:defRPr b="1">
                <a:solidFill>
                  <a:schemeClr val="tx1"/>
                </a:solidFill>
                <a:latin typeface="Arial" charset="0"/>
              </a:defRPr>
            </a:lvl4pPr>
            <a:lvl5pPr marL="2057400" indent="-228600">
              <a:defRPr b="1">
                <a:solidFill>
                  <a:schemeClr val="tx1"/>
                </a:solidFill>
                <a:latin typeface="Arial" charset="0"/>
              </a:defRPr>
            </a:lvl5pPr>
            <a:lvl6pPr marL="2514600" indent="-228600" eaLnBrk="0" fontAlgn="base" hangingPunct="0">
              <a:spcBef>
                <a:spcPct val="0"/>
              </a:spcBef>
              <a:spcAft>
                <a:spcPct val="0"/>
              </a:spcAft>
              <a:defRPr b="1">
                <a:solidFill>
                  <a:schemeClr val="tx1"/>
                </a:solidFill>
                <a:latin typeface="Arial" charset="0"/>
              </a:defRPr>
            </a:lvl6pPr>
            <a:lvl7pPr marL="2971800" indent="-228600" eaLnBrk="0" fontAlgn="base" hangingPunct="0">
              <a:spcBef>
                <a:spcPct val="0"/>
              </a:spcBef>
              <a:spcAft>
                <a:spcPct val="0"/>
              </a:spcAft>
              <a:defRPr b="1">
                <a:solidFill>
                  <a:schemeClr val="tx1"/>
                </a:solidFill>
                <a:latin typeface="Arial" charset="0"/>
              </a:defRPr>
            </a:lvl7pPr>
            <a:lvl8pPr marL="3429000" indent="-228600" eaLnBrk="0" fontAlgn="base" hangingPunct="0">
              <a:spcBef>
                <a:spcPct val="0"/>
              </a:spcBef>
              <a:spcAft>
                <a:spcPct val="0"/>
              </a:spcAft>
              <a:defRPr b="1">
                <a:solidFill>
                  <a:schemeClr val="tx1"/>
                </a:solidFill>
                <a:latin typeface="Arial" charset="0"/>
              </a:defRPr>
            </a:lvl8pPr>
            <a:lvl9pPr marL="3886200" indent="-228600" eaLnBrk="0" fontAlgn="base" hangingPunct="0">
              <a:spcBef>
                <a:spcPct val="0"/>
              </a:spcBef>
              <a:spcAft>
                <a:spcPct val="0"/>
              </a:spcAft>
              <a:defRPr b="1">
                <a:solidFill>
                  <a:schemeClr val="tx1"/>
                </a:solidFill>
                <a:latin typeface="Arial" charset="0"/>
              </a:defRPr>
            </a:lvl9pPr>
          </a:lstStyle>
          <a:p>
            <a:r>
              <a:rPr lang="tr-TR" sz="2400">
                <a:latin typeface="Yavuz Bagis Dik Temel" pitchFamily="34" charset="-94"/>
                <a:cs typeface="Arial" charset="0"/>
              </a:rPr>
              <a:t>Kış mevsiminde yetişen meyveler de var.</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by="(-#ppt_w*2)" calcmode="lin" valueType="num">
                                      <p:cBhvr rctx="PPT">
                                        <p:cTn id="7" dur="500" autoRev="1" fill="hold">
                                          <p:stCondLst>
                                            <p:cond delay="0"/>
                                          </p:stCondLst>
                                        </p:cTn>
                                        <p:tgtEl>
                                          <p:spTgt spid="3"/>
                                        </p:tgtEl>
                                        <p:attrNameLst>
                                          <p:attrName>ppt_w</p:attrName>
                                        </p:attrNameLst>
                                      </p:cBhvr>
                                    </p:anim>
                                    <p:anim by="(#ppt_w*0.50)" calcmode="lin" valueType="num">
                                      <p:cBhvr>
                                        <p:cTn id="8" dur="500" decel="50000" autoRev="1" fill="hold">
                                          <p:stCondLst>
                                            <p:cond delay="0"/>
                                          </p:stCondLst>
                                        </p:cTn>
                                        <p:tgtEl>
                                          <p:spTgt spid="3"/>
                                        </p:tgtEl>
                                        <p:attrNameLst>
                                          <p:attrName>ppt_x</p:attrName>
                                        </p:attrNameLst>
                                      </p:cBhvr>
                                    </p:anim>
                                    <p:anim from="(-#ppt_h/2)" to="(#ppt_y)" calcmode="lin" valueType="num">
                                      <p:cBhvr>
                                        <p:cTn id="9" dur="1000" fill="hold">
                                          <p:stCondLst>
                                            <p:cond delay="0"/>
                                          </p:stCondLst>
                                        </p:cTn>
                                        <p:tgtEl>
                                          <p:spTgt spid="3"/>
                                        </p:tgtEl>
                                        <p:attrNameLst>
                                          <p:attrName>ppt_y</p:attrName>
                                        </p:attrNameLst>
                                      </p:cBhvr>
                                    </p:anim>
                                    <p:animRot by="21600000">
                                      <p:cBhvr>
                                        <p:cTn id="10" dur="1000" fill="hold">
                                          <p:stCondLst>
                                            <p:cond delay="0"/>
                                          </p:stCondLst>
                                        </p:cTn>
                                        <p:tgtEl>
                                          <p:spTgt spid="3"/>
                                        </p:tgtEl>
                                        <p:attrNameLst>
                                          <p:attrName>r</p:attrName>
                                        </p:attrNameLst>
                                      </p:cBhvr>
                                    </p:animRot>
                                  </p:childTnLst>
                                </p:cTn>
                              </p:par>
                            </p:childTnLst>
                          </p:cTn>
                        </p:par>
                      </p:childTnLst>
                    </p:cTn>
                  </p:par>
                  <p:par>
                    <p:cTn id="11" fill="hold" nodeType="clickPar">
                      <p:stCondLst>
                        <p:cond delay="indefinite"/>
                      </p:stCondLst>
                      <p:childTnLst>
                        <p:par>
                          <p:cTn id="12" fill="hold" nodeType="withGroup">
                            <p:stCondLst>
                              <p:cond delay="0"/>
                            </p:stCondLst>
                            <p:childTnLst>
                              <p:par>
                                <p:cTn id="13" presetID="56" presetClass="entr" presetSubtype="0" fill="hold" grpId="0" nodeType="clickEffect">
                                  <p:stCondLst>
                                    <p:cond delay="0"/>
                                  </p:stCondLst>
                                  <p:iterate type="lt">
                                    <p:tmPct val="10000"/>
                                  </p:iterate>
                                  <p:childTnLst>
                                    <p:set>
                                      <p:cBhvr>
                                        <p:cTn id="14" dur="1" fill="hold">
                                          <p:stCondLst>
                                            <p:cond delay="0"/>
                                          </p:stCondLst>
                                        </p:cTn>
                                        <p:tgtEl>
                                          <p:spTgt spid="4"/>
                                        </p:tgtEl>
                                        <p:attrNameLst>
                                          <p:attrName>style.visibility</p:attrName>
                                        </p:attrNameLst>
                                      </p:cBhvr>
                                      <p:to>
                                        <p:strVal val="visible"/>
                                      </p:to>
                                    </p:set>
                                    <p:anim by="(-#ppt_w*2)" calcmode="lin" valueType="num">
                                      <p:cBhvr rctx="PPT">
                                        <p:cTn id="15" dur="500" autoRev="1" fill="hold">
                                          <p:stCondLst>
                                            <p:cond delay="0"/>
                                          </p:stCondLst>
                                        </p:cTn>
                                        <p:tgtEl>
                                          <p:spTgt spid="4"/>
                                        </p:tgtEl>
                                        <p:attrNameLst>
                                          <p:attrName>ppt_w</p:attrName>
                                        </p:attrNameLst>
                                      </p:cBhvr>
                                    </p:anim>
                                    <p:anim by="(#ppt_w*0.50)" calcmode="lin" valueType="num">
                                      <p:cBhvr>
                                        <p:cTn id="16" dur="500" decel="50000" autoRev="1" fill="hold">
                                          <p:stCondLst>
                                            <p:cond delay="0"/>
                                          </p:stCondLst>
                                        </p:cTn>
                                        <p:tgtEl>
                                          <p:spTgt spid="4"/>
                                        </p:tgtEl>
                                        <p:attrNameLst>
                                          <p:attrName>ppt_x</p:attrName>
                                        </p:attrNameLst>
                                      </p:cBhvr>
                                    </p:anim>
                                    <p:anim from="(-#ppt_h/2)" to="(#ppt_y)" calcmode="lin" valueType="num">
                                      <p:cBhvr>
                                        <p:cTn id="17" dur="1000" fill="hold">
                                          <p:stCondLst>
                                            <p:cond delay="0"/>
                                          </p:stCondLst>
                                        </p:cTn>
                                        <p:tgtEl>
                                          <p:spTgt spid="4"/>
                                        </p:tgtEl>
                                        <p:attrNameLst>
                                          <p:attrName>ppt_y</p:attrName>
                                        </p:attrNameLst>
                                      </p:cBhvr>
                                    </p:anim>
                                    <p:animRot by="21600000">
                                      <p:cBhvr>
                                        <p:cTn id="18" dur="1000" fill="hold">
                                          <p:stCondLst>
                                            <p:cond delay="0"/>
                                          </p:stCondLst>
                                        </p:cTn>
                                        <p:tgtEl>
                                          <p:spTgt spid="4"/>
                                        </p:tgtEl>
                                        <p:attrNameLst>
                                          <p:attrName>r</p:attrName>
                                        </p:attrNameLst>
                                      </p:cBhvr>
                                    </p:animRot>
                                  </p:childTnLst>
                                </p:cTn>
                              </p:par>
                            </p:childTnLst>
                          </p:cTn>
                        </p:par>
                      </p:childTnLst>
                    </p:cTn>
                  </p:par>
                  <p:par>
                    <p:cTn id="19" fill="hold" nodeType="clickPar">
                      <p:stCondLst>
                        <p:cond delay="indefinite"/>
                      </p:stCondLst>
                      <p:childTnLst>
                        <p:par>
                          <p:cTn id="20" fill="hold" nodeType="withGroup">
                            <p:stCondLst>
                              <p:cond delay="0"/>
                            </p:stCondLst>
                            <p:childTnLst>
                              <p:par>
                                <p:cTn id="21" presetID="56" presetClass="entr" presetSubtype="0" fill="hold" grpId="0" nodeType="clickEffect">
                                  <p:stCondLst>
                                    <p:cond delay="0"/>
                                  </p:stCondLst>
                                  <p:iterate type="lt">
                                    <p:tmPct val="10000"/>
                                  </p:iterate>
                                  <p:childTnLst>
                                    <p:set>
                                      <p:cBhvr>
                                        <p:cTn id="22" dur="1" fill="hold">
                                          <p:stCondLst>
                                            <p:cond delay="0"/>
                                          </p:stCondLst>
                                        </p:cTn>
                                        <p:tgtEl>
                                          <p:spTgt spid="5"/>
                                        </p:tgtEl>
                                        <p:attrNameLst>
                                          <p:attrName>style.visibility</p:attrName>
                                        </p:attrNameLst>
                                      </p:cBhvr>
                                      <p:to>
                                        <p:strVal val="visible"/>
                                      </p:to>
                                    </p:set>
                                    <p:anim by="(-#ppt_w*2)" calcmode="lin" valueType="num">
                                      <p:cBhvr rctx="PPT">
                                        <p:cTn id="23" dur="500" autoRev="1" fill="hold">
                                          <p:stCondLst>
                                            <p:cond delay="0"/>
                                          </p:stCondLst>
                                        </p:cTn>
                                        <p:tgtEl>
                                          <p:spTgt spid="5"/>
                                        </p:tgtEl>
                                        <p:attrNameLst>
                                          <p:attrName>ppt_w</p:attrName>
                                        </p:attrNameLst>
                                      </p:cBhvr>
                                    </p:anim>
                                    <p:anim by="(#ppt_w*0.50)" calcmode="lin" valueType="num">
                                      <p:cBhvr>
                                        <p:cTn id="24" dur="500" decel="50000" autoRev="1" fill="hold">
                                          <p:stCondLst>
                                            <p:cond delay="0"/>
                                          </p:stCondLst>
                                        </p:cTn>
                                        <p:tgtEl>
                                          <p:spTgt spid="5"/>
                                        </p:tgtEl>
                                        <p:attrNameLst>
                                          <p:attrName>ppt_x</p:attrName>
                                        </p:attrNameLst>
                                      </p:cBhvr>
                                    </p:anim>
                                    <p:anim from="(-#ppt_h/2)" to="(#ppt_y)" calcmode="lin" valueType="num">
                                      <p:cBhvr>
                                        <p:cTn id="25" dur="1000" fill="hold">
                                          <p:stCondLst>
                                            <p:cond delay="0"/>
                                          </p:stCondLst>
                                        </p:cTn>
                                        <p:tgtEl>
                                          <p:spTgt spid="5"/>
                                        </p:tgtEl>
                                        <p:attrNameLst>
                                          <p:attrName>ppt_y</p:attrName>
                                        </p:attrNameLst>
                                      </p:cBhvr>
                                    </p:anim>
                                    <p:animRot by="21600000">
                                      <p:cBhvr>
                                        <p:cTn id="26" dur="1000" fill="hold">
                                          <p:stCondLst>
                                            <p:cond delay="0"/>
                                          </p:stCondLst>
                                        </p:cTn>
                                        <p:tgtEl>
                                          <p:spTgt spid="5"/>
                                        </p:tgtEl>
                                        <p:attrNameLst>
                                          <p:attrName>r</p:attrName>
                                        </p:attrNameLst>
                                      </p:cBhvr>
                                    </p:animRot>
                                  </p:childTnLst>
                                </p:cTn>
                              </p:par>
                            </p:childTnLst>
                          </p:cTn>
                        </p:par>
                      </p:childTnLst>
                    </p:cTn>
                  </p:par>
                  <p:par>
                    <p:cTn id="27" fill="hold" nodeType="clickPar">
                      <p:stCondLst>
                        <p:cond delay="indefinite"/>
                      </p:stCondLst>
                      <p:childTnLst>
                        <p:par>
                          <p:cTn id="28" fill="hold" nodeType="withGroup">
                            <p:stCondLst>
                              <p:cond delay="0"/>
                            </p:stCondLst>
                            <p:childTnLst>
                              <p:par>
                                <p:cTn id="29" presetID="56" presetClass="entr" presetSubtype="0" fill="hold" grpId="0" nodeType="clickEffect">
                                  <p:stCondLst>
                                    <p:cond delay="0"/>
                                  </p:stCondLst>
                                  <p:iterate type="lt">
                                    <p:tmPct val="10000"/>
                                  </p:iterate>
                                  <p:childTnLst>
                                    <p:set>
                                      <p:cBhvr>
                                        <p:cTn id="30" dur="1" fill="hold">
                                          <p:stCondLst>
                                            <p:cond delay="0"/>
                                          </p:stCondLst>
                                        </p:cTn>
                                        <p:tgtEl>
                                          <p:spTgt spid="6"/>
                                        </p:tgtEl>
                                        <p:attrNameLst>
                                          <p:attrName>style.visibility</p:attrName>
                                        </p:attrNameLst>
                                      </p:cBhvr>
                                      <p:to>
                                        <p:strVal val="visible"/>
                                      </p:to>
                                    </p:set>
                                    <p:anim by="(-#ppt_w*2)" calcmode="lin" valueType="num">
                                      <p:cBhvr rctx="PPT">
                                        <p:cTn id="31" dur="500" autoRev="1" fill="hold">
                                          <p:stCondLst>
                                            <p:cond delay="0"/>
                                          </p:stCondLst>
                                        </p:cTn>
                                        <p:tgtEl>
                                          <p:spTgt spid="6"/>
                                        </p:tgtEl>
                                        <p:attrNameLst>
                                          <p:attrName>ppt_w</p:attrName>
                                        </p:attrNameLst>
                                      </p:cBhvr>
                                    </p:anim>
                                    <p:anim by="(#ppt_w*0.50)" calcmode="lin" valueType="num">
                                      <p:cBhvr>
                                        <p:cTn id="32" dur="500" decel="50000" autoRev="1" fill="hold">
                                          <p:stCondLst>
                                            <p:cond delay="0"/>
                                          </p:stCondLst>
                                        </p:cTn>
                                        <p:tgtEl>
                                          <p:spTgt spid="6"/>
                                        </p:tgtEl>
                                        <p:attrNameLst>
                                          <p:attrName>ppt_x</p:attrName>
                                        </p:attrNameLst>
                                      </p:cBhvr>
                                    </p:anim>
                                    <p:anim from="(-#ppt_h/2)" to="(#ppt_y)" calcmode="lin" valueType="num">
                                      <p:cBhvr>
                                        <p:cTn id="33" dur="1000" fill="hold">
                                          <p:stCondLst>
                                            <p:cond delay="0"/>
                                          </p:stCondLst>
                                        </p:cTn>
                                        <p:tgtEl>
                                          <p:spTgt spid="6"/>
                                        </p:tgtEl>
                                        <p:attrNameLst>
                                          <p:attrName>ppt_y</p:attrName>
                                        </p:attrNameLst>
                                      </p:cBhvr>
                                    </p:anim>
                                    <p:animRot by="21600000">
                                      <p:cBhvr>
                                        <p:cTn id="34" dur="1000" fill="hold">
                                          <p:stCondLst>
                                            <p:cond delay="0"/>
                                          </p:stCondLst>
                                        </p:cTn>
                                        <p:tgtEl>
                                          <p:spTgt spid="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9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4613" y="0"/>
            <a:ext cx="9040813"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789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47775" y="3011488"/>
            <a:ext cx="417513" cy="4175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7892"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47775" y="3716338"/>
            <a:ext cx="417513" cy="4175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789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47775" y="5876925"/>
            <a:ext cx="417513" cy="4175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7894"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47775" y="5084763"/>
            <a:ext cx="417513" cy="4175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fad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5400"/>
            <a:ext cx="9218613" cy="6883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Metin kutusu 2"/>
          <p:cNvSpPr txBox="1">
            <a:spLocks noChangeArrowheads="1"/>
          </p:cNvSpPr>
          <p:nvPr/>
        </p:nvSpPr>
        <p:spPr bwMode="auto">
          <a:xfrm>
            <a:off x="1047750" y="2636838"/>
            <a:ext cx="7845425" cy="3446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b="1">
                <a:solidFill>
                  <a:schemeClr val="tx1"/>
                </a:solidFill>
                <a:latin typeface="Arial" charset="0"/>
              </a:defRPr>
            </a:lvl1pPr>
            <a:lvl2pPr marL="742950" indent="-285750">
              <a:defRPr b="1">
                <a:solidFill>
                  <a:schemeClr val="tx1"/>
                </a:solidFill>
                <a:latin typeface="Arial" charset="0"/>
              </a:defRPr>
            </a:lvl2pPr>
            <a:lvl3pPr marL="1143000" indent="-228600">
              <a:defRPr b="1">
                <a:solidFill>
                  <a:schemeClr val="tx1"/>
                </a:solidFill>
                <a:latin typeface="Arial" charset="0"/>
              </a:defRPr>
            </a:lvl3pPr>
            <a:lvl4pPr marL="1600200" indent="-228600">
              <a:defRPr b="1">
                <a:solidFill>
                  <a:schemeClr val="tx1"/>
                </a:solidFill>
                <a:latin typeface="Arial" charset="0"/>
              </a:defRPr>
            </a:lvl4pPr>
            <a:lvl5pPr marL="2057400" indent="-228600">
              <a:defRPr b="1">
                <a:solidFill>
                  <a:schemeClr val="tx1"/>
                </a:solidFill>
                <a:latin typeface="Arial" charset="0"/>
              </a:defRPr>
            </a:lvl5pPr>
            <a:lvl6pPr marL="2514600" indent="-228600" eaLnBrk="0" fontAlgn="base" hangingPunct="0">
              <a:spcBef>
                <a:spcPct val="0"/>
              </a:spcBef>
              <a:spcAft>
                <a:spcPct val="0"/>
              </a:spcAft>
              <a:defRPr b="1">
                <a:solidFill>
                  <a:schemeClr val="tx1"/>
                </a:solidFill>
                <a:latin typeface="Arial" charset="0"/>
              </a:defRPr>
            </a:lvl6pPr>
            <a:lvl7pPr marL="2971800" indent="-228600" eaLnBrk="0" fontAlgn="base" hangingPunct="0">
              <a:spcBef>
                <a:spcPct val="0"/>
              </a:spcBef>
              <a:spcAft>
                <a:spcPct val="0"/>
              </a:spcAft>
              <a:defRPr b="1">
                <a:solidFill>
                  <a:schemeClr val="tx1"/>
                </a:solidFill>
                <a:latin typeface="Arial" charset="0"/>
              </a:defRPr>
            </a:lvl7pPr>
            <a:lvl8pPr marL="3429000" indent="-228600" eaLnBrk="0" fontAlgn="base" hangingPunct="0">
              <a:spcBef>
                <a:spcPct val="0"/>
              </a:spcBef>
              <a:spcAft>
                <a:spcPct val="0"/>
              </a:spcAft>
              <a:defRPr b="1">
                <a:solidFill>
                  <a:schemeClr val="tx1"/>
                </a:solidFill>
                <a:latin typeface="Arial" charset="0"/>
              </a:defRPr>
            </a:lvl8pPr>
            <a:lvl9pPr marL="3886200" indent="-228600" eaLnBrk="0" fontAlgn="base" hangingPunct="0">
              <a:spcBef>
                <a:spcPct val="0"/>
              </a:spcBef>
              <a:spcAft>
                <a:spcPct val="0"/>
              </a:spcAft>
              <a:defRPr b="1">
                <a:solidFill>
                  <a:schemeClr val="tx1"/>
                </a:solidFill>
                <a:latin typeface="Arial" charset="0"/>
              </a:defRPr>
            </a:lvl9pPr>
          </a:lstStyle>
          <a:p>
            <a:r>
              <a:rPr lang="tr-TR" sz="2800">
                <a:latin typeface="Yavuz Bagis Dik Temel" pitchFamily="34" charset="-94"/>
                <a:cs typeface="Arial" charset="0"/>
              </a:rPr>
              <a:t>Metinde ilgimi çeken son bölüm oldu. Bu bölümde Türk dilinde en fazla çalışma yapan ve bir çok kelimeyi türeterek Türk diline kazandıran Mustafa Kemal Atatürk olduğunu öğrendi. Başöğretmen bizlerin geleceğinin parlak olması ve ayaklarımızın üzerinde durabilmemiz için bir çok çalışma yaparak milletinin ne kadar sevdiğini göstermiştir.</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by="(-#ppt_w*2)" calcmode="lin" valueType="num">
                                      <p:cBhvr rctx="PPT">
                                        <p:cTn id="7" dur="500" autoRev="1" fill="hold">
                                          <p:stCondLst>
                                            <p:cond delay="0"/>
                                          </p:stCondLst>
                                        </p:cTn>
                                        <p:tgtEl>
                                          <p:spTgt spid="3"/>
                                        </p:tgtEl>
                                        <p:attrNameLst>
                                          <p:attrName>ppt_w</p:attrName>
                                        </p:attrNameLst>
                                      </p:cBhvr>
                                    </p:anim>
                                    <p:anim by="(#ppt_w*0.50)" calcmode="lin" valueType="num">
                                      <p:cBhvr>
                                        <p:cTn id="8" dur="500" decel="50000" autoRev="1" fill="hold">
                                          <p:stCondLst>
                                            <p:cond delay="0"/>
                                          </p:stCondLst>
                                        </p:cTn>
                                        <p:tgtEl>
                                          <p:spTgt spid="3"/>
                                        </p:tgtEl>
                                        <p:attrNameLst>
                                          <p:attrName>ppt_x</p:attrName>
                                        </p:attrNameLst>
                                      </p:cBhvr>
                                    </p:anim>
                                    <p:anim from="(-#ppt_h/2)" to="(#ppt_y)" calcmode="lin" valueType="num">
                                      <p:cBhvr>
                                        <p:cTn id="9" dur="1000" fill="hold">
                                          <p:stCondLst>
                                            <p:cond delay="0"/>
                                          </p:stCondLst>
                                        </p:cTn>
                                        <p:tgtEl>
                                          <p:spTgt spid="3"/>
                                        </p:tgtEl>
                                        <p:attrNameLst>
                                          <p:attrName>ppt_y</p:attrName>
                                        </p:attrNameLst>
                                      </p:cBhvr>
                                    </p:anim>
                                    <p:animRot by="21600000">
                                      <p:cBhvr>
                                        <p:cTn id="10" dur="1000" fill="hold">
                                          <p:stCondLst>
                                            <p:cond delay="0"/>
                                          </p:stCondLst>
                                        </p:cTn>
                                        <p:tgtEl>
                                          <p:spTgt spid="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31750"/>
            <a:ext cx="9144000" cy="682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9939" name="Dikdörtgen 1"/>
          <p:cNvSpPr>
            <a:spLocks noChangeArrowheads="1"/>
          </p:cNvSpPr>
          <p:nvPr/>
        </p:nvSpPr>
        <p:spPr bwMode="auto">
          <a:xfrm>
            <a:off x="4427538" y="4365625"/>
            <a:ext cx="166687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tr-TR"/>
              <a:t> </a:t>
            </a:r>
            <a:r>
              <a:rPr lang="tr-TR" sz="2400">
                <a:latin typeface="Yavuz Bagis Dik Temel" pitchFamily="34" charset="-94"/>
              </a:rPr>
              <a:t>türkülerle </a:t>
            </a:r>
          </a:p>
        </p:txBody>
      </p:sp>
      <p:sp>
        <p:nvSpPr>
          <p:cNvPr id="39940" name="Dikdörtgen 2"/>
          <p:cNvSpPr>
            <a:spLocks noChangeArrowheads="1"/>
          </p:cNvSpPr>
          <p:nvPr/>
        </p:nvSpPr>
        <p:spPr bwMode="auto">
          <a:xfrm>
            <a:off x="755650" y="4641850"/>
            <a:ext cx="144938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tr-TR" sz="2400">
                <a:latin typeface="Yavuz Bagis Dik Temel" pitchFamily="34" charset="-94"/>
              </a:rPr>
              <a:t>önemlidir</a:t>
            </a:r>
          </a:p>
        </p:txBody>
      </p:sp>
      <p:sp>
        <p:nvSpPr>
          <p:cNvPr id="39941" name="Dikdörtgen 3"/>
          <p:cNvSpPr>
            <a:spLocks noChangeArrowheads="1"/>
          </p:cNvSpPr>
          <p:nvPr/>
        </p:nvSpPr>
        <p:spPr bwMode="auto">
          <a:xfrm>
            <a:off x="5349875" y="4740275"/>
            <a:ext cx="15843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tr-TR" sz="2000">
                <a:latin typeface="Yavuz Bagis Dik Temel" pitchFamily="34" charset="-94"/>
              </a:rPr>
              <a:t>üzüldüğünü </a:t>
            </a:r>
          </a:p>
        </p:txBody>
      </p:sp>
      <p:sp>
        <p:nvSpPr>
          <p:cNvPr id="39942" name="Dikdörtgen 4"/>
          <p:cNvSpPr>
            <a:spLocks noChangeArrowheads="1"/>
          </p:cNvSpPr>
          <p:nvPr/>
        </p:nvSpPr>
        <p:spPr bwMode="auto">
          <a:xfrm>
            <a:off x="900113" y="5095875"/>
            <a:ext cx="139382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tr-TR" sz="2400">
                <a:latin typeface="Yavuz Bagis Dik Temel" pitchFamily="34" charset="-94"/>
              </a:rPr>
              <a:t>öğreniriz</a:t>
            </a:r>
          </a:p>
        </p:txBody>
      </p:sp>
      <p:sp>
        <p:nvSpPr>
          <p:cNvPr id="39943" name="Dikdörtgen 5"/>
          <p:cNvSpPr>
            <a:spLocks noChangeArrowheads="1"/>
          </p:cNvSpPr>
          <p:nvPr/>
        </p:nvSpPr>
        <p:spPr bwMode="auto">
          <a:xfrm>
            <a:off x="5724525" y="5126038"/>
            <a:ext cx="195103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tr-TR" sz="2000">
                <a:latin typeface="Yavuz Bagis Dik Temel" pitchFamily="34" charset="-94"/>
              </a:rPr>
              <a:t>ögelerindendir </a:t>
            </a:r>
          </a:p>
        </p:txBody>
      </p:sp>
      <p:sp>
        <p:nvSpPr>
          <p:cNvPr id="39944" name="Dikdörtgen 7"/>
          <p:cNvSpPr>
            <a:spLocks noChangeArrowheads="1"/>
          </p:cNvSpPr>
          <p:nvPr/>
        </p:nvSpPr>
        <p:spPr bwMode="auto">
          <a:xfrm>
            <a:off x="2051050" y="5478463"/>
            <a:ext cx="164623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tr-TR" sz="2000">
                <a:latin typeface="Yavuz Bagis Dik Temel" pitchFamily="34" charset="-94"/>
              </a:rPr>
              <a:t>ögelerinden </a:t>
            </a:r>
          </a:p>
        </p:txBody>
      </p:sp>
      <p:sp>
        <p:nvSpPr>
          <p:cNvPr id="39945" name="Dikdörtgen 6"/>
          <p:cNvSpPr>
            <a:spLocks noChangeArrowheads="1"/>
          </p:cNvSpPr>
          <p:nvPr/>
        </p:nvSpPr>
        <p:spPr bwMode="auto">
          <a:xfrm>
            <a:off x="2205038" y="5878513"/>
            <a:ext cx="191135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tr-TR" sz="2400">
                <a:latin typeface="Yavuz Bagis Dik Temel" pitchFamily="34" charset="-94"/>
              </a:rPr>
              <a:t>atasözümüz </a:t>
            </a:r>
          </a:p>
        </p:txBody>
      </p:sp>
      <p:sp>
        <p:nvSpPr>
          <p:cNvPr id="39946" name="Dikdörtgen 8"/>
          <p:cNvSpPr>
            <a:spLocks noChangeArrowheads="1"/>
          </p:cNvSpPr>
          <p:nvPr/>
        </p:nvSpPr>
        <p:spPr bwMode="auto">
          <a:xfrm>
            <a:off x="4413250" y="6156325"/>
            <a:ext cx="190182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tr-TR" sz="2400">
                <a:latin typeface="Yavuz Bagis Dik Temel" pitchFamily="34" charset="-94"/>
              </a:rPr>
              <a:t>dile getiririz.</a:t>
            </a:r>
          </a:p>
        </p:txBody>
      </p:sp>
    </p:spTree>
  </p:cSld>
  <p:clrMapOvr>
    <a:masterClrMapping/>
  </p:clrMapOvr>
  <p:transition spd="slow">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utoShape 15"/>
          <p:cNvSpPr>
            <a:spLocks noChangeArrowheads="1"/>
          </p:cNvSpPr>
          <p:nvPr/>
        </p:nvSpPr>
        <p:spPr bwMode="auto">
          <a:xfrm>
            <a:off x="107950" y="61913"/>
            <a:ext cx="9036050" cy="1350962"/>
          </a:xfrm>
          <a:prstGeom prst="wedgeRoundRectCallout">
            <a:avLst>
              <a:gd name="adj1" fmla="val -16266"/>
              <a:gd name="adj2" fmla="val 44580"/>
              <a:gd name="adj3" fmla="val 16667"/>
            </a:avLst>
          </a:prstGeom>
          <a:solidFill>
            <a:srgbClr val="FF0000"/>
          </a:solidFill>
          <a:ln w="28575">
            <a:solidFill>
              <a:schemeClr val="tx1"/>
            </a:solidFill>
            <a:miter lim="800000"/>
            <a:headEnd/>
            <a:tailEnd/>
          </a:ln>
        </p:spPr>
        <p:txBody>
          <a:bodyPr/>
          <a:lstStyle/>
          <a:p>
            <a:pPr>
              <a:defRPr/>
            </a:pPr>
            <a:r>
              <a:rPr lang="tr-TR" sz="3200" dirty="0">
                <a:ln w="11430"/>
                <a:solidFill>
                  <a:prstClr val="white"/>
                </a:solidFill>
                <a:effectLst>
                  <a:outerShdw blurRad="50800" dist="39000" dir="5460000" algn="tl">
                    <a:srgbClr val="000000">
                      <a:alpha val="38000"/>
                    </a:srgbClr>
                  </a:outerShdw>
                </a:effectLst>
                <a:latin typeface="Yavuz Bagis Dik Temel" pitchFamily="34" charset="-94"/>
              </a:rPr>
              <a:t>Türk Dil Kurumu hakkındaki araştırmanızdan edindiğiniz bilgileri arkadaşlarınızla paylaşınız.</a:t>
            </a:r>
          </a:p>
        </p:txBody>
      </p:sp>
      <p:pic>
        <p:nvPicPr>
          <p:cNvPr id="15363" name="Picture 4" descr="toddler tech preschool"/>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4716463" y="1554163"/>
            <a:ext cx="4322762" cy="4754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4" name="Picture 6" descr="Atatürk Harf Devrimi Tablosu - Atatürk Kara Tahta Önünde - Atatürk Tablosu"/>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5925" y="1587500"/>
            <a:ext cx="3384550" cy="5070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ssolv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autoUpdateAnimBg="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Köşeleri Yuvarlanmış Dikdörtgen Belirtme Çizgisi"/>
          <p:cNvSpPr/>
          <p:nvPr/>
        </p:nvSpPr>
        <p:spPr>
          <a:xfrm>
            <a:off x="284163" y="309563"/>
            <a:ext cx="8642350" cy="5775325"/>
          </a:xfrm>
          <a:prstGeom prst="wedgeRoundRectCallout">
            <a:avLst>
              <a:gd name="adj1" fmla="val 8250"/>
              <a:gd name="adj2" fmla="val 48305"/>
              <a:gd name="adj3" fmla="val 16667"/>
            </a:avLst>
          </a:prstGeom>
          <a:solidFill>
            <a:srgbClr val="FF0000"/>
          </a:solidFill>
        </p:spPr>
        <p:style>
          <a:lnRef idx="1">
            <a:schemeClr val="accent6"/>
          </a:lnRef>
          <a:fillRef idx="3">
            <a:schemeClr val="accent6"/>
          </a:fillRef>
          <a:effectRef idx="2">
            <a:schemeClr val="accent6"/>
          </a:effectRef>
          <a:fontRef idx="minor">
            <a:schemeClr val="lt1"/>
          </a:fontRef>
        </p:style>
        <p:txBody>
          <a:bodyPr anchor="ctr"/>
          <a:lstStyle/>
          <a:p>
            <a:pPr>
              <a:defRPr/>
            </a:pPr>
            <a:r>
              <a:rPr lang="tr-TR" sz="3600" dirty="0">
                <a:latin typeface="Yavuz Bagis Dik Temel" pitchFamily="34" charset="-94"/>
              </a:rPr>
              <a:t>Türk Dil kurumu Mustafa Kemal Atatürk ün öncülüğü ile kurulmuş, Türk dilinin incelenmesi Türk dilinin gelişmesi için çalışmalar yapan bir kurumdur. 12 Temmuz 1932 de kurulmuştur. Bu kurum her yıl 1955 ten başlayarak çeşitli dallarda ödüller vermiş her yıl 26 Eylülü dil Bayramı ilan etmiş, 1983 e kadarda bu ödülleri vermeye dikkat etmiştir.</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0" presetClass="entr" presetSubtype="0" decel="10000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strVal val="#ppt_w+.3"/>
                                          </p:val>
                                        </p:tav>
                                        <p:tav tm="100000">
                                          <p:val>
                                            <p:strVal val="#ppt_w"/>
                                          </p:val>
                                        </p:tav>
                                      </p:tavLst>
                                    </p:anim>
                                    <p:anim calcmode="lin" valueType="num">
                                      <p:cBhvr>
                                        <p:cTn id="8" dur="1000" fill="hold"/>
                                        <p:tgtEl>
                                          <p:spTgt spid="4"/>
                                        </p:tgtEl>
                                        <p:attrNameLst>
                                          <p:attrName>ppt_h</p:attrName>
                                        </p:attrNameLst>
                                      </p:cBhvr>
                                      <p:tavLst>
                                        <p:tav tm="0">
                                          <p:val>
                                            <p:strVal val="#ppt_h"/>
                                          </p:val>
                                        </p:tav>
                                        <p:tav tm="100000">
                                          <p:val>
                                            <p:strVal val="#ppt_h"/>
                                          </p:val>
                                        </p:tav>
                                      </p:tavLst>
                                    </p:anim>
                                    <p:animEffect transition="in" filter="fade">
                                      <p:cBhvr>
                                        <p:cTn id="9"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utoShape 15"/>
          <p:cNvSpPr>
            <a:spLocks noChangeArrowheads="1"/>
          </p:cNvSpPr>
          <p:nvPr/>
        </p:nvSpPr>
        <p:spPr bwMode="auto">
          <a:xfrm>
            <a:off x="107950" y="61913"/>
            <a:ext cx="9036050" cy="1433512"/>
          </a:xfrm>
          <a:prstGeom prst="wedgeRoundRectCallout">
            <a:avLst>
              <a:gd name="adj1" fmla="val -16266"/>
              <a:gd name="adj2" fmla="val 44580"/>
              <a:gd name="adj3" fmla="val 16667"/>
            </a:avLst>
          </a:prstGeom>
          <a:solidFill>
            <a:srgbClr val="FF0000"/>
          </a:solidFill>
          <a:ln w="28575">
            <a:solidFill>
              <a:schemeClr val="tx1"/>
            </a:solidFill>
            <a:miter lim="800000"/>
            <a:headEnd/>
            <a:tailEnd/>
          </a:ln>
        </p:spPr>
        <p:txBody>
          <a:bodyPr/>
          <a:lstStyle/>
          <a:p>
            <a:pPr>
              <a:defRPr/>
            </a:pPr>
            <a:r>
              <a:rPr lang="tr-TR" sz="3600" dirty="0">
                <a:ln w="11430"/>
                <a:solidFill>
                  <a:prstClr val="white"/>
                </a:solidFill>
                <a:effectLst>
                  <a:outerShdw blurRad="50800" dist="39000" dir="5460000" algn="tl">
                    <a:srgbClr val="000000">
                      <a:alpha val="38000"/>
                    </a:srgbClr>
                  </a:outerShdw>
                </a:effectLst>
                <a:latin typeface="Yavuz Bagis Dik Temel" pitchFamily="34" charset="-94"/>
              </a:rPr>
              <a:t>Türk dilini geliştirmek için neler yapılabilir? Arkadaşlarınızla tartışınız.</a:t>
            </a:r>
            <a:endParaRPr lang="tr-TR" sz="3600" dirty="0">
              <a:ln w="11430"/>
              <a:solidFill>
                <a:srgbClr val="FFFF00"/>
              </a:solidFill>
              <a:effectLst>
                <a:outerShdw blurRad="50800" dist="39000" dir="5460000" algn="tl">
                  <a:srgbClr val="000000">
                    <a:alpha val="38000"/>
                  </a:srgbClr>
                </a:outerShdw>
              </a:effectLst>
              <a:latin typeface="Yavuz Bagis Dik Temel" pitchFamily="34" charset="-94"/>
            </a:endParaRPr>
          </a:p>
        </p:txBody>
      </p:sp>
      <p:pic>
        <p:nvPicPr>
          <p:cNvPr id="17411" name="Picture 4" descr="Gif 2017 on Behance"/>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3924300" y="1700213"/>
            <a:ext cx="4710113" cy="4710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2" name="AutoShape 6" descr="Türkçe Dersi"/>
          <p:cNvSpPr>
            <a:spLocks noChangeAspect="1" noChangeArrowheads="1"/>
          </p:cNvSpPr>
          <p:nvPr/>
        </p:nvSpPr>
        <p:spPr bwMode="auto">
          <a:xfrm>
            <a:off x="155575" y="-1444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tr-TR"/>
          </a:p>
        </p:txBody>
      </p:sp>
      <p:sp>
        <p:nvSpPr>
          <p:cNvPr id="17413" name="AutoShape 8" descr="Türkçe Dersi"/>
          <p:cNvSpPr>
            <a:spLocks noChangeAspect="1" noChangeArrowheads="1"/>
          </p:cNvSpPr>
          <p:nvPr/>
        </p:nvSpPr>
        <p:spPr bwMode="auto">
          <a:xfrm>
            <a:off x="307975" y="793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tr-TR"/>
          </a:p>
        </p:txBody>
      </p:sp>
      <p:pic>
        <p:nvPicPr>
          <p:cNvPr id="17414" name="Picture 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1963" y="2205038"/>
            <a:ext cx="4275137" cy="3178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ssolv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autoUpdateAnimBg="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Köşeleri Yuvarlanmış Dikdörtgen Belirtme Çizgisi"/>
          <p:cNvSpPr/>
          <p:nvPr/>
        </p:nvSpPr>
        <p:spPr>
          <a:xfrm>
            <a:off x="284163" y="309563"/>
            <a:ext cx="8642350" cy="5775325"/>
          </a:xfrm>
          <a:prstGeom prst="wedgeRoundRectCallout">
            <a:avLst>
              <a:gd name="adj1" fmla="val 8250"/>
              <a:gd name="adj2" fmla="val 48305"/>
              <a:gd name="adj3" fmla="val 16667"/>
            </a:avLst>
          </a:prstGeom>
          <a:solidFill>
            <a:srgbClr val="FF0000"/>
          </a:solidFill>
        </p:spPr>
        <p:style>
          <a:lnRef idx="1">
            <a:schemeClr val="accent6"/>
          </a:lnRef>
          <a:fillRef idx="3">
            <a:schemeClr val="accent6"/>
          </a:fillRef>
          <a:effectRef idx="2">
            <a:schemeClr val="accent6"/>
          </a:effectRef>
          <a:fontRef idx="minor">
            <a:schemeClr val="lt1"/>
          </a:fontRef>
        </p:style>
        <p:txBody>
          <a:bodyPr anchor="ctr"/>
          <a:lstStyle/>
          <a:p>
            <a:pPr>
              <a:defRPr/>
            </a:pPr>
            <a:r>
              <a:rPr lang="tr-TR" sz="3200" dirty="0">
                <a:latin typeface="Yavuz Bagis Dik Temel" pitchFamily="34" charset="-94"/>
              </a:rPr>
              <a:t>Türk dilinin dünyada yayılmasını sağlama,</a:t>
            </a:r>
          </a:p>
          <a:p>
            <a:pPr>
              <a:defRPr/>
            </a:pPr>
            <a:r>
              <a:rPr lang="tr-TR" sz="3200" dirty="0">
                <a:latin typeface="Yavuz Bagis Dik Temel" pitchFamily="34" charset="-94"/>
              </a:rPr>
              <a:t>Türk dilindeki yabancı kelimeleri  Türkçeleştirme,</a:t>
            </a:r>
          </a:p>
          <a:p>
            <a:pPr>
              <a:defRPr/>
            </a:pPr>
            <a:r>
              <a:rPr lang="tr-TR" sz="3200" dirty="0">
                <a:latin typeface="Yavuz Bagis Dik Temel" pitchFamily="34" charset="-94"/>
              </a:rPr>
              <a:t>Toplumda Türkçe kelimeleri özendirme,</a:t>
            </a:r>
          </a:p>
          <a:p>
            <a:pPr>
              <a:defRPr/>
            </a:pPr>
            <a:r>
              <a:rPr lang="tr-TR" sz="3200" dirty="0">
                <a:latin typeface="Yavuz Bagis Dik Temel" pitchFamily="34" charset="-94"/>
              </a:rPr>
              <a:t>Yabancı kelimelerin kullanılmasını engelleme</a:t>
            </a:r>
          </a:p>
          <a:p>
            <a:pPr>
              <a:defRPr/>
            </a:pPr>
            <a:r>
              <a:rPr lang="tr-TR" sz="3200" dirty="0">
                <a:latin typeface="Yavuz Bagis Dik Temel" pitchFamily="34" charset="-94"/>
              </a:rPr>
              <a:t>Tük dili hakkında konferanslar yapmak</a:t>
            </a:r>
          </a:p>
          <a:p>
            <a:pPr>
              <a:defRPr/>
            </a:pPr>
            <a:r>
              <a:rPr lang="tr-TR" sz="3200" dirty="0">
                <a:latin typeface="Yavuz Bagis Dik Temel" pitchFamily="34" charset="-94"/>
              </a:rPr>
              <a:t>Türk gençlerine Türk dili hakkında geliştirmek</a:t>
            </a:r>
          </a:p>
          <a:p>
            <a:pPr>
              <a:defRPr/>
            </a:pPr>
            <a:r>
              <a:rPr lang="tr-TR" sz="3200" dirty="0">
                <a:latin typeface="Yavuz Bagis Dik Temel" pitchFamily="34" charset="-94"/>
              </a:rPr>
              <a:t>Yabancı ülkelerde Türk okulları açmak</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0" presetClass="entr" presetSubtype="0" decel="10000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strVal val="#ppt_w+.3"/>
                                          </p:val>
                                        </p:tav>
                                        <p:tav tm="100000">
                                          <p:val>
                                            <p:strVal val="#ppt_w"/>
                                          </p:val>
                                        </p:tav>
                                      </p:tavLst>
                                    </p:anim>
                                    <p:anim calcmode="lin" valueType="num">
                                      <p:cBhvr>
                                        <p:cTn id="8" dur="1000" fill="hold"/>
                                        <p:tgtEl>
                                          <p:spTgt spid="4"/>
                                        </p:tgtEl>
                                        <p:attrNameLst>
                                          <p:attrName>ppt_h</p:attrName>
                                        </p:attrNameLst>
                                      </p:cBhvr>
                                      <p:tavLst>
                                        <p:tav tm="0">
                                          <p:val>
                                            <p:strVal val="#ppt_h"/>
                                          </p:val>
                                        </p:tav>
                                        <p:tav tm="100000">
                                          <p:val>
                                            <p:strVal val="#ppt_h"/>
                                          </p:val>
                                        </p:tav>
                                      </p:tavLst>
                                    </p:anim>
                                    <p:animEffect transition="in" filter="fade">
                                      <p:cBhvr>
                                        <p:cTn id="9"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407" name="AutoShape 15"/>
          <p:cNvSpPr>
            <a:spLocks noChangeArrowheads="1"/>
          </p:cNvSpPr>
          <p:nvPr/>
        </p:nvSpPr>
        <p:spPr bwMode="auto">
          <a:xfrm>
            <a:off x="193675" y="182563"/>
            <a:ext cx="8770938" cy="1374775"/>
          </a:xfrm>
          <a:prstGeom prst="wedgeRoundRectCallout">
            <a:avLst>
              <a:gd name="adj1" fmla="val -16266"/>
              <a:gd name="adj2" fmla="val 44580"/>
              <a:gd name="adj3" fmla="val 16667"/>
            </a:avLst>
          </a:prstGeom>
          <a:solidFill>
            <a:srgbClr val="FF0000"/>
          </a:solidFill>
          <a:ln w="28575">
            <a:solidFill>
              <a:schemeClr val="tx1"/>
            </a:solidFill>
            <a:miter lim="800000"/>
            <a:headEnd/>
            <a:tailEnd/>
          </a:ln>
        </p:spPr>
        <p:txBody>
          <a:bodyPr/>
          <a:lstStyle/>
          <a:p>
            <a:pPr>
              <a:defRPr/>
            </a:pPr>
            <a:r>
              <a:rPr lang="tr-TR" sz="3600" dirty="0">
                <a:ln w="11430"/>
                <a:solidFill>
                  <a:schemeClr val="bg1"/>
                </a:solidFill>
                <a:effectLst>
                  <a:outerShdw blurRad="50800" dist="39000" dir="5460000" algn="tl">
                    <a:srgbClr val="000000">
                      <a:alpha val="38000"/>
                    </a:srgbClr>
                  </a:outerShdw>
                </a:effectLst>
                <a:latin typeface="Yavuz Bagis Dik Temel" pitchFamily="34" charset="-94"/>
              </a:rPr>
              <a:t>Metni, noktalama işaretlerine dikkat ederek sessiz okuyunuz. </a:t>
            </a:r>
            <a:r>
              <a:rPr lang="tr-TR" sz="3600">
                <a:ln w="11430"/>
                <a:solidFill>
                  <a:schemeClr val="bg1"/>
                </a:solidFill>
                <a:effectLst>
                  <a:outerShdw blurRad="50800" dist="39000" dir="5460000" algn="tl">
                    <a:srgbClr val="000000">
                      <a:alpha val="38000"/>
                    </a:srgbClr>
                  </a:outerShdw>
                </a:effectLst>
                <a:latin typeface="Yavuz Bagis Dik Temel" pitchFamily="34" charset="-94"/>
                <a:hlinkClick r:id="rId2"/>
              </a:rPr>
              <a:t>https://www.sorubak.com/</a:t>
            </a:r>
            <a:r>
              <a:rPr lang="tr-TR" sz="3600">
                <a:ln w="11430"/>
                <a:solidFill>
                  <a:schemeClr val="bg1"/>
                </a:solidFill>
                <a:effectLst>
                  <a:outerShdw blurRad="50800" dist="39000" dir="5460000" algn="tl">
                    <a:srgbClr val="000000">
                      <a:alpha val="38000"/>
                    </a:srgbClr>
                  </a:outerShdw>
                </a:effectLst>
                <a:latin typeface="Yavuz Bagis Dik Temel" pitchFamily="34" charset="-94"/>
              </a:rPr>
              <a:t> </a:t>
            </a:r>
            <a:endParaRPr lang="tr-TR" sz="3600" dirty="0">
              <a:ln w="11430"/>
              <a:solidFill>
                <a:schemeClr val="bg1"/>
              </a:solidFill>
              <a:effectLst>
                <a:outerShdw blurRad="50800" dist="39000" dir="5460000" algn="tl">
                  <a:srgbClr val="000000">
                    <a:alpha val="38000"/>
                  </a:srgbClr>
                </a:outerShdw>
              </a:effectLst>
              <a:latin typeface="Yavuz Bagis Dik Temel" pitchFamily="34" charset="-94"/>
            </a:endParaRPr>
          </a:p>
        </p:txBody>
      </p:sp>
      <p:sp>
        <p:nvSpPr>
          <p:cNvPr id="19459" name="AutoShape 5" descr="http://best-animation.ru/lanim/givotnie/47.gif"/>
          <p:cNvSpPr>
            <a:spLocks noChangeAspect="1" noChangeArrowheads="1"/>
          </p:cNvSpPr>
          <p:nvPr/>
        </p:nvSpPr>
        <p:spPr bwMode="auto">
          <a:xfrm>
            <a:off x="63500" y="-136525"/>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tr-TR" altLang="tr-TR"/>
          </a:p>
        </p:txBody>
      </p:sp>
      <p:pic>
        <p:nvPicPr>
          <p:cNvPr id="19460" name="Picture 13" descr="Clipart gözlüklü kitap okuyan çocuk | Yeni Slay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71975" y="2224088"/>
            <a:ext cx="4300538" cy="4554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61" name="Picture 19" descr="via GIPHY | Giphy, Aurora sleeping beauty, Graphic"/>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238125" y="2349500"/>
            <a:ext cx="4095750" cy="391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grpId="0" nodeType="afterEffect">
                                  <p:stCondLst>
                                    <p:cond delay="0"/>
                                  </p:stCondLst>
                                  <p:childTnLst>
                                    <p:set>
                                      <p:cBhvr>
                                        <p:cTn id="6" dur="1" fill="hold">
                                          <p:stCondLst>
                                            <p:cond delay="0"/>
                                          </p:stCondLst>
                                        </p:cTn>
                                        <p:tgtEl>
                                          <p:spTgt spid="59407"/>
                                        </p:tgtEl>
                                        <p:attrNameLst>
                                          <p:attrName>style.visibility</p:attrName>
                                        </p:attrNameLst>
                                      </p:cBhvr>
                                      <p:to>
                                        <p:strVal val="visible"/>
                                      </p:to>
                                    </p:set>
                                    <p:animEffect transition="in" filter="dissolve">
                                      <p:cBhvr>
                                        <p:cTn id="7" dur="500"/>
                                        <p:tgtEl>
                                          <p:spTgt spid="594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407" grpId="0" animBg="1" autoUpdateAnimBg="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3429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483"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429000"/>
            <a:ext cx="9144000" cy="3429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825" y="230188"/>
            <a:ext cx="8713788" cy="5791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fade/>
  </p:transition>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Hisse Senedi">
  <a:themeElements>
    <a:clrScheme name="Gezinti">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Hisse Senedi">
      <a:majorFont>
        <a:latin typeface="Franklin Gothic Book"/>
        <a:ea typeface=""/>
        <a:cs typeface=""/>
        <a:font script="Grek" typeface="Calibri"/>
        <a:font script="Cyrl" typeface="Calibri"/>
        <a:font script="Jpan" typeface="HGｺﾞｼｯｸM"/>
        <a:font script="Hang" typeface="바탕"/>
        <a:font script="Hans" typeface="幼圆"/>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Perpetua"/>
        <a:ea typeface=""/>
        <a:cs typeface=""/>
        <a:font script="Grek" typeface="Cambria"/>
        <a:font script="Cyrl" typeface="Cambria"/>
        <a:font script="Jpan" typeface="HG創英ﾌﾟﾚｾﾞﾝｽEB"/>
        <a:font script="Hang" typeface="맑은 고딕"/>
        <a:font script="Hans" typeface="宋体"/>
        <a:font script="Hant" typeface="新細明體"/>
        <a:font script="Arab" typeface="Times New Roman"/>
        <a:font script="Hebr" typeface="Aharoni"/>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Hisse Senedi">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1">
            <a:duotone>
              <a:schemeClr val="phClr">
                <a:tint val="95000"/>
                <a:satMod val="200000"/>
              </a:schemeClr>
              <a:schemeClr val="phClr">
                <a:shade val="80000"/>
                <a:satMod val="100000"/>
              </a:schemeClr>
            </a:duotone>
          </a:blip>
          <a:tile tx="0" ty="0" sx="55000" sy="55000" flip="none" algn="tl"/>
        </a:blip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4. Sınıf Türkçe Dil Devrimi Yapılıyor Adlı Metnin İşleniş Sunusu</Template>
  <TotalTime>1</TotalTime>
  <Words>486</Words>
  <Application>Microsoft Office PowerPoint</Application>
  <PresentationFormat>Ekran Gösterisi (4:3)</PresentationFormat>
  <Paragraphs>74</Paragraphs>
  <Slides>27</Slides>
  <Notes>2</Notes>
  <HiddenSlides>0</HiddenSlides>
  <MMClips>0</MMClips>
  <ScaleCrop>false</ScaleCrop>
  <HeadingPairs>
    <vt:vector size="6" baseType="variant">
      <vt:variant>
        <vt:lpstr>Kullanılan Yazı Tipleri</vt:lpstr>
      </vt:variant>
      <vt:variant>
        <vt:i4>9</vt:i4>
      </vt:variant>
      <vt:variant>
        <vt:lpstr>Tema</vt:lpstr>
      </vt:variant>
      <vt:variant>
        <vt:i4>1</vt:i4>
      </vt:variant>
      <vt:variant>
        <vt:lpstr>Slayt Başlıkları</vt:lpstr>
      </vt:variant>
      <vt:variant>
        <vt:i4>27</vt:i4>
      </vt:variant>
    </vt:vector>
  </HeadingPairs>
  <TitlesOfParts>
    <vt:vector size="37" baseType="lpstr">
      <vt:lpstr>Arial</vt:lpstr>
      <vt:lpstr>Arial Black</vt:lpstr>
      <vt:lpstr>Calibri</vt:lpstr>
      <vt:lpstr>Comic Sans MS</vt:lpstr>
      <vt:lpstr>Franklin Gothic Book</vt:lpstr>
      <vt:lpstr>Perpetua</vt:lpstr>
      <vt:lpstr>Verdana</vt:lpstr>
      <vt:lpstr>Wingdings 2</vt:lpstr>
      <vt:lpstr>Yavuz Bagis Dik Temel</vt:lpstr>
      <vt:lpstr>Hisse Senedi</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https://www.sorubak.com/</dc:title>
  <cp:keywords>https:/www.sorubak.com</cp:keywords>
  <dc:description>https://www.sorubak.com/</dc:description>
  <cp:lastModifiedBy>Serkan Demir_</cp:lastModifiedBy>
  <cp:revision>https://www.sorubak.com/</cp:revision>
  <dcterms:created xsi:type="dcterms:W3CDTF">2021-09-24T07:43:44Z</dcterms:created>
  <dcterms:modified xsi:type="dcterms:W3CDTF">2021-09-26T10:53:57Z</dcterms:modified>
</cp:coreProperties>
</file>