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notesMasterIdLst>
    <p:notesMasterId r:id="rId20"/>
  </p:notesMasterIdLst>
  <p:sldIdLst>
    <p:sldId id="316" r:id="rId2"/>
    <p:sldId id="264" r:id="rId3"/>
    <p:sldId id="317" r:id="rId4"/>
    <p:sldId id="318" r:id="rId5"/>
    <p:sldId id="319" r:id="rId6"/>
    <p:sldId id="320" r:id="rId7"/>
    <p:sldId id="321" r:id="rId8"/>
    <p:sldId id="322" r:id="rId9"/>
    <p:sldId id="323" r:id="rId10"/>
    <p:sldId id="324" r:id="rId11"/>
    <p:sldId id="325" r:id="rId12"/>
    <p:sldId id="326" r:id="rId13"/>
    <p:sldId id="327" r:id="rId14"/>
    <p:sldId id="329" r:id="rId15"/>
    <p:sldId id="330" r:id="rId16"/>
    <p:sldId id="331" r:id="rId17"/>
    <p:sldId id="332" r:id="rId18"/>
    <p:sldId id="265" r:id="rId19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3969" autoAdjust="0"/>
  </p:normalViewPr>
  <p:slideViewPr>
    <p:cSldViewPr>
      <p:cViewPr varScale="1">
        <p:scale>
          <a:sx n="64" d="100"/>
          <a:sy n="64" d="100"/>
        </p:scale>
        <p:origin x="1566" y="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0BD8E0-B341-4738-A043-8E5406526153}" type="datetimeFigureOut">
              <a:rPr lang="tr-TR" smtClean="0"/>
              <a:t>16.12.2021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E35CC01-0418-4A56-8622-71CECC2EDA1A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8609630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www.sorubak.com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35CC01-0418-4A56-8622-71CECC2EDA1A}" type="slidenum">
              <a:rPr lang="tr-TR" smtClean="0"/>
              <a:t>2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62050645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www.sorubak.com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35CC01-0418-4A56-8622-71CECC2EDA1A}" type="slidenum">
              <a:rPr lang="tr-TR" smtClean="0"/>
              <a:t>7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56107706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www.sorubak.com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35CC01-0418-4A56-8622-71CECC2EDA1A}" type="slidenum">
              <a:rPr lang="tr-TR" smtClean="0"/>
              <a:t>11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30638268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www.sorubak.com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35CC01-0418-4A56-8622-71CECC2EDA1A}" type="slidenum">
              <a:rPr lang="tr-TR" smtClean="0"/>
              <a:t>16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48495113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www.sorubak.com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35CC01-0418-4A56-8622-71CECC2EDA1A}" type="slidenum">
              <a:rPr lang="tr-TR" smtClean="0"/>
              <a:t>18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021600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609601"/>
            <a:ext cx="7772400" cy="4267200"/>
          </a:xfrm>
        </p:spPr>
        <p:txBody>
          <a:bodyPr anchor="b">
            <a:noAutofit/>
          </a:bodyPr>
          <a:lstStyle>
            <a:lvl1pPr>
              <a:lnSpc>
                <a:spcPct val="100000"/>
              </a:lnSpc>
              <a:defRPr sz="8000"/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953000"/>
            <a:ext cx="6400800" cy="1219200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/>
              <a:t>Asıl alt başlık stilini düzenlemek için tıklatın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16.12.2021</a:t>
            </a:fld>
            <a:endParaRPr lang="tr-TR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16.12.2021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16.12.2021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buFont typeface="Arial" pitchFamily="34" charset="0"/>
              <a:buChar char="•"/>
              <a:defRPr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16.12.2021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371600"/>
            <a:ext cx="7772400" cy="2505075"/>
          </a:xfrm>
        </p:spPr>
        <p:txBody>
          <a:bodyPr anchor="b"/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4800" kern="1200" dirty="0" smtClean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068763"/>
            <a:ext cx="7772400" cy="11318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16.12.2021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  <p:sp>
        <p:nvSpPr>
          <p:cNvPr id="7" name="Oval 6"/>
          <p:cNvSpPr/>
          <p:nvPr/>
        </p:nvSpPr>
        <p:spPr>
          <a:xfrm>
            <a:off x="4495800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4695825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4296728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16.12.2021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65760" y="1600200"/>
            <a:ext cx="4041648" cy="4526280"/>
          </a:xfrm>
        </p:spPr>
        <p:txBody>
          <a:bodyPr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/>
              <a:t>Asıl başlık stili için tıklatın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4040188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1600200"/>
            <a:ext cx="4041775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16.12.2021</a:t>
            </a:fld>
            <a:endParaRPr lang="tr-T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457200" y="2212848"/>
            <a:ext cx="4041648" cy="3913632"/>
          </a:xfrm>
        </p:spPr>
        <p:txBody>
          <a:bodyPr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72584" y="2212848"/>
            <a:ext cx="4041648" cy="3913187"/>
          </a:xfrm>
        </p:spPr>
        <p:txBody>
          <a:bodyPr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16.12.2021</a:t>
            </a:fld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16.12.2021</a:t>
            </a:fld>
            <a:endParaRPr lang="tr-T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07087" y="266700"/>
            <a:ext cx="3008313" cy="209550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>
                <a:effectLst>
                  <a:outerShdw blurRad="50800" dist="25400" dir="5400000" algn="t" rotWithShape="0">
                    <a:prstClr val="black">
                      <a:alpha val="25000"/>
                    </a:prstClr>
                  </a:outerShdw>
                </a:effectLst>
              </a:defRPr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9137" y="273050"/>
            <a:ext cx="4995863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907087" y="2438400"/>
            <a:ext cx="3008313" cy="3687763"/>
          </a:xfrm>
        </p:spPr>
        <p:txBody>
          <a:bodyPr>
            <a:normAutofit/>
          </a:bodyPr>
          <a:lstStyle>
            <a:lvl1pPr marL="0" indent="0" algn="ctr">
              <a:lnSpc>
                <a:spcPct val="125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16.12.2021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576" y="228600"/>
            <a:ext cx="5711824" cy="89535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/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08126" y="1143000"/>
            <a:ext cx="6054724" cy="4541044"/>
          </a:xfrm>
          <a:ln w="76200">
            <a:solidFill>
              <a:schemeClr val="bg1"/>
            </a:solidFill>
          </a:ln>
          <a:effectLst>
            <a:outerShdw blurRad="88900" dist="50800" dir="5400000" algn="ctr" rotWithShape="0">
              <a:srgbClr val="000000">
                <a:alpha val="25000"/>
              </a:srgbClr>
            </a:outerShdw>
          </a:effectLst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r-TR"/>
              <a:t>Resim eklemek için simgeyi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576" y="5810250"/>
            <a:ext cx="5711824" cy="533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16.12.2021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6002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63347" y="6356350"/>
            <a:ext cx="2085975" cy="365125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A23720DD-5B6D-40BF-8493-A6B52D484E6B}" type="datetimeFigureOut">
              <a:rPr lang="tr-TR" smtClean="0"/>
              <a:t>16.12.2021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9165" y="6356350"/>
            <a:ext cx="2847975" cy="365125"/>
          </a:xfrm>
          <a:prstGeom prst="rect">
            <a:avLst/>
          </a:prstGeom>
        </p:spPr>
        <p:txBody>
          <a:bodyPr vert="horz" lIns="4572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43278" y="6356350"/>
            <a:ext cx="561975" cy="365125"/>
          </a:xfrm>
          <a:prstGeom prst="rect">
            <a:avLst/>
          </a:prstGeom>
        </p:spPr>
        <p:txBody>
          <a:bodyPr vert="horz" lIns="27432" tIns="45720" rIns="4572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  <p:sp>
        <p:nvSpPr>
          <p:cNvPr id="7" name="Oval 6"/>
          <p:cNvSpPr/>
          <p:nvPr/>
        </p:nvSpPr>
        <p:spPr>
          <a:xfrm>
            <a:off x="8457760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Oval 7"/>
          <p:cNvSpPr/>
          <p:nvPr/>
        </p:nvSpPr>
        <p:spPr>
          <a:xfrm>
            <a:off x="569119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ctr" defTabSz="914400" rtl="0" eaLnBrk="1" latinLnBrk="0" hangingPunct="1">
        <a:lnSpc>
          <a:spcPts val="5800"/>
        </a:lnSpc>
        <a:spcBef>
          <a:spcPct val="0"/>
        </a:spcBef>
        <a:buNone/>
        <a:defRPr sz="5400" kern="1200">
          <a:solidFill>
            <a:schemeClr val="tx2"/>
          </a:solidFill>
          <a:effectLst>
            <a:outerShdw blurRad="63500" dist="38100" dir="5400000" algn="t" rotWithShape="0">
              <a:prstClr val="black">
                <a:alpha val="25000"/>
              </a:prstClr>
            </a:outerShdw>
          </a:effectLst>
          <a:latin typeface="+mn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sorubak.com/" TargetMode="External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gi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gif"/><Relationship Id="rId4" Type="http://schemas.openxmlformats.org/officeDocument/2006/relationships/image" Target="../media/image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gi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gi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gi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gi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gif"/><Relationship Id="rId4" Type="http://schemas.openxmlformats.org/officeDocument/2006/relationships/image" Target="../media/image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gi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gif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g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g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g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g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gif"/><Relationship Id="rId4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g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333021" y="188640"/>
            <a:ext cx="8229600" cy="1267544"/>
          </a:xfrm>
        </p:spPr>
        <p:txBody>
          <a:bodyPr/>
          <a:lstStyle/>
          <a:p>
            <a:r>
              <a:rPr lang="tr-TR" sz="8000" dirty="0">
                <a:solidFill>
                  <a:srgbClr val="FFFF00"/>
                </a:solidFill>
              </a:rPr>
              <a:t>KESİRLER</a:t>
            </a:r>
          </a:p>
        </p:txBody>
      </p:sp>
      <p:pic>
        <p:nvPicPr>
          <p:cNvPr id="3" name="Picture 4" descr="kuş gifleri hareketli ile ilgili görsel sonucu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27784" y="2584005"/>
            <a:ext cx="3686809" cy="3456384"/>
          </a:xfrm>
          <a:prstGeom prst="rect">
            <a:avLst/>
          </a:prstGeom>
          <a:noFill/>
        </p:spPr>
      </p:pic>
      <p:sp>
        <p:nvSpPr>
          <p:cNvPr id="4" name="Dikdörtgen 3"/>
          <p:cNvSpPr/>
          <p:nvPr/>
        </p:nvSpPr>
        <p:spPr>
          <a:xfrm>
            <a:off x="333021" y="1556792"/>
            <a:ext cx="8568952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tr-TR" sz="4400" b="1" cap="none" spc="0" dirty="0">
                <a:ln w="50800"/>
                <a:solidFill>
                  <a:srgbClr val="FF0000"/>
                </a:solidFill>
                <a:effectLst/>
              </a:rPr>
              <a:t>Verilen sayının </a:t>
            </a:r>
            <a:r>
              <a:rPr lang="tr-TR" sz="4400" b="1" u="sng" cap="none" spc="0" dirty="0">
                <a:ln w="50800"/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birim kesrini </a:t>
            </a:r>
            <a:r>
              <a:rPr lang="tr-TR" sz="4400" b="1" cap="none" spc="0" dirty="0">
                <a:ln w="50800"/>
                <a:solidFill>
                  <a:srgbClr val="FF0000"/>
                </a:solidFill>
                <a:effectLst/>
              </a:rPr>
              <a:t>bulmak</a:t>
            </a:r>
          </a:p>
        </p:txBody>
      </p:sp>
      <p:sp>
        <p:nvSpPr>
          <p:cNvPr id="5" name="Metin kutusu 4"/>
          <p:cNvSpPr txBox="1"/>
          <p:nvPr/>
        </p:nvSpPr>
        <p:spPr>
          <a:xfrm>
            <a:off x="3347864" y="6165304"/>
            <a:ext cx="33843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>
                <a:ln>
                  <a:solidFill>
                    <a:srgbClr val="FFFF00"/>
                  </a:solidFill>
                </a:ln>
                <a:latin typeface="Monotype Corsiva" panose="03010101010201010101" pitchFamily="66" charset="0"/>
              </a:rPr>
              <a:t>MAHMUT  ŞİMŞEK</a:t>
            </a:r>
          </a:p>
        </p:txBody>
      </p:sp>
      <p:sp>
        <p:nvSpPr>
          <p:cNvPr id="6" name="Dikdörtgen 5"/>
          <p:cNvSpPr/>
          <p:nvPr/>
        </p:nvSpPr>
        <p:spPr>
          <a:xfrm>
            <a:off x="0" y="6503858"/>
            <a:ext cx="312136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u="sng" dirty="0">
                <a:solidFill>
                  <a:srgbClr val="0563C1"/>
                </a:solid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  <a:hlinkClick r:id="rId3"/>
              </a:rPr>
              <a:t>https://www.sorubak.com/</a:t>
            </a:r>
            <a:r>
              <a:rPr lang="tr-TR" u="sng" dirty="0">
                <a:solidFill>
                  <a:srgbClr val="0563C1"/>
                </a:solid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47168046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2223" y="4071781"/>
            <a:ext cx="1171724" cy="3728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7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5583" y="3041248"/>
            <a:ext cx="991508" cy="1120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Dikdörtgen 2"/>
          <p:cNvSpPr/>
          <p:nvPr/>
        </p:nvSpPr>
        <p:spPr>
          <a:xfrm>
            <a:off x="412224" y="999573"/>
            <a:ext cx="845989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tr-TR" sz="5400" b="1" dirty="0">
                <a:ln w="50800"/>
                <a:latin typeface="Arial" panose="020B0604020202020204" pitchFamily="34" charset="0"/>
                <a:cs typeface="Arial" panose="020B0604020202020204" pitchFamily="34" charset="0"/>
              </a:rPr>
              <a:t>24</a:t>
            </a:r>
            <a:r>
              <a:rPr lang="tr-TR" sz="5400" b="1" dirty="0">
                <a:ln w="50800"/>
                <a:latin typeface="ALFABET98" panose="00000400000000000000" pitchFamily="2" charset="0"/>
              </a:rPr>
              <a:t> </a:t>
            </a:r>
            <a:r>
              <a:rPr lang="tr-TR" sz="5400" b="1" dirty="0">
                <a:ln w="50800"/>
                <a:solidFill>
                  <a:srgbClr val="FFFF00"/>
                </a:solidFill>
                <a:latin typeface="ALFABET98" panose="00000400000000000000" pitchFamily="2" charset="0"/>
              </a:rPr>
              <a:t>karpuzun</a:t>
            </a:r>
            <a:r>
              <a:rPr lang="tr-TR" sz="5400" b="1" cap="none" spc="0" dirty="0">
                <a:ln w="50800"/>
                <a:solidFill>
                  <a:srgbClr val="FFFF00"/>
                </a:solidFill>
                <a:effectLst/>
                <a:latin typeface="ALFABET98" panose="00000400000000000000" pitchFamily="2" charset="0"/>
              </a:rPr>
              <a:t>       bulalım.</a:t>
            </a:r>
            <a:endParaRPr lang="tr-TR" sz="5400" b="1" cap="none" spc="0" dirty="0">
              <a:ln w="50800"/>
              <a:solidFill>
                <a:schemeClr val="bg1">
                  <a:shade val="50000"/>
                </a:schemeClr>
              </a:solidFill>
              <a:effectLst/>
              <a:latin typeface="ALFABET98" panose="00000400000000000000" pitchFamily="2" charset="0"/>
            </a:endParaRPr>
          </a:p>
        </p:txBody>
      </p:sp>
      <p:sp>
        <p:nvSpPr>
          <p:cNvPr id="4" name="Text Box 43"/>
          <p:cNvSpPr txBox="1">
            <a:spLocks noChangeArrowheads="1"/>
          </p:cNvSpPr>
          <p:nvPr/>
        </p:nvSpPr>
        <p:spPr bwMode="auto">
          <a:xfrm>
            <a:off x="4518273" y="711392"/>
            <a:ext cx="91440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r-TR" sz="4800" b="1" dirty="0">
                <a:latin typeface="ALFABET98" panose="00000400000000000000" pitchFamily="2" charset="0"/>
              </a:rPr>
              <a:t>1</a:t>
            </a:r>
          </a:p>
        </p:txBody>
      </p:sp>
      <p:cxnSp>
        <p:nvCxnSpPr>
          <p:cNvPr id="5" name="AutoShape 5"/>
          <p:cNvCxnSpPr>
            <a:cxnSpLocks noChangeShapeType="1"/>
          </p:cNvCxnSpPr>
          <p:nvPr/>
        </p:nvCxnSpPr>
        <p:spPr bwMode="auto">
          <a:xfrm>
            <a:off x="4449646" y="1494908"/>
            <a:ext cx="939024" cy="4470"/>
          </a:xfrm>
          <a:prstGeom prst="straightConnector1">
            <a:avLst/>
          </a:prstGeom>
          <a:noFill/>
          <a:ln w="76200">
            <a:solidFill>
              <a:srgbClr val="FFFF00"/>
            </a:solidFill>
            <a:round/>
            <a:headEnd/>
            <a:tailEnd/>
          </a:ln>
        </p:spPr>
      </p:cxnSp>
      <p:sp>
        <p:nvSpPr>
          <p:cNvPr id="6" name="Text Box 43"/>
          <p:cNvSpPr txBox="1">
            <a:spLocks noChangeArrowheads="1"/>
          </p:cNvSpPr>
          <p:nvPr/>
        </p:nvSpPr>
        <p:spPr bwMode="auto">
          <a:xfrm>
            <a:off x="4500530" y="1617671"/>
            <a:ext cx="91440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r-TR" sz="4800" b="1" dirty="0">
                <a:latin typeface="ALFABET98" panose="00000400000000000000" pitchFamily="2" charset="0"/>
              </a:rPr>
              <a:t>6</a:t>
            </a:r>
          </a:p>
        </p:txBody>
      </p:sp>
      <p:sp>
        <p:nvSpPr>
          <p:cNvPr id="11" name="Dikdörtgen 10"/>
          <p:cNvSpPr/>
          <p:nvPr/>
        </p:nvSpPr>
        <p:spPr>
          <a:xfrm>
            <a:off x="673988" y="2937386"/>
            <a:ext cx="961595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tr-TR" sz="4400" b="1" dirty="0">
                <a:ln w="50800"/>
                <a:latin typeface="Arial" panose="020B0604020202020204" pitchFamily="34" charset="0"/>
                <a:cs typeface="Arial" panose="020B0604020202020204" pitchFamily="34" charset="0"/>
              </a:rPr>
              <a:t>24</a:t>
            </a:r>
            <a:endParaRPr lang="tr-TR" sz="4400" b="1" cap="none" spc="0" dirty="0">
              <a:ln w="50800"/>
              <a:solidFill>
                <a:schemeClr val="bg1">
                  <a:shade val="50000"/>
                </a:schemeClr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Dikdörtgen 21"/>
          <p:cNvSpPr/>
          <p:nvPr/>
        </p:nvSpPr>
        <p:spPr>
          <a:xfrm>
            <a:off x="1863887" y="2964244"/>
            <a:ext cx="752624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tr-TR" sz="4400" b="1" dirty="0">
                <a:ln w="50800"/>
                <a:latin typeface="Arial" panose="020B0604020202020204" pitchFamily="34" charset="0"/>
                <a:cs typeface="Arial" panose="020B0604020202020204" pitchFamily="34" charset="0"/>
              </a:rPr>
              <a:t>6</a:t>
            </a:r>
            <a:endParaRPr lang="tr-TR" sz="4400" b="1" cap="none" spc="0" dirty="0">
              <a:ln w="50800"/>
              <a:solidFill>
                <a:schemeClr val="bg1">
                  <a:shade val="50000"/>
                </a:schemeClr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Dikdörtgen 22"/>
          <p:cNvSpPr/>
          <p:nvPr/>
        </p:nvSpPr>
        <p:spPr>
          <a:xfrm>
            <a:off x="1863887" y="3609736"/>
            <a:ext cx="94107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tr-TR" sz="4400" b="1" dirty="0">
                <a:ln w="50800">
                  <a:solidFill>
                    <a:srgbClr val="FFFF00"/>
                  </a:solidFill>
                </a:ln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  <a:endParaRPr lang="tr-TR" sz="4400" b="1" cap="none" spc="0" dirty="0">
              <a:ln w="50800">
                <a:solidFill>
                  <a:srgbClr val="FFFF00"/>
                </a:solidFill>
              </a:ln>
              <a:solidFill>
                <a:schemeClr val="bg1">
                  <a:shade val="50000"/>
                </a:schemeClr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Dikdörtgen 23"/>
          <p:cNvSpPr/>
          <p:nvPr/>
        </p:nvSpPr>
        <p:spPr>
          <a:xfrm>
            <a:off x="673988" y="3571041"/>
            <a:ext cx="961595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tr-TR" sz="4400" b="1" dirty="0">
                <a:ln w="50800"/>
                <a:latin typeface="Arial" panose="020B0604020202020204" pitchFamily="34" charset="0"/>
                <a:cs typeface="Arial" panose="020B0604020202020204" pitchFamily="34" charset="0"/>
              </a:rPr>
              <a:t>24</a:t>
            </a:r>
            <a:endParaRPr lang="tr-TR" sz="4400" b="1" cap="none" spc="0" dirty="0">
              <a:ln w="50800"/>
              <a:solidFill>
                <a:schemeClr val="bg1">
                  <a:shade val="50000"/>
                </a:schemeClr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" name="Dikdörtgen 28"/>
          <p:cNvSpPr/>
          <p:nvPr/>
        </p:nvSpPr>
        <p:spPr>
          <a:xfrm>
            <a:off x="673988" y="4340482"/>
            <a:ext cx="923999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tr-TR" sz="4400" b="1" dirty="0">
                <a:ln w="50800"/>
                <a:latin typeface="Arial" panose="020B0604020202020204" pitchFamily="34" charset="0"/>
                <a:cs typeface="Arial" panose="020B0604020202020204" pitchFamily="34" charset="0"/>
              </a:rPr>
              <a:t>00</a:t>
            </a:r>
            <a:endParaRPr lang="tr-TR" sz="4400" b="1" cap="none" spc="0" dirty="0">
              <a:ln w="50800"/>
              <a:solidFill>
                <a:schemeClr val="bg1">
                  <a:shade val="50000"/>
                </a:schemeClr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31" name="Düz Ok Bağlayıcısı 30"/>
          <p:cNvCxnSpPr/>
          <p:nvPr/>
        </p:nvCxnSpPr>
        <p:spPr>
          <a:xfrm>
            <a:off x="2428647" y="4091548"/>
            <a:ext cx="1523080" cy="0"/>
          </a:xfrm>
          <a:prstGeom prst="straightConnector1">
            <a:avLst/>
          </a:prstGeom>
          <a:ln w="28575"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Dikdörtgen 33"/>
          <p:cNvSpPr/>
          <p:nvPr/>
        </p:nvSpPr>
        <p:spPr>
          <a:xfrm>
            <a:off x="4153596" y="3693724"/>
            <a:ext cx="94107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tr-TR" sz="4400" b="1" dirty="0">
                <a:ln w="50800">
                  <a:solidFill>
                    <a:srgbClr val="FFFF00"/>
                  </a:solidFill>
                </a:ln>
                <a:solidFill>
                  <a:schemeClr val="bg1">
                    <a:shade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  <a:endParaRPr lang="tr-TR" sz="4400" b="1" cap="none" spc="0" dirty="0">
              <a:ln w="50800">
                <a:solidFill>
                  <a:srgbClr val="FFFF00"/>
                </a:solidFill>
              </a:ln>
              <a:solidFill>
                <a:schemeClr val="bg1">
                  <a:shade val="50000"/>
                </a:schemeClr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5" name="Dikdörtgen 34"/>
          <p:cNvSpPr/>
          <p:nvPr/>
        </p:nvSpPr>
        <p:spPr>
          <a:xfrm>
            <a:off x="4579773" y="3693718"/>
            <a:ext cx="94107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tr-TR" sz="4400" b="1" dirty="0">
                <a:ln w="50800">
                  <a:solidFill>
                    <a:srgbClr val="FFFF00"/>
                  </a:solidFill>
                </a:ln>
                <a:latin typeface="Arial" panose="020B0604020202020204" pitchFamily="34" charset="0"/>
                <a:cs typeface="Arial" panose="020B0604020202020204" pitchFamily="34" charset="0"/>
              </a:rPr>
              <a:t>x</a:t>
            </a:r>
            <a:endParaRPr lang="tr-TR" sz="4400" b="1" cap="none" spc="0" dirty="0">
              <a:ln w="50800">
                <a:solidFill>
                  <a:srgbClr val="FFFF00"/>
                </a:solidFill>
              </a:ln>
              <a:solidFill>
                <a:schemeClr val="bg1">
                  <a:shade val="50000"/>
                </a:schemeClr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7" name="Dikdörtgen 36"/>
          <p:cNvSpPr/>
          <p:nvPr/>
        </p:nvSpPr>
        <p:spPr>
          <a:xfrm>
            <a:off x="5409094" y="3693720"/>
            <a:ext cx="94107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tr-TR" sz="4400" b="1" dirty="0">
                <a:ln w="50800">
                  <a:solidFill>
                    <a:srgbClr val="FFFF00"/>
                  </a:solidFill>
                </a:ln>
                <a:latin typeface="Arial" panose="020B0604020202020204" pitchFamily="34" charset="0"/>
                <a:cs typeface="Arial" panose="020B0604020202020204" pitchFamily="34" charset="0"/>
              </a:rPr>
              <a:t>=</a:t>
            </a:r>
            <a:endParaRPr lang="tr-TR" sz="4400" b="1" cap="none" spc="0" dirty="0">
              <a:ln w="50800">
                <a:solidFill>
                  <a:srgbClr val="FFFF00"/>
                </a:solidFill>
              </a:ln>
              <a:solidFill>
                <a:schemeClr val="bg1">
                  <a:shade val="50000"/>
                </a:schemeClr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8" name="Dikdörtgen 37"/>
          <p:cNvSpPr/>
          <p:nvPr/>
        </p:nvSpPr>
        <p:spPr>
          <a:xfrm>
            <a:off x="5879630" y="3693724"/>
            <a:ext cx="941072" cy="769441"/>
          </a:xfrm>
          <a:prstGeom prst="rect">
            <a:avLst/>
          </a:prstGeom>
          <a:solidFill>
            <a:srgbClr val="0070C0"/>
          </a:solidFill>
        </p:spPr>
        <p:txBody>
          <a:bodyPr wrap="squar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tr-TR" sz="4400" b="1" dirty="0">
                <a:ln w="50800">
                  <a:solidFill>
                    <a:srgbClr val="FFFF00"/>
                  </a:solidFill>
                </a:ln>
                <a:solidFill>
                  <a:srgbClr val="FFC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  <a:endParaRPr lang="tr-TR" sz="4400" b="1" cap="none" spc="0" dirty="0">
              <a:ln w="50800">
                <a:solidFill>
                  <a:srgbClr val="FFFF00"/>
                </a:solidFill>
              </a:ln>
              <a:solidFill>
                <a:srgbClr val="FFC000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Dikdörtgen 38"/>
          <p:cNvSpPr/>
          <p:nvPr/>
        </p:nvSpPr>
        <p:spPr>
          <a:xfrm>
            <a:off x="4990043" y="3693719"/>
            <a:ext cx="752624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tr-TR" sz="4400" b="1" dirty="0">
                <a:ln w="50800"/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endParaRPr lang="tr-TR" sz="4400" b="1" cap="none" spc="0" dirty="0">
              <a:ln w="50800"/>
              <a:solidFill>
                <a:schemeClr val="bg1">
                  <a:shade val="50000"/>
                </a:schemeClr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40" name="Düz Ok Bağlayıcısı 39"/>
          <p:cNvCxnSpPr/>
          <p:nvPr/>
        </p:nvCxnSpPr>
        <p:spPr>
          <a:xfrm flipH="1">
            <a:off x="2428647" y="2159713"/>
            <a:ext cx="2071883" cy="881535"/>
          </a:xfrm>
          <a:prstGeom prst="straightConnector1">
            <a:avLst/>
          </a:prstGeom>
          <a:ln w="28575"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Düz Ok Bağlayıcısı 40"/>
          <p:cNvCxnSpPr/>
          <p:nvPr/>
        </p:nvCxnSpPr>
        <p:spPr>
          <a:xfrm>
            <a:off x="1174810" y="1922903"/>
            <a:ext cx="0" cy="1014483"/>
          </a:xfrm>
          <a:prstGeom prst="straightConnector1">
            <a:avLst/>
          </a:prstGeom>
          <a:ln w="28575"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Serbest Form 55"/>
          <p:cNvSpPr/>
          <p:nvPr/>
        </p:nvSpPr>
        <p:spPr>
          <a:xfrm>
            <a:off x="5029100" y="436806"/>
            <a:ext cx="3912299" cy="2972191"/>
          </a:xfrm>
          <a:custGeom>
            <a:avLst/>
            <a:gdLst>
              <a:gd name="connsiteX0" fmla="*/ 0 w 3748125"/>
              <a:gd name="connsiteY0" fmla="*/ 429016 h 2972191"/>
              <a:gd name="connsiteX1" fmla="*/ 1071562 w 3748125"/>
              <a:gd name="connsiteY1" fmla="*/ 228991 h 2972191"/>
              <a:gd name="connsiteX2" fmla="*/ 2643187 w 3748125"/>
              <a:gd name="connsiteY2" fmla="*/ 391 h 2972191"/>
              <a:gd name="connsiteX3" fmla="*/ 3614737 w 3748125"/>
              <a:gd name="connsiteY3" fmla="*/ 286141 h 2972191"/>
              <a:gd name="connsiteX4" fmla="*/ 3700462 w 3748125"/>
              <a:gd name="connsiteY4" fmla="*/ 1143391 h 2972191"/>
              <a:gd name="connsiteX5" fmla="*/ 3700462 w 3748125"/>
              <a:gd name="connsiteY5" fmla="*/ 1943491 h 2972191"/>
              <a:gd name="connsiteX6" fmla="*/ 3643312 w 3748125"/>
              <a:gd name="connsiteY6" fmla="*/ 2329253 h 2972191"/>
              <a:gd name="connsiteX7" fmla="*/ 2486025 w 3748125"/>
              <a:gd name="connsiteY7" fmla="*/ 2429266 h 2972191"/>
              <a:gd name="connsiteX8" fmla="*/ 1257300 w 3748125"/>
              <a:gd name="connsiteY8" fmla="*/ 2486416 h 2972191"/>
              <a:gd name="connsiteX9" fmla="*/ 400050 w 3748125"/>
              <a:gd name="connsiteY9" fmla="*/ 2500703 h 2972191"/>
              <a:gd name="connsiteX10" fmla="*/ 214312 w 3748125"/>
              <a:gd name="connsiteY10" fmla="*/ 2972191 h 29721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748125" h="2972191">
                <a:moveTo>
                  <a:pt x="0" y="429016"/>
                </a:moveTo>
                <a:cubicBezTo>
                  <a:pt x="315515" y="364722"/>
                  <a:pt x="631031" y="300428"/>
                  <a:pt x="1071562" y="228991"/>
                </a:cubicBezTo>
                <a:cubicBezTo>
                  <a:pt x="1512093" y="157553"/>
                  <a:pt x="2219325" y="-9134"/>
                  <a:pt x="2643187" y="391"/>
                </a:cubicBezTo>
                <a:cubicBezTo>
                  <a:pt x="3067049" y="9916"/>
                  <a:pt x="3438524" y="95641"/>
                  <a:pt x="3614737" y="286141"/>
                </a:cubicBezTo>
                <a:cubicBezTo>
                  <a:pt x="3790950" y="476641"/>
                  <a:pt x="3686175" y="867166"/>
                  <a:pt x="3700462" y="1143391"/>
                </a:cubicBezTo>
                <a:cubicBezTo>
                  <a:pt x="3714749" y="1419616"/>
                  <a:pt x="3709987" y="1745847"/>
                  <a:pt x="3700462" y="1943491"/>
                </a:cubicBezTo>
                <a:cubicBezTo>
                  <a:pt x="3690937" y="2141135"/>
                  <a:pt x="3845718" y="2248291"/>
                  <a:pt x="3643312" y="2329253"/>
                </a:cubicBezTo>
                <a:cubicBezTo>
                  <a:pt x="3440906" y="2410216"/>
                  <a:pt x="2883694" y="2403072"/>
                  <a:pt x="2486025" y="2429266"/>
                </a:cubicBezTo>
                <a:cubicBezTo>
                  <a:pt x="2088356" y="2455460"/>
                  <a:pt x="1604962" y="2474510"/>
                  <a:pt x="1257300" y="2486416"/>
                </a:cubicBezTo>
                <a:cubicBezTo>
                  <a:pt x="909638" y="2498322"/>
                  <a:pt x="573881" y="2419741"/>
                  <a:pt x="400050" y="2500703"/>
                </a:cubicBezTo>
                <a:cubicBezTo>
                  <a:pt x="226219" y="2581665"/>
                  <a:pt x="220265" y="2776928"/>
                  <a:pt x="214312" y="2972191"/>
                </a:cubicBezTo>
              </a:path>
            </a:pathLst>
          </a:cu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58" name="Düz Ok Bağlayıcısı 57"/>
          <p:cNvCxnSpPr/>
          <p:nvPr/>
        </p:nvCxnSpPr>
        <p:spPr>
          <a:xfrm>
            <a:off x="5239494" y="3277784"/>
            <a:ext cx="0" cy="384721"/>
          </a:xfrm>
          <a:prstGeom prst="straightConnector1">
            <a:avLst/>
          </a:prstGeom>
          <a:ln w="3810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5" name="Picture 7" descr="anne gifleri ile ilgili görsel sonucu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778830" y="3390519"/>
            <a:ext cx="2162569" cy="1937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7235246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22" grpId="0"/>
      <p:bldP spid="23" grpId="0"/>
      <p:bldP spid="24" grpId="0"/>
      <p:bldP spid="29" grpId="0"/>
      <p:bldP spid="34" grpId="0"/>
      <p:bldP spid="35" grpId="0"/>
      <p:bldP spid="37" grpId="0"/>
      <p:bldP spid="38" grpId="0" animBg="1"/>
      <p:bldP spid="39" grpId="0"/>
      <p:bldP spid="5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2223" y="4071781"/>
            <a:ext cx="1171724" cy="3728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7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5583" y="3041248"/>
            <a:ext cx="991508" cy="1120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Dikdörtgen 2"/>
          <p:cNvSpPr/>
          <p:nvPr/>
        </p:nvSpPr>
        <p:spPr>
          <a:xfrm>
            <a:off x="412224" y="999573"/>
            <a:ext cx="845989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tr-TR" sz="5400" b="1" dirty="0">
                <a:ln w="50800"/>
                <a:latin typeface="Arial" panose="020B0604020202020204" pitchFamily="34" charset="0"/>
                <a:cs typeface="Arial" panose="020B0604020202020204" pitchFamily="34" charset="0"/>
              </a:rPr>
              <a:t>28</a:t>
            </a:r>
            <a:r>
              <a:rPr lang="tr-TR" sz="5400" b="1" dirty="0">
                <a:ln w="50800"/>
                <a:latin typeface="ALFABET98" panose="00000400000000000000" pitchFamily="2" charset="0"/>
              </a:rPr>
              <a:t> </a:t>
            </a:r>
            <a:r>
              <a:rPr lang="tr-TR" sz="5400" b="1" dirty="0">
                <a:ln w="50800"/>
                <a:solidFill>
                  <a:srgbClr val="FFFF00"/>
                </a:solidFill>
                <a:latin typeface="ALFABET98" panose="00000400000000000000" pitchFamily="2" charset="0"/>
              </a:rPr>
              <a:t>kavunun</a:t>
            </a:r>
            <a:r>
              <a:rPr lang="tr-TR" sz="5400" b="1" cap="none" spc="0" dirty="0">
                <a:ln w="50800"/>
                <a:solidFill>
                  <a:srgbClr val="FFFF00"/>
                </a:solidFill>
                <a:effectLst/>
                <a:latin typeface="ALFABET98" panose="00000400000000000000" pitchFamily="2" charset="0"/>
              </a:rPr>
              <a:t>       bulalım.</a:t>
            </a:r>
            <a:endParaRPr lang="tr-TR" sz="5400" b="1" cap="none" spc="0" dirty="0">
              <a:ln w="50800"/>
              <a:solidFill>
                <a:schemeClr val="bg1">
                  <a:shade val="50000"/>
                </a:schemeClr>
              </a:solidFill>
              <a:effectLst/>
              <a:latin typeface="ALFABET98" panose="00000400000000000000" pitchFamily="2" charset="0"/>
            </a:endParaRPr>
          </a:p>
        </p:txBody>
      </p:sp>
      <p:sp>
        <p:nvSpPr>
          <p:cNvPr id="4" name="Text Box 43"/>
          <p:cNvSpPr txBox="1">
            <a:spLocks noChangeArrowheads="1"/>
          </p:cNvSpPr>
          <p:nvPr/>
        </p:nvSpPr>
        <p:spPr bwMode="auto">
          <a:xfrm>
            <a:off x="4518273" y="711392"/>
            <a:ext cx="91440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r-TR" sz="4800" b="1" dirty="0">
                <a:latin typeface="ALFABET98" panose="00000400000000000000" pitchFamily="2" charset="0"/>
              </a:rPr>
              <a:t>1</a:t>
            </a:r>
          </a:p>
        </p:txBody>
      </p:sp>
      <p:cxnSp>
        <p:nvCxnSpPr>
          <p:cNvPr id="5" name="AutoShape 5"/>
          <p:cNvCxnSpPr>
            <a:cxnSpLocks noChangeShapeType="1"/>
          </p:cNvCxnSpPr>
          <p:nvPr/>
        </p:nvCxnSpPr>
        <p:spPr bwMode="auto">
          <a:xfrm>
            <a:off x="4449646" y="1494908"/>
            <a:ext cx="939024" cy="4470"/>
          </a:xfrm>
          <a:prstGeom prst="straightConnector1">
            <a:avLst/>
          </a:prstGeom>
          <a:noFill/>
          <a:ln w="76200">
            <a:solidFill>
              <a:srgbClr val="FFFF00"/>
            </a:solidFill>
            <a:round/>
            <a:headEnd/>
            <a:tailEnd/>
          </a:ln>
        </p:spPr>
      </p:cxnSp>
      <p:sp>
        <p:nvSpPr>
          <p:cNvPr id="6" name="Text Box 43"/>
          <p:cNvSpPr txBox="1">
            <a:spLocks noChangeArrowheads="1"/>
          </p:cNvSpPr>
          <p:nvPr/>
        </p:nvSpPr>
        <p:spPr bwMode="auto">
          <a:xfrm>
            <a:off x="4500530" y="1617671"/>
            <a:ext cx="91440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r-TR" sz="4800" b="1" dirty="0">
                <a:latin typeface="ALFABET98" panose="00000400000000000000" pitchFamily="2" charset="0"/>
              </a:rPr>
              <a:t>7</a:t>
            </a:r>
          </a:p>
        </p:txBody>
      </p:sp>
      <p:sp>
        <p:nvSpPr>
          <p:cNvPr id="11" name="Dikdörtgen 10"/>
          <p:cNvSpPr/>
          <p:nvPr/>
        </p:nvSpPr>
        <p:spPr>
          <a:xfrm>
            <a:off x="673988" y="2937386"/>
            <a:ext cx="961595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tr-TR" sz="4400" b="1" dirty="0">
                <a:ln w="50800"/>
                <a:latin typeface="Arial" panose="020B0604020202020204" pitchFamily="34" charset="0"/>
                <a:cs typeface="Arial" panose="020B0604020202020204" pitchFamily="34" charset="0"/>
              </a:rPr>
              <a:t>28</a:t>
            </a:r>
            <a:endParaRPr lang="tr-TR" sz="4400" b="1" cap="none" spc="0" dirty="0">
              <a:ln w="50800"/>
              <a:solidFill>
                <a:schemeClr val="bg1">
                  <a:shade val="50000"/>
                </a:schemeClr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Dikdörtgen 21"/>
          <p:cNvSpPr/>
          <p:nvPr/>
        </p:nvSpPr>
        <p:spPr>
          <a:xfrm>
            <a:off x="1863887" y="2964244"/>
            <a:ext cx="752624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tr-TR" sz="4400" b="1" dirty="0">
                <a:ln w="50800"/>
                <a:latin typeface="Arial" panose="020B0604020202020204" pitchFamily="34" charset="0"/>
                <a:cs typeface="Arial" panose="020B0604020202020204" pitchFamily="34" charset="0"/>
              </a:rPr>
              <a:t>7</a:t>
            </a:r>
            <a:endParaRPr lang="tr-TR" sz="4400" b="1" cap="none" spc="0" dirty="0">
              <a:ln w="50800"/>
              <a:solidFill>
                <a:schemeClr val="bg1">
                  <a:shade val="50000"/>
                </a:schemeClr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Dikdörtgen 22"/>
          <p:cNvSpPr/>
          <p:nvPr/>
        </p:nvSpPr>
        <p:spPr>
          <a:xfrm>
            <a:off x="1863887" y="3609736"/>
            <a:ext cx="94107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tr-TR" sz="4400" b="1" dirty="0">
                <a:ln w="50800">
                  <a:solidFill>
                    <a:srgbClr val="FFFF00"/>
                  </a:solidFill>
                </a:ln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  <a:endParaRPr lang="tr-TR" sz="4400" b="1" cap="none" spc="0" dirty="0">
              <a:ln w="50800">
                <a:solidFill>
                  <a:srgbClr val="FFFF00"/>
                </a:solidFill>
              </a:ln>
              <a:solidFill>
                <a:schemeClr val="bg1">
                  <a:shade val="50000"/>
                </a:schemeClr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Dikdörtgen 23"/>
          <p:cNvSpPr/>
          <p:nvPr/>
        </p:nvSpPr>
        <p:spPr>
          <a:xfrm>
            <a:off x="673988" y="3571041"/>
            <a:ext cx="961595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tr-TR" sz="4400" b="1" dirty="0">
                <a:ln w="50800"/>
                <a:latin typeface="Arial" panose="020B0604020202020204" pitchFamily="34" charset="0"/>
                <a:cs typeface="Arial" panose="020B0604020202020204" pitchFamily="34" charset="0"/>
              </a:rPr>
              <a:t>28</a:t>
            </a:r>
            <a:endParaRPr lang="tr-TR" sz="4400" b="1" cap="none" spc="0" dirty="0">
              <a:ln w="50800"/>
              <a:solidFill>
                <a:schemeClr val="bg1">
                  <a:shade val="50000"/>
                </a:schemeClr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" name="Dikdörtgen 28"/>
          <p:cNvSpPr/>
          <p:nvPr/>
        </p:nvSpPr>
        <p:spPr>
          <a:xfrm>
            <a:off x="673988" y="4340482"/>
            <a:ext cx="923999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tr-TR" sz="4400" b="1" dirty="0">
                <a:ln w="50800"/>
                <a:latin typeface="Arial" panose="020B0604020202020204" pitchFamily="34" charset="0"/>
                <a:cs typeface="Arial" panose="020B0604020202020204" pitchFamily="34" charset="0"/>
              </a:rPr>
              <a:t>00</a:t>
            </a:r>
            <a:endParaRPr lang="tr-TR" sz="4400" b="1" cap="none" spc="0" dirty="0">
              <a:ln w="50800"/>
              <a:solidFill>
                <a:schemeClr val="bg1">
                  <a:shade val="50000"/>
                </a:schemeClr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31" name="Düz Ok Bağlayıcısı 30"/>
          <p:cNvCxnSpPr/>
          <p:nvPr/>
        </p:nvCxnSpPr>
        <p:spPr>
          <a:xfrm>
            <a:off x="2428647" y="4091548"/>
            <a:ext cx="1523080" cy="0"/>
          </a:xfrm>
          <a:prstGeom prst="straightConnector1">
            <a:avLst/>
          </a:prstGeom>
          <a:ln w="28575"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Dikdörtgen 33"/>
          <p:cNvSpPr/>
          <p:nvPr/>
        </p:nvSpPr>
        <p:spPr>
          <a:xfrm>
            <a:off x="4153596" y="3693724"/>
            <a:ext cx="94107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tr-TR" sz="4400" b="1" dirty="0">
                <a:ln w="50800">
                  <a:solidFill>
                    <a:srgbClr val="FFFF00"/>
                  </a:solidFill>
                </a:ln>
                <a:solidFill>
                  <a:schemeClr val="bg1">
                    <a:shade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  <a:endParaRPr lang="tr-TR" sz="4400" b="1" cap="none" spc="0" dirty="0">
              <a:ln w="50800">
                <a:solidFill>
                  <a:srgbClr val="FFFF00"/>
                </a:solidFill>
              </a:ln>
              <a:solidFill>
                <a:schemeClr val="bg1">
                  <a:shade val="50000"/>
                </a:schemeClr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5" name="Dikdörtgen 34"/>
          <p:cNvSpPr/>
          <p:nvPr/>
        </p:nvSpPr>
        <p:spPr>
          <a:xfrm>
            <a:off x="4579773" y="3693718"/>
            <a:ext cx="94107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tr-TR" sz="4400" b="1" dirty="0">
                <a:ln w="50800">
                  <a:solidFill>
                    <a:srgbClr val="FFFF00"/>
                  </a:solidFill>
                </a:ln>
                <a:latin typeface="Arial" panose="020B0604020202020204" pitchFamily="34" charset="0"/>
                <a:cs typeface="Arial" panose="020B0604020202020204" pitchFamily="34" charset="0"/>
              </a:rPr>
              <a:t>x</a:t>
            </a:r>
            <a:endParaRPr lang="tr-TR" sz="4400" b="1" cap="none" spc="0" dirty="0">
              <a:ln w="50800">
                <a:solidFill>
                  <a:srgbClr val="FFFF00"/>
                </a:solidFill>
              </a:ln>
              <a:solidFill>
                <a:schemeClr val="bg1">
                  <a:shade val="50000"/>
                </a:schemeClr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7" name="Dikdörtgen 36"/>
          <p:cNvSpPr/>
          <p:nvPr/>
        </p:nvSpPr>
        <p:spPr>
          <a:xfrm>
            <a:off x="5409094" y="3693720"/>
            <a:ext cx="94107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tr-TR" sz="4400" b="1" dirty="0">
                <a:ln w="50800">
                  <a:solidFill>
                    <a:srgbClr val="FFFF00"/>
                  </a:solidFill>
                </a:ln>
                <a:latin typeface="Arial" panose="020B0604020202020204" pitchFamily="34" charset="0"/>
                <a:cs typeface="Arial" panose="020B0604020202020204" pitchFamily="34" charset="0"/>
              </a:rPr>
              <a:t>=</a:t>
            </a:r>
            <a:endParaRPr lang="tr-TR" sz="4400" b="1" cap="none" spc="0" dirty="0">
              <a:ln w="50800">
                <a:solidFill>
                  <a:srgbClr val="FFFF00"/>
                </a:solidFill>
              </a:ln>
              <a:solidFill>
                <a:schemeClr val="bg1">
                  <a:shade val="50000"/>
                </a:schemeClr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8" name="Dikdörtgen 37"/>
          <p:cNvSpPr/>
          <p:nvPr/>
        </p:nvSpPr>
        <p:spPr>
          <a:xfrm>
            <a:off x="5879630" y="3693724"/>
            <a:ext cx="941072" cy="769441"/>
          </a:xfrm>
          <a:prstGeom prst="rect">
            <a:avLst/>
          </a:prstGeom>
          <a:solidFill>
            <a:srgbClr val="0070C0"/>
          </a:solidFill>
        </p:spPr>
        <p:txBody>
          <a:bodyPr wrap="squar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tr-TR" sz="4400" b="1" dirty="0">
                <a:ln w="50800">
                  <a:solidFill>
                    <a:srgbClr val="FFFF00"/>
                  </a:solidFill>
                </a:ln>
                <a:solidFill>
                  <a:srgbClr val="FFC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  <a:endParaRPr lang="tr-TR" sz="4400" b="1" cap="none" spc="0" dirty="0">
              <a:ln w="50800">
                <a:solidFill>
                  <a:srgbClr val="FFFF00"/>
                </a:solidFill>
              </a:ln>
              <a:solidFill>
                <a:srgbClr val="FFC000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Dikdörtgen 38"/>
          <p:cNvSpPr/>
          <p:nvPr/>
        </p:nvSpPr>
        <p:spPr>
          <a:xfrm>
            <a:off x="4990043" y="3693719"/>
            <a:ext cx="752624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tr-TR" sz="4400" b="1" dirty="0">
                <a:ln w="50800"/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endParaRPr lang="tr-TR" sz="4400" b="1" cap="none" spc="0" dirty="0">
              <a:ln w="50800"/>
              <a:solidFill>
                <a:schemeClr val="bg1">
                  <a:shade val="50000"/>
                </a:schemeClr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40" name="Düz Ok Bağlayıcısı 39"/>
          <p:cNvCxnSpPr/>
          <p:nvPr/>
        </p:nvCxnSpPr>
        <p:spPr>
          <a:xfrm flipH="1">
            <a:off x="2428647" y="2159713"/>
            <a:ext cx="2071883" cy="881535"/>
          </a:xfrm>
          <a:prstGeom prst="straightConnector1">
            <a:avLst/>
          </a:prstGeom>
          <a:ln w="28575"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Düz Ok Bağlayıcısı 40"/>
          <p:cNvCxnSpPr/>
          <p:nvPr/>
        </p:nvCxnSpPr>
        <p:spPr>
          <a:xfrm>
            <a:off x="1174810" y="1922903"/>
            <a:ext cx="0" cy="1014483"/>
          </a:xfrm>
          <a:prstGeom prst="straightConnector1">
            <a:avLst/>
          </a:prstGeom>
          <a:ln w="28575"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Serbest Form 55"/>
          <p:cNvSpPr/>
          <p:nvPr/>
        </p:nvSpPr>
        <p:spPr>
          <a:xfrm>
            <a:off x="5029100" y="436806"/>
            <a:ext cx="3912299" cy="2972191"/>
          </a:xfrm>
          <a:custGeom>
            <a:avLst/>
            <a:gdLst>
              <a:gd name="connsiteX0" fmla="*/ 0 w 3748125"/>
              <a:gd name="connsiteY0" fmla="*/ 429016 h 2972191"/>
              <a:gd name="connsiteX1" fmla="*/ 1071562 w 3748125"/>
              <a:gd name="connsiteY1" fmla="*/ 228991 h 2972191"/>
              <a:gd name="connsiteX2" fmla="*/ 2643187 w 3748125"/>
              <a:gd name="connsiteY2" fmla="*/ 391 h 2972191"/>
              <a:gd name="connsiteX3" fmla="*/ 3614737 w 3748125"/>
              <a:gd name="connsiteY3" fmla="*/ 286141 h 2972191"/>
              <a:gd name="connsiteX4" fmla="*/ 3700462 w 3748125"/>
              <a:gd name="connsiteY4" fmla="*/ 1143391 h 2972191"/>
              <a:gd name="connsiteX5" fmla="*/ 3700462 w 3748125"/>
              <a:gd name="connsiteY5" fmla="*/ 1943491 h 2972191"/>
              <a:gd name="connsiteX6" fmla="*/ 3643312 w 3748125"/>
              <a:gd name="connsiteY6" fmla="*/ 2329253 h 2972191"/>
              <a:gd name="connsiteX7" fmla="*/ 2486025 w 3748125"/>
              <a:gd name="connsiteY7" fmla="*/ 2429266 h 2972191"/>
              <a:gd name="connsiteX8" fmla="*/ 1257300 w 3748125"/>
              <a:gd name="connsiteY8" fmla="*/ 2486416 h 2972191"/>
              <a:gd name="connsiteX9" fmla="*/ 400050 w 3748125"/>
              <a:gd name="connsiteY9" fmla="*/ 2500703 h 2972191"/>
              <a:gd name="connsiteX10" fmla="*/ 214312 w 3748125"/>
              <a:gd name="connsiteY10" fmla="*/ 2972191 h 29721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748125" h="2972191">
                <a:moveTo>
                  <a:pt x="0" y="429016"/>
                </a:moveTo>
                <a:cubicBezTo>
                  <a:pt x="315515" y="364722"/>
                  <a:pt x="631031" y="300428"/>
                  <a:pt x="1071562" y="228991"/>
                </a:cubicBezTo>
                <a:cubicBezTo>
                  <a:pt x="1512093" y="157553"/>
                  <a:pt x="2219325" y="-9134"/>
                  <a:pt x="2643187" y="391"/>
                </a:cubicBezTo>
                <a:cubicBezTo>
                  <a:pt x="3067049" y="9916"/>
                  <a:pt x="3438524" y="95641"/>
                  <a:pt x="3614737" y="286141"/>
                </a:cubicBezTo>
                <a:cubicBezTo>
                  <a:pt x="3790950" y="476641"/>
                  <a:pt x="3686175" y="867166"/>
                  <a:pt x="3700462" y="1143391"/>
                </a:cubicBezTo>
                <a:cubicBezTo>
                  <a:pt x="3714749" y="1419616"/>
                  <a:pt x="3709987" y="1745847"/>
                  <a:pt x="3700462" y="1943491"/>
                </a:cubicBezTo>
                <a:cubicBezTo>
                  <a:pt x="3690937" y="2141135"/>
                  <a:pt x="3845718" y="2248291"/>
                  <a:pt x="3643312" y="2329253"/>
                </a:cubicBezTo>
                <a:cubicBezTo>
                  <a:pt x="3440906" y="2410216"/>
                  <a:pt x="2883694" y="2403072"/>
                  <a:pt x="2486025" y="2429266"/>
                </a:cubicBezTo>
                <a:cubicBezTo>
                  <a:pt x="2088356" y="2455460"/>
                  <a:pt x="1604962" y="2474510"/>
                  <a:pt x="1257300" y="2486416"/>
                </a:cubicBezTo>
                <a:cubicBezTo>
                  <a:pt x="909638" y="2498322"/>
                  <a:pt x="573881" y="2419741"/>
                  <a:pt x="400050" y="2500703"/>
                </a:cubicBezTo>
                <a:cubicBezTo>
                  <a:pt x="226219" y="2581665"/>
                  <a:pt x="220265" y="2776928"/>
                  <a:pt x="214312" y="2972191"/>
                </a:cubicBezTo>
              </a:path>
            </a:pathLst>
          </a:cu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58" name="Düz Ok Bağlayıcısı 57"/>
          <p:cNvCxnSpPr/>
          <p:nvPr/>
        </p:nvCxnSpPr>
        <p:spPr>
          <a:xfrm>
            <a:off x="5239494" y="3277784"/>
            <a:ext cx="0" cy="384721"/>
          </a:xfrm>
          <a:prstGeom prst="straightConnector1">
            <a:avLst/>
          </a:prstGeom>
          <a:ln w="3810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5" name="Picture 6" descr="http://www.catootjeskonijntjes.nl/image010.gif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054901" y="3621105"/>
            <a:ext cx="1334940" cy="1401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8153733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22" grpId="0"/>
      <p:bldP spid="23" grpId="0"/>
      <p:bldP spid="24" grpId="0"/>
      <p:bldP spid="29" grpId="0"/>
      <p:bldP spid="34" grpId="0"/>
      <p:bldP spid="35" grpId="0"/>
      <p:bldP spid="37" grpId="0"/>
      <p:bldP spid="38" grpId="0" animBg="1"/>
      <p:bldP spid="39" grpId="0"/>
      <p:bldP spid="5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2223" y="4071781"/>
            <a:ext cx="1171724" cy="3728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7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5583" y="3041248"/>
            <a:ext cx="991508" cy="1120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Dikdörtgen 2"/>
          <p:cNvSpPr/>
          <p:nvPr/>
        </p:nvSpPr>
        <p:spPr>
          <a:xfrm>
            <a:off x="412224" y="999573"/>
            <a:ext cx="845989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tr-TR" sz="5400" b="1" dirty="0">
                <a:ln w="50800"/>
                <a:latin typeface="Arial" panose="020B0604020202020204" pitchFamily="34" charset="0"/>
                <a:cs typeface="Arial" panose="020B0604020202020204" pitchFamily="34" charset="0"/>
              </a:rPr>
              <a:t>40</a:t>
            </a:r>
            <a:r>
              <a:rPr lang="tr-TR" sz="5400" b="1" dirty="0">
                <a:ln w="50800"/>
                <a:latin typeface="ALFABET98" panose="00000400000000000000" pitchFamily="2" charset="0"/>
              </a:rPr>
              <a:t> </a:t>
            </a:r>
            <a:r>
              <a:rPr lang="tr-TR" sz="5400" b="1" dirty="0">
                <a:ln w="50800"/>
                <a:solidFill>
                  <a:srgbClr val="FFFF00"/>
                </a:solidFill>
                <a:latin typeface="ALFABET98" panose="00000400000000000000" pitchFamily="2" charset="0"/>
              </a:rPr>
              <a:t>tavuğun</a:t>
            </a:r>
            <a:r>
              <a:rPr lang="tr-TR" sz="5400" b="1" cap="none" spc="0" dirty="0">
                <a:ln w="50800"/>
                <a:solidFill>
                  <a:srgbClr val="FFFF00"/>
                </a:solidFill>
                <a:effectLst/>
                <a:latin typeface="ALFABET98" panose="00000400000000000000" pitchFamily="2" charset="0"/>
              </a:rPr>
              <a:t>       bulalım.</a:t>
            </a:r>
            <a:endParaRPr lang="tr-TR" sz="5400" b="1" cap="none" spc="0" dirty="0">
              <a:ln w="50800"/>
              <a:solidFill>
                <a:schemeClr val="bg1">
                  <a:shade val="50000"/>
                </a:schemeClr>
              </a:solidFill>
              <a:effectLst/>
              <a:latin typeface="ALFABET98" panose="00000400000000000000" pitchFamily="2" charset="0"/>
            </a:endParaRPr>
          </a:p>
        </p:txBody>
      </p:sp>
      <p:sp>
        <p:nvSpPr>
          <p:cNvPr id="4" name="Text Box 43"/>
          <p:cNvSpPr txBox="1">
            <a:spLocks noChangeArrowheads="1"/>
          </p:cNvSpPr>
          <p:nvPr/>
        </p:nvSpPr>
        <p:spPr bwMode="auto">
          <a:xfrm>
            <a:off x="4518273" y="711392"/>
            <a:ext cx="91440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r-TR" sz="4800" b="1" dirty="0">
                <a:latin typeface="ALFABET98" panose="00000400000000000000" pitchFamily="2" charset="0"/>
              </a:rPr>
              <a:t>1</a:t>
            </a:r>
          </a:p>
        </p:txBody>
      </p:sp>
      <p:cxnSp>
        <p:nvCxnSpPr>
          <p:cNvPr id="5" name="AutoShape 5"/>
          <p:cNvCxnSpPr>
            <a:cxnSpLocks noChangeShapeType="1"/>
          </p:cNvCxnSpPr>
          <p:nvPr/>
        </p:nvCxnSpPr>
        <p:spPr bwMode="auto">
          <a:xfrm>
            <a:off x="4449646" y="1494908"/>
            <a:ext cx="939024" cy="4470"/>
          </a:xfrm>
          <a:prstGeom prst="straightConnector1">
            <a:avLst/>
          </a:prstGeom>
          <a:noFill/>
          <a:ln w="76200">
            <a:solidFill>
              <a:srgbClr val="FFFF00"/>
            </a:solidFill>
            <a:round/>
            <a:headEnd/>
            <a:tailEnd/>
          </a:ln>
        </p:spPr>
      </p:cxnSp>
      <p:sp>
        <p:nvSpPr>
          <p:cNvPr id="6" name="Text Box 43"/>
          <p:cNvSpPr txBox="1">
            <a:spLocks noChangeArrowheads="1"/>
          </p:cNvSpPr>
          <p:nvPr/>
        </p:nvSpPr>
        <p:spPr bwMode="auto">
          <a:xfrm>
            <a:off x="4500530" y="1617671"/>
            <a:ext cx="91440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r-TR" sz="4800" b="1" dirty="0">
                <a:latin typeface="ALFABET98" panose="00000400000000000000" pitchFamily="2" charset="0"/>
              </a:rPr>
              <a:t>8</a:t>
            </a:r>
          </a:p>
        </p:txBody>
      </p:sp>
      <p:sp>
        <p:nvSpPr>
          <p:cNvPr id="11" name="Dikdörtgen 10"/>
          <p:cNvSpPr/>
          <p:nvPr/>
        </p:nvSpPr>
        <p:spPr>
          <a:xfrm>
            <a:off x="673988" y="2937386"/>
            <a:ext cx="961595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tr-TR" sz="4400" b="1" dirty="0">
                <a:ln w="50800"/>
                <a:latin typeface="Arial" panose="020B0604020202020204" pitchFamily="34" charset="0"/>
                <a:cs typeface="Arial" panose="020B0604020202020204" pitchFamily="34" charset="0"/>
              </a:rPr>
              <a:t>40</a:t>
            </a:r>
            <a:endParaRPr lang="tr-TR" sz="4400" b="1" cap="none" spc="0" dirty="0">
              <a:ln w="50800"/>
              <a:solidFill>
                <a:schemeClr val="bg1">
                  <a:shade val="50000"/>
                </a:schemeClr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Dikdörtgen 21"/>
          <p:cNvSpPr/>
          <p:nvPr/>
        </p:nvSpPr>
        <p:spPr>
          <a:xfrm>
            <a:off x="1863887" y="2964244"/>
            <a:ext cx="752624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tr-TR" sz="4400" b="1" dirty="0">
                <a:ln w="50800"/>
                <a:latin typeface="Arial" panose="020B0604020202020204" pitchFamily="34" charset="0"/>
                <a:cs typeface="Arial" panose="020B0604020202020204" pitchFamily="34" charset="0"/>
              </a:rPr>
              <a:t>8</a:t>
            </a:r>
            <a:endParaRPr lang="tr-TR" sz="4400" b="1" cap="none" spc="0" dirty="0">
              <a:ln w="50800"/>
              <a:solidFill>
                <a:schemeClr val="bg1">
                  <a:shade val="50000"/>
                </a:schemeClr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Dikdörtgen 22"/>
          <p:cNvSpPr/>
          <p:nvPr/>
        </p:nvSpPr>
        <p:spPr>
          <a:xfrm>
            <a:off x="1863887" y="3609736"/>
            <a:ext cx="94107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tr-TR" sz="4400" b="1" dirty="0">
                <a:ln w="50800">
                  <a:solidFill>
                    <a:srgbClr val="FFFF00"/>
                  </a:solidFill>
                </a:ln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  <a:endParaRPr lang="tr-TR" sz="4400" b="1" cap="none" spc="0" dirty="0">
              <a:ln w="50800">
                <a:solidFill>
                  <a:srgbClr val="FFFF00"/>
                </a:solidFill>
              </a:ln>
              <a:solidFill>
                <a:schemeClr val="bg1">
                  <a:shade val="50000"/>
                </a:schemeClr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Dikdörtgen 23"/>
          <p:cNvSpPr/>
          <p:nvPr/>
        </p:nvSpPr>
        <p:spPr>
          <a:xfrm>
            <a:off x="673988" y="3571041"/>
            <a:ext cx="961595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tr-TR" sz="4400" b="1" dirty="0">
                <a:ln w="50800"/>
                <a:latin typeface="Arial" panose="020B0604020202020204" pitchFamily="34" charset="0"/>
                <a:cs typeface="Arial" panose="020B0604020202020204" pitchFamily="34" charset="0"/>
              </a:rPr>
              <a:t>40</a:t>
            </a:r>
            <a:endParaRPr lang="tr-TR" sz="4400" b="1" cap="none" spc="0" dirty="0">
              <a:ln w="50800"/>
              <a:solidFill>
                <a:schemeClr val="bg1">
                  <a:shade val="50000"/>
                </a:schemeClr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" name="Dikdörtgen 28"/>
          <p:cNvSpPr/>
          <p:nvPr/>
        </p:nvSpPr>
        <p:spPr>
          <a:xfrm>
            <a:off x="673988" y="4340482"/>
            <a:ext cx="923999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tr-TR" sz="4400" b="1" dirty="0">
                <a:ln w="50800"/>
                <a:latin typeface="Arial" panose="020B0604020202020204" pitchFamily="34" charset="0"/>
                <a:cs typeface="Arial" panose="020B0604020202020204" pitchFamily="34" charset="0"/>
              </a:rPr>
              <a:t>00</a:t>
            </a:r>
            <a:endParaRPr lang="tr-TR" sz="4400" b="1" cap="none" spc="0" dirty="0">
              <a:ln w="50800"/>
              <a:solidFill>
                <a:schemeClr val="bg1">
                  <a:shade val="50000"/>
                </a:schemeClr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31" name="Düz Ok Bağlayıcısı 30"/>
          <p:cNvCxnSpPr/>
          <p:nvPr/>
        </p:nvCxnSpPr>
        <p:spPr>
          <a:xfrm>
            <a:off x="2428647" y="4091548"/>
            <a:ext cx="1523080" cy="0"/>
          </a:xfrm>
          <a:prstGeom prst="straightConnector1">
            <a:avLst/>
          </a:prstGeom>
          <a:ln w="28575"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Dikdörtgen 33"/>
          <p:cNvSpPr/>
          <p:nvPr/>
        </p:nvSpPr>
        <p:spPr>
          <a:xfrm>
            <a:off x="4153596" y="3693724"/>
            <a:ext cx="94107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tr-TR" sz="4400" b="1" dirty="0">
                <a:ln w="50800">
                  <a:solidFill>
                    <a:srgbClr val="FFFF00"/>
                  </a:solidFill>
                </a:ln>
                <a:solidFill>
                  <a:schemeClr val="bg1">
                    <a:shade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  <a:endParaRPr lang="tr-TR" sz="4400" b="1" cap="none" spc="0" dirty="0">
              <a:ln w="50800">
                <a:solidFill>
                  <a:srgbClr val="FFFF00"/>
                </a:solidFill>
              </a:ln>
              <a:solidFill>
                <a:schemeClr val="bg1">
                  <a:shade val="50000"/>
                </a:schemeClr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5" name="Dikdörtgen 34"/>
          <p:cNvSpPr/>
          <p:nvPr/>
        </p:nvSpPr>
        <p:spPr>
          <a:xfrm>
            <a:off x="4579773" y="3693718"/>
            <a:ext cx="94107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tr-TR" sz="4400" b="1" dirty="0">
                <a:ln w="50800">
                  <a:solidFill>
                    <a:srgbClr val="FFFF00"/>
                  </a:solidFill>
                </a:ln>
                <a:latin typeface="Arial" panose="020B0604020202020204" pitchFamily="34" charset="0"/>
                <a:cs typeface="Arial" panose="020B0604020202020204" pitchFamily="34" charset="0"/>
              </a:rPr>
              <a:t>x</a:t>
            </a:r>
            <a:endParaRPr lang="tr-TR" sz="4400" b="1" cap="none" spc="0" dirty="0">
              <a:ln w="50800">
                <a:solidFill>
                  <a:srgbClr val="FFFF00"/>
                </a:solidFill>
              </a:ln>
              <a:solidFill>
                <a:schemeClr val="bg1">
                  <a:shade val="50000"/>
                </a:schemeClr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7" name="Dikdörtgen 36"/>
          <p:cNvSpPr/>
          <p:nvPr/>
        </p:nvSpPr>
        <p:spPr>
          <a:xfrm>
            <a:off x="5409094" y="3693720"/>
            <a:ext cx="94107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tr-TR" sz="4400" b="1" dirty="0">
                <a:ln w="50800">
                  <a:solidFill>
                    <a:srgbClr val="FFFF00"/>
                  </a:solidFill>
                </a:ln>
                <a:latin typeface="Arial" panose="020B0604020202020204" pitchFamily="34" charset="0"/>
                <a:cs typeface="Arial" panose="020B0604020202020204" pitchFamily="34" charset="0"/>
              </a:rPr>
              <a:t>=</a:t>
            </a:r>
            <a:endParaRPr lang="tr-TR" sz="4400" b="1" cap="none" spc="0" dirty="0">
              <a:ln w="50800">
                <a:solidFill>
                  <a:srgbClr val="FFFF00"/>
                </a:solidFill>
              </a:ln>
              <a:solidFill>
                <a:schemeClr val="bg1">
                  <a:shade val="50000"/>
                </a:schemeClr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8" name="Dikdörtgen 37"/>
          <p:cNvSpPr/>
          <p:nvPr/>
        </p:nvSpPr>
        <p:spPr>
          <a:xfrm>
            <a:off x="5879630" y="3693724"/>
            <a:ext cx="941072" cy="769441"/>
          </a:xfrm>
          <a:prstGeom prst="rect">
            <a:avLst/>
          </a:prstGeom>
          <a:solidFill>
            <a:srgbClr val="0070C0"/>
          </a:solidFill>
        </p:spPr>
        <p:txBody>
          <a:bodyPr wrap="squar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tr-TR" sz="4400" b="1" dirty="0">
                <a:ln w="50800">
                  <a:solidFill>
                    <a:srgbClr val="FFFF00"/>
                  </a:solidFill>
                </a:ln>
                <a:solidFill>
                  <a:srgbClr val="FFC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  <a:endParaRPr lang="tr-TR" sz="4400" b="1" cap="none" spc="0" dirty="0">
              <a:ln w="50800">
                <a:solidFill>
                  <a:srgbClr val="FFFF00"/>
                </a:solidFill>
              </a:ln>
              <a:solidFill>
                <a:srgbClr val="FFC000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Dikdörtgen 38"/>
          <p:cNvSpPr/>
          <p:nvPr/>
        </p:nvSpPr>
        <p:spPr>
          <a:xfrm>
            <a:off x="4990043" y="3693719"/>
            <a:ext cx="752624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tr-TR" sz="4400" b="1" dirty="0">
                <a:ln w="50800"/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endParaRPr lang="tr-TR" sz="4400" b="1" cap="none" spc="0" dirty="0">
              <a:ln w="50800"/>
              <a:solidFill>
                <a:schemeClr val="bg1">
                  <a:shade val="50000"/>
                </a:schemeClr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40" name="Düz Ok Bağlayıcısı 39"/>
          <p:cNvCxnSpPr/>
          <p:nvPr/>
        </p:nvCxnSpPr>
        <p:spPr>
          <a:xfrm flipH="1">
            <a:off x="2428647" y="2159713"/>
            <a:ext cx="2071883" cy="881535"/>
          </a:xfrm>
          <a:prstGeom prst="straightConnector1">
            <a:avLst/>
          </a:prstGeom>
          <a:ln w="28575"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Düz Ok Bağlayıcısı 40"/>
          <p:cNvCxnSpPr/>
          <p:nvPr/>
        </p:nvCxnSpPr>
        <p:spPr>
          <a:xfrm>
            <a:off x="1174810" y="1922903"/>
            <a:ext cx="0" cy="1014483"/>
          </a:xfrm>
          <a:prstGeom prst="straightConnector1">
            <a:avLst/>
          </a:prstGeom>
          <a:ln w="28575"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Serbest Form 55"/>
          <p:cNvSpPr/>
          <p:nvPr/>
        </p:nvSpPr>
        <p:spPr>
          <a:xfrm>
            <a:off x="5029100" y="436806"/>
            <a:ext cx="3912299" cy="2972191"/>
          </a:xfrm>
          <a:custGeom>
            <a:avLst/>
            <a:gdLst>
              <a:gd name="connsiteX0" fmla="*/ 0 w 3748125"/>
              <a:gd name="connsiteY0" fmla="*/ 429016 h 2972191"/>
              <a:gd name="connsiteX1" fmla="*/ 1071562 w 3748125"/>
              <a:gd name="connsiteY1" fmla="*/ 228991 h 2972191"/>
              <a:gd name="connsiteX2" fmla="*/ 2643187 w 3748125"/>
              <a:gd name="connsiteY2" fmla="*/ 391 h 2972191"/>
              <a:gd name="connsiteX3" fmla="*/ 3614737 w 3748125"/>
              <a:gd name="connsiteY3" fmla="*/ 286141 h 2972191"/>
              <a:gd name="connsiteX4" fmla="*/ 3700462 w 3748125"/>
              <a:gd name="connsiteY4" fmla="*/ 1143391 h 2972191"/>
              <a:gd name="connsiteX5" fmla="*/ 3700462 w 3748125"/>
              <a:gd name="connsiteY5" fmla="*/ 1943491 h 2972191"/>
              <a:gd name="connsiteX6" fmla="*/ 3643312 w 3748125"/>
              <a:gd name="connsiteY6" fmla="*/ 2329253 h 2972191"/>
              <a:gd name="connsiteX7" fmla="*/ 2486025 w 3748125"/>
              <a:gd name="connsiteY7" fmla="*/ 2429266 h 2972191"/>
              <a:gd name="connsiteX8" fmla="*/ 1257300 w 3748125"/>
              <a:gd name="connsiteY8" fmla="*/ 2486416 h 2972191"/>
              <a:gd name="connsiteX9" fmla="*/ 400050 w 3748125"/>
              <a:gd name="connsiteY9" fmla="*/ 2500703 h 2972191"/>
              <a:gd name="connsiteX10" fmla="*/ 214312 w 3748125"/>
              <a:gd name="connsiteY10" fmla="*/ 2972191 h 29721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748125" h="2972191">
                <a:moveTo>
                  <a:pt x="0" y="429016"/>
                </a:moveTo>
                <a:cubicBezTo>
                  <a:pt x="315515" y="364722"/>
                  <a:pt x="631031" y="300428"/>
                  <a:pt x="1071562" y="228991"/>
                </a:cubicBezTo>
                <a:cubicBezTo>
                  <a:pt x="1512093" y="157553"/>
                  <a:pt x="2219325" y="-9134"/>
                  <a:pt x="2643187" y="391"/>
                </a:cubicBezTo>
                <a:cubicBezTo>
                  <a:pt x="3067049" y="9916"/>
                  <a:pt x="3438524" y="95641"/>
                  <a:pt x="3614737" y="286141"/>
                </a:cubicBezTo>
                <a:cubicBezTo>
                  <a:pt x="3790950" y="476641"/>
                  <a:pt x="3686175" y="867166"/>
                  <a:pt x="3700462" y="1143391"/>
                </a:cubicBezTo>
                <a:cubicBezTo>
                  <a:pt x="3714749" y="1419616"/>
                  <a:pt x="3709987" y="1745847"/>
                  <a:pt x="3700462" y="1943491"/>
                </a:cubicBezTo>
                <a:cubicBezTo>
                  <a:pt x="3690937" y="2141135"/>
                  <a:pt x="3845718" y="2248291"/>
                  <a:pt x="3643312" y="2329253"/>
                </a:cubicBezTo>
                <a:cubicBezTo>
                  <a:pt x="3440906" y="2410216"/>
                  <a:pt x="2883694" y="2403072"/>
                  <a:pt x="2486025" y="2429266"/>
                </a:cubicBezTo>
                <a:cubicBezTo>
                  <a:pt x="2088356" y="2455460"/>
                  <a:pt x="1604962" y="2474510"/>
                  <a:pt x="1257300" y="2486416"/>
                </a:cubicBezTo>
                <a:cubicBezTo>
                  <a:pt x="909638" y="2498322"/>
                  <a:pt x="573881" y="2419741"/>
                  <a:pt x="400050" y="2500703"/>
                </a:cubicBezTo>
                <a:cubicBezTo>
                  <a:pt x="226219" y="2581665"/>
                  <a:pt x="220265" y="2776928"/>
                  <a:pt x="214312" y="2972191"/>
                </a:cubicBezTo>
              </a:path>
            </a:pathLst>
          </a:cu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58" name="Düz Ok Bağlayıcısı 57"/>
          <p:cNvCxnSpPr/>
          <p:nvPr/>
        </p:nvCxnSpPr>
        <p:spPr>
          <a:xfrm>
            <a:off x="5239494" y="3277784"/>
            <a:ext cx="0" cy="384721"/>
          </a:xfrm>
          <a:prstGeom prst="straightConnector1">
            <a:avLst/>
          </a:prstGeom>
          <a:ln w="3810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5" name="Picture 4" descr="http://i34.tinypic.com/2rdfg4w.jpg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786942" y="3323324"/>
            <a:ext cx="2034117" cy="167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0550387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22" grpId="0"/>
      <p:bldP spid="23" grpId="0"/>
      <p:bldP spid="24" grpId="0"/>
      <p:bldP spid="29" grpId="0"/>
      <p:bldP spid="34" grpId="0"/>
      <p:bldP spid="35" grpId="0"/>
      <p:bldP spid="37" grpId="0"/>
      <p:bldP spid="38" grpId="0" animBg="1"/>
      <p:bldP spid="39" grpId="0"/>
      <p:bldP spid="5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2223" y="4071781"/>
            <a:ext cx="1171724" cy="3728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7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5583" y="3041248"/>
            <a:ext cx="991508" cy="1120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Dikdörtgen 2"/>
          <p:cNvSpPr/>
          <p:nvPr/>
        </p:nvSpPr>
        <p:spPr>
          <a:xfrm>
            <a:off x="412224" y="999573"/>
            <a:ext cx="845989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tr-TR" sz="5400" b="1" dirty="0">
                <a:ln w="50800"/>
                <a:latin typeface="Arial" panose="020B0604020202020204" pitchFamily="34" charset="0"/>
                <a:cs typeface="Arial" panose="020B0604020202020204" pitchFamily="34" charset="0"/>
              </a:rPr>
              <a:t>24</a:t>
            </a:r>
            <a:r>
              <a:rPr lang="tr-TR" sz="5400" b="1" dirty="0">
                <a:ln w="50800"/>
                <a:latin typeface="ALFABET98" panose="00000400000000000000" pitchFamily="2" charset="0"/>
              </a:rPr>
              <a:t> </a:t>
            </a:r>
            <a:r>
              <a:rPr lang="tr-TR" sz="5400" b="1" dirty="0">
                <a:ln w="50800"/>
                <a:solidFill>
                  <a:srgbClr val="FFFF00"/>
                </a:solidFill>
                <a:latin typeface="ALFABET98" panose="00000400000000000000" pitchFamily="2" charset="0"/>
              </a:rPr>
              <a:t>karpuzun</a:t>
            </a:r>
            <a:r>
              <a:rPr lang="tr-TR" sz="5400" b="1" cap="none" spc="0" dirty="0">
                <a:ln w="50800"/>
                <a:solidFill>
                  <a:srgbClr val="FFFF00"/>
                </a:solidFill>
                <a:effectLst/>
                <a:latin typeface="ALFABET98" panose="00000400000000000000" pitchFamily="2" charset="0"/>
              </a:rPr>
              <a:t>       bulalım.</a:t>
            </a:r>
            <a:endParaRPr lang="tr-TR" sz="5400" b="1" cap="none" spc="0" dirty="0">
              <a:ln w="50800"/>
              <a:solidFill>
                <a:schemeClr val="bg1">
                  <a:shade val="50000"/>
                </a:schemeClr>
              </a:solidFill>
              <a:effectLst/>
              <a:latin typeface="ALFABET98" panose="00000400000000000000" pitchFamily="2" charset="0"/>
            </a:endParaRPr>
          </a:p>
        </p:txBody>
      </p:sp>
      <p:sp>
        <p:nvSpPr>
          <p:cNvPr id="4" name="Text Box 43"/>
          <p:cNvSpPr txBox="1">
            <a:spLocks noChangeArrowheads="1"/>
          </p:cNvSpPr>
          <p:nvPr/>
        </p:nvSpPr>
        <p:spPr bwMode="auto">
          <a:xfrm>
            <a:off x="4518273" y="711392"/>
            <a:ext cx="91440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r-TR" sz="4800" b="1" dirty="0">
                <a:latin typeface="ALFABET98" panose="00000400000000000000" pitchFamily="2" charset="0"/>
              </a:rPr>
              <a:t>1</a:t>
            </a:r>
          </a:p>
        </p:txBody>
      </p:sp>
      <p:cxnSp>
        <p:nvCxnSpPr>
          <p:cNvPr id="5" name="AutoShape 5"/>
          <p:cNvCxnSpPr>
            <a:cxnSpLocks noChangeShapeType="1"/>
          </p:cNvCxnSpPr>
          <p:nvPr/>
        </p:nvCxnSpPr>
        <p:spPr bwMode="auto">
          <a:xfrm>
            <a:off x="4449646" y="1494908"/>
            <a:ext cx="939024" cy="4470"/>
          </a:xfrm>
          <a:prstGeom prst="straightConnector1">
            <a:avLst/>
          </a:prstGeom>
          <a:noFill/>
          <a:ln w="76200">
            <a:solidFill>
              <a:srgbClr val="FFFF00"/>
            </a:solidFill>
            <a:round/>
            <a:headEnd/>
            <a:tailEnd/>
          </a:ln>
        </p:spPr>
      </p:cxnSp>
      <p:sp>
        <p:nvSpPr>
          <p:cNvPr id="6" name="Text Box 43"/>
          <p:cNvSpPr txBox="1">
            <a:spLocks noChangeArrowheads="1"/>
          </p:cNvSpPr>
          <p:nvPr/>
        </p:nvSpPr>
        <p:spPr bwMode="auto">
          <a:xfrm>
            <a:off x="4500530" y="1617671"/>
            <a:ext cx="91440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r-TR" sz="4800" b="1" dirty="0">
                <a:latin typeface="ALFABET98" panose="00000400000000000000" pitchFamily="2" charset="0"/>
              </a:rPr>
              <a:t>6</a:t>
            </a:r>
          </a:p>
        </p:txBody>
      </p:sp>
      <p:sp>
        <p:nvSpPr>
          <p:cNvPr id="11" name="Dikdörtgen 10"/>
          <p:cNvSpPr/>
          <p:nvPr/>
        </p:nvSpPr>
        <p:spPr>
          <a:xfrm>
            <a:off x="673988" y="2937386"/>
            <a:ext cx="961595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tr-TR" sz="4400" b="1" dirty="0">
                <a:ln w="50800"/>
                <a:latin typeface="Arial" panose="020B0604020202020204" pitchFamily="34" charset="0"/>
                <a:cs typeface="Arial" panose="020B0604020202020204" pitchFamily="34" charset="0"/>
              </a:rPr>
              <a:t>24</a:t>
            </a:r>
            <a:endParaRPr lang="tr-TR" sz="4400" b="1" cap="none" spc="0" dirty="0">
              <a:ln w="50800"/>
              <a:solidFill>
                <a:schemeClr val="bg1">
                  <a:shade val="50000"/>
                </a:schemeClr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Dikdörtgen 21"/>
          <p:cNvSpPr/>
          <p:nvPr/>
        </p:nvSpPr>
        <p:spPr>
          <a:xfrm>
            <a:off x="1863887" y="2964244"/>
            <a:ext cx="752624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tr-TR" sz="4400" b="1" dirty="0">
                <a:ln w="50800"/>
                <a:latin typeface="Arial" panose="020B0604020202020204" pitchFamily="34" charset="0"/>
                <a:cs typeface="Arial" panose="020B0604020202020204" pitchFamily="34" charset="0"/>
              </a:rPr>
              <a:t>6</a:t>
            </a:r>
            <a:endParaRPr lang="tr-TR" sz="4400" b="1" cap="none" spc="0" dirty="0">
              <a:ln w="50800"/>
              <a:solidFill>
                <a:schemeClr val="bg1">
                  <a:shade val="50000"/>
                </a:schemeClr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Dikdörtgen 22"/>
          <p:cNvSpPr/>
          <p:nvPr/>
        </p:nvSpPr>
        <p:spPr>
          <a:xfrm>
            <a:off x="1863887" y="3609736"/>
            <a:ext cx="94107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tr-TR" sz="4400" b="1" dirty="0">
                <a:ln w="50800">
                  <a:solidFill>
                    <a:srgbClr val="FFFF00"/>
                  </a:solidFill>
                </a:ln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  <a:endParaRPr lang="tr-TR" sz="4400" b="1" cap="none" spc="0" dirty="0">
              <a:ln w="50800">
                <a:solidFill>
                  <a:srgbClr val="FFFF00"/>
                </a:solidFill>
              </a:ln>
              <a:solidFill>
                <a:schemeClr val="bg1">
                  <a:shade val="50000"/>
                </a:schemeClr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Dikdörtgen 23"/>
          <p:cNvSpPr/>
          <p:nvPr/>
        </p:nvSpPr>
        <p:spPr>
          <a:xfrm>
            <a:off x="673988" y="3571041"/>
            <a:ext cx="961595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tr-TR" sz="4400" b="1" dirty="0">
                <a:ln w="50800"/>
                <a:latin typeface="Arial" panose="020B0604020202020204" pitchFamily="34" charset="0"/>
                <a:cs typeface="Arial" panose="020B0604020202020204" pitchFamily="34" charset="0"/>
              </a:rPr>
              <a:t>24</a:t>
            </a:r>
            <a:endParaRPr lang="tr-TR" sz="4400" b="1" cap="none" spc="0" dirty="0">
              <a:ln w="50800"/>
              <a:solidFill>
                <a:schemeClr val="bg1">
                  <a:shade val="50000"/>
                </a:schemeClr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" name="Dikdörtgen 28"/>
          <p:cNvSpPr/>
          <p:nvPr/>
        </p:nvSpPr>
        <p:spPr>
          <a:xfrm>
            <a:off x="673988" y="4340482"/>
            <a:ext cx="923999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tr-TR" sz="4400" b="1" dirty="0">
                <a:ln w="50800"/>
                <a:latin typeface="Arial" panose="020B0604020202020204" pitchFamily="34" charset="0"/>
                <a:cs typeface="Arial" panose="020B0604020202020204" pitchFamily="34" charset="0"/>
              </a:rPr>
              <a:t>00</a:t>
            </a:r>
            <a:endParaRPr lang="tr-TR" sz="4400" b="1" cap="none" spc="0" dirty="0">
              <a:ln w="50800"/>
              <a:solidFill>
                <a:schemeClr val="bg1">
                  <a:shade val="50000"/>
                </a:schemeClr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31" name="Düz Ok Bağlayıcısı 30"/>
          <p:cNvCxnSpPr/>
          <p:nvPr/>
        </p:nvCxnSpPr>
        <p:spPr>
          <a:xfrm>
            <a:off x="2428647" y="4091548"/>
            <a:ext cx="1523080" cy="0"/>
          </a:xfrm>
          <a:prstGeom prst="straightConnector1">
            <a:avLst/>
          </a:prstGeom>
          <a:ln w="28575"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Dikdörtgen 33"/>
          <p:cNvSpPr/>
          <p:nvPr/>
        </p:nvSpPr>
        <p:spPr>
          <a:xfrm>
            <a:off x="4153596" y="3693724"/>
            <a:ext cx="94107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tr-TR" sz="4400" b="1" dirty="0">
                <a:ln w="50800">
                  <a:solidFill>
                    <a:srgbClr val="FFFF00"/>
                  </a:solidFill>
                </a:ln>
                <a:solidFill>
                  <a:schemeClr val="bg1">
                    <a:shade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  <a:endParaRPr lang="tr-TR" sz="4400" b="1" cap="none" spc="0" dirty="0">
              <a:ln w="50800">
                <a:solidFill>
                  <a:srgbClr val="FFFF00"/>
                </a:solidFill>
              </a:ln>
              <a:solidFill>
                <a:schemeClr val="bg1">
                  <a:shade val="50000"/>
                </a:schemeClr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5" name="Dikdörtgen 34"/>
          <p:cNvSpPr/>
          <p:nvPr/>
        </p:nvSpPr>
        <p:spPr>
          <a:xfrm>
            <a:off x="4579773" y="3693718"/>
            <a:ext cx="94107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tr-TR" sz="4400" b="1" dirty="0">
                <a:ln w="50800">
                  <a:solidFill>
                    <a:srgbClr val="FFFF00"/>
                  </a:solidFill>
                </a:ln>
                <a:latin typeface="Arial" panose="020B0604020202020204" pitchFamily="34" charset="0"/>
                <a:cs typeface="Arial" panose="020B0604020202020204" pitchFamily="34" charset="0"/>
              </a:rPr>
              <a:t>x</a:t>
            </a:r>
            <a:endParaRPr lang="tr-TR" sz="4400" b="1" cap="none" spc="0" dirty="0">
              <a:ln w="50800">
                <a:solidFill>
                  <a:srgbClr val="FFFF00"/>
                </a:solidFill>
              </a:ln>
              <a:solidFill>
                <a:schemeClr val="bg1">
                  <a:shade val="50000"/>
                </a:schemeClr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7" name="Dikdörtgen 36"/>
          <p:cNvSpPr/>
          <p:nvPr/>
        </p:nvSpPr>
        <p:spPr>
          <a:xfrm>
            <a:off x="5409094" y="3693720"/>
            <a:ext cx="94107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tr-TR" sz="4400" b="1" dirty="0">
                <a:ln w="50800">
                  <a:solidFill>
                    <a:srgbClr val="FFFF00"/>
                  </a:solidFill>
                </a:ln>
                <a:latin typeface="Arial" panose="020B0604020202020204" pitchFamily="34" charset="0"/>
                <a:cs typeface="Arial" panose="020B0604020202020204" pitchFamily="34" charset="0"/>
              </a:rPr>
              <a:t>=</a:t>
            </a:r>
            <a:endParaRPr lang="tr-TR" sz="4400" b="1" cap="none" spc="0" dirty="0">
              <a:ln w="50800">
                <a:solidFill>
                  <a:srgbClr val="FFFF00"/>
                </a:solidFill>
              </a:ln>
              <a:solidFill>
                <a:schemeClr val="bg1">
                  <a:shade val="50000"/>
                </a:schemeClr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8" name="Dikdörtgen 37"/>
          <p:cNvSpPr/>
          <p:nvPr/>
        </p:nvSpPr>
        <p:spPr>
          <a:xfrm>
            <a:off x="5879630" y="3693724"/>
            <a:ext cx="941072" cy="769441"/>
          </a:xfrm>
          <a:prstGeom prst="rect">
            <a:avLst/>
          </a:prstGeom>
          <a:solidFill>
            <a:srgbClr val="0070C0"/>
          </a:solidFill>
        </p:spPr>
        <p:txBody>
          <a:bodyPr wrap="squar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tr-TR" sz="4400" b="1" dirty="0">
                <a:ln w="50800">
                  <a:solidFill>
                    <a:srgbClr val="FFFF00"/>
                  </a:solidFill>
                </a:ln>
                <a:solidFill>
                  <a:srgbClr val="FFC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  <a:endParaRPr lang="tr-TR" sz="4400" b="1" cap="none" spc="0" dirty="0">
              <a:ln w="50800">
                <a:solidFill>
                  <a:srgbClr val="FFFF00"/>
                </a:solidFill>
              </a:ln>
              <a:solidFill>
                <a:srgbClr val="FFC000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Dikdörtgen 38"/>
          <p:cNvSpPr/>
          <p:nvPr/>
        </p:nvSpPr>
        <p:spPr>
          <a:xfrm>
            <a:off x="4990043" y="3693719"/>
            <a:ext cx="752624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tr-TR" sz="4400" b="1" dirty="0">
                <a:ln w="50800"/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endParaRPr lang="tr-TR" sz="4400" b="1" cap="none" spc="0" dirty="0">
              <a:ln w="50800"/>
              <a:solidFill>
                <a:schemeClr val="bg1">
                  <a:shade val="50000"/>
                </a:schemeClr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40" name="Düz Ok Bağlayıcısı 39"/>
          <p:cNvCxnSpPr/>
          <p:nvPr/>
        </p:nvCxnSpPr>
        <p:spPr>
          <a:xfrm flipH="1">
            <a:off x="2428647" y="2159713"/>
            <a:ext cx="2071883" cy="881535"/>
          </a:xfrm>
          <a:prstGeom prst="straightConnector1">
            <a:avLst/>
          </a:prstGeom>
          <a:ln w="28575"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Düz Ok Bağlayıcısı 40"/>
          <p:cNvCxnSpPr/>
          <p:nvPr/>
        </p:nvCxnSpPr>
        <p:spPr>
          <a:xfrm>
            <a:off x="1174810" y="1922903"/>
            <a:ext cx="0" cy="1014483"/>
          </a:xfrm>
          <a:prstGeom prst="straightConnector1">
            <a:avLst/>
          </a:prstGeom>
          <a:ln w="28575"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Serbest Form 55"/>
          <p:cNvSpPr/>
          <p:nvPr/>
        </p:nvSpPr>
        <p:spPr>
          <a:xfrm>
            <a:off x="5029100" y="436806"/>
            <a:ext cx="3912299" cy="2972191"/>
          </a:xfrm>
          <a:custGeom>
            <a:avLst/>
            <a:gdLst>
              <a:gd name="connsiteX0" fmla="*/ 0 w 3748125"/>
              <a:gd name="connsiteY0" fmla="*/ 429016 h 2972191"/>
              <a:gd name="connsiteX1" fmla="*/ 1071562 w 3748125"/>
              <a:gd name="connsiteY1" fmla="*/ 228991 h 2972191"/>
              <a:gd name="connsiteX2" fmla="*/ 2643187 w 3748125"/>
              <a:gd name="connsiteY2" fmla="*/ 391 h 2972191"/>
              <a:gd name="connsiteX3" fmla="*/ 3614737 w 3748125"/>
              <a:gd name="connsiteY3" fmla="*/ 286141 h 2972191"/>
              <a:gd name="connsiteX4" fmla="*/ 3700462 w 3748125"/>
              <a:gd name="connsiteY4" fmla="*/ 1143391 h 2972191"/>
              <a:gd name="connsiteX5" fmla="*/ 3700462 w 3748125"/>
              <a:gd name="connsiteY5" fmla="*/ 1943491 h 2972191"/>
              <a:gd name="connsiteX6" fmla="*/ 3643312 w 3748125"/>
              <a:gd name="connsiteY6" fmla="*/ 2329253 h 2972191"/>
              <a:gd name="connsiteX7" fmla="*/ 2486025 w 3748125"/>
              <a:gd name="connsiteY7" fmla="*/ 2429266 h 2972191"/>
              <a:gd name="connsiteX8" fmla="*/ 1257300 w 3748125"/>
              <a:gd name="connsiteY8" fmla="*/ 2486416 h 2972191"/>
              <a:gd name="connsiteX9" fmla="*/ 400050 w 3748125"/>
              <a:gd name="connsiteY9" fmla="*/ 2500703 h 2972191"/>
              <a:gd name="connsiteX10" fmla="*/ 214312 w 3748125"/>
              <a:gd name="connsiteY10" fmla="*/ 2972191 h 29721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748125" h="2972191">
                <a:moveTo>
                  <a:pt x="0" y="429016"/>
                </a:moveTo>
                <a:cubicBezTo>
                  <a:pt x="315515" y="364722"/>
                  <a:pt x="631031" y="300428"/>
                  <a:pt x="1071562" y="228991"/>
                </a:cubicBezTo>
                <a:cubicBezTo>
                  <a:pt x="1512093" y="157553"/>
                  <a:pt x="2219325" y="-9134"/>
                  <a:pt x="2643187" y="391"/>
                </a:cubicBezTo>
                <a:cubicBezTo>
                  <a:pt x="3067049" y="9916"/>
                  <a:pt x="3438524" y="95641"/>
                  <a:pt x="3614737" y="286141"/>
                </a:cubicBezTo>
                <a:cubicBezTo>
                  <a:pt x="3790950" y="476641"/>
                  <a:pt x="3686175" y="867166"/>
                  <a:pt x="3700462" y="1143391"/>
                </a:cubicBezTo>
                <a:cubicBezTo>
                  <a:pt x="3714749" y="1419616"/>
                  <a:pt x="3709987" y="1745847"/>
                  <a:pt x="3700462" y="1943491"/>
                </a:cubicBezTo>
                <a:cubicBezTo>
                  <a:pt x="3690937" y="2141135"/>
                  <a:pt x="3845718" y="2248291"/>
                  <a:pt x="3643312" y="2329253"/>
                </a:cubicBezTo>
                <a:cubicBezTo>
                  <a:pt x="3440906" y="2410216"/>
                  <a:pt x="2883694" y="2403072"/>
                  <a:pt x="2486025" y="2429266"/>
                </a:cubicBezTo>
                <a:cubicBezTo>
                  <a:pt x="2088356" y="2455460"/>
                  <a:pt x="1604962" y="2474510"/>
                  <a:pt x="1257300" y="2486416"/>
                </a:cubicBezTo>
                <a:cubicBezTo>
                  <a:pt x="909638" y="2498322"/>
                  <a:pt x="573881" y="2419741"/>
                  <a:pt x="400050" y="2500703"/>
                </a:cubicBezTo>
                <a:cubicBezTo>
                  <a:pt x="226219" y="2581665"/>
                  <a:pt x="220265" y="2776928"/>
                  <a:pt x="214312" y="2972191"/>
                </a:cubicBezTo>
              </a:path>
            </a:pathLst>
          </a:cu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58" name="Düz Ok Bağlayıcısı 57"/>
          <p:cNvCxnSpPr/>
          <p:nvPr/>
        </p:nvCxnSpPr>
        <p:spPr>
          <a:xfrm>
            <a:off x="5239494" y="3277784"/>
            <a:ext cx="0" cy="384721"/>
          </a:xfrm>
          <a:prstGeom prst="straightConnector1">
            <a:avLst/>
          </a:prstGeom>
          <a:ln w="3810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5" name="Picture 7" descr="anne gifleri ile ilgili görsel sonucu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778830" y="3390519"/>
            <a:ext cx="2162569" cy="1937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0740374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22" grpId="0"/>
      <p:bldP spid="23" grpId="0"/>
      <p:bldP spid="24" grpId="0"/>
      <p:bldP spid="29" grpId="0"/>
      <p:bldP spid="34" grpId="0"/>
      <p:bldP spid="35" grpId="0"/>
      <p:bldP spid="37" grpId="0"/>
      <p:bldP spid="38" grpId="0" animBg="1"/>
      <p:bldP spid="39" grpId="0"/>
      <p:bldP spid="5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2224" y="4071783"/>
            <a:ext cx="1171724" cy="3728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7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5583" y="3041248"/>
            <a:ext cx="991508" cy="1120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Dikdörtgen 2"/>
          <p:cNvSpPr/>
          <p:nvPr/>
        </p:nvSpPr>
        <p:spPr>
          <a:xfrm>
            <a:off x="412225" y="999573"/>
            <a:ext cx="845989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tr-TR" sz="5400" b="1" dirty="0">
                <a:ln w="50800"/>
                <a:latin typeface="Arial" panose="020B0604020202020204" pitchFamily="34" charset="0"/>
                <a:cs typeface="Arial" panose="020B0604020202020204" pitchFamily="34" charset="0"/>
              </a:rPr>
              <a:t>  72</a:t>
            </a:r>
            <a:r>
              <a:rPr lang="tr-TR" sz="5400" b="1" dirty="0">
                <a:ln w="50800"/>
                <a:latin typeface="ALFABET98" panose="00000400000000000000" pitchFamily="2" charset="0"/>
              </a:rPr>
              <a:t> </a:t>
            </a:r>
            <a:r>
              <a:rPr lang="tr-TR" sz="5400" b="1" dirty="0">
                <a:ln w="50800"/>
                <a:solidFill>
                  <a:srgbClr val="FFFF00"/>
                </a:solidFill>
                <a:latin typeface="ALFABET98" panose="00000400000000000000" pitchFamily="2" charset="0"/>
              </a:rPr>
              <a:t>civcivin</a:t>
            </a:r>
            <a:r>
              <a:rPr lang="tr-TR" sz="5400" b="1" cap="none" spc="0" dirty="0">
                <a:ln w="50800"/>
                <a:solidFill>
                  <a:srgbClr val="FFFF00"/>
                </a:solidFill>
                <a:effectLst/>
                <a:latin typeface="ALFABET98" panose="00000400000000000000" pitchFamily="2" charset="0"/>
              </a:rPr>
              <a:t>       bulalım.</a:t>
            </a:r>
            <a:endParaRPr lang="tr-TR" sz="5400" b="1" cap="none" spc="0" dirty="0">
              <a:ln w="50800"/>
              <a:solidFill>
                <a:schemeClr val="bg1">
                  <a:shade val="50000"/>
                </a:schemeClr>
              </a:solidFill>
              <a:effectLst/>
              <a:latin typeface="ALFABET98" panose="00000400000000000000" pitchFamily="2" charset="0"/>
            </a:endParaRPr>
          </a:p>
        </p:txBody>
      </p:sp>
      <p:sp>
        <p:nvSpPr>
          <p:cNvPr id="4" name="Text Box 43"/>
          <p:cNvSpPr txBox="1">
            <a:spLocks noChangeArrowheads="1"/>
          </p:cNvSpPr>
          <p:nvPr/>
        </p:nvSpPr>
        <p:spPr bwMode="auto">
          <a:xfrm>
            <a:off x="4518273" y="711394"/>
            <a:ext cx="91440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r-TR" sz="4800" b="1" dirty="0">
                <a:latin typeface="ALFABET98" panose="00000400000000000000" pitchFamily="2" charset="0"/>
              </a:rPr>
              <a:t>1</a:t>
            </a:r>
          </a:p>
        </p:txBody>
      </p:sp>
      <p:cxnSp>
        <p:nvCxnSpPr>
          <p:cNvPr id="5" name="AutoShape 5"/>
          <p:cNvCxnSpPr>
            <a:cxnSpLocks noChangeShapeType="1"/>
          </p:cNvCxnSpPr>
          <p:nvPr/>
        </p:nvCxnSpPr>
        <p:spPr bwMode="auto">
          <a:xfrm>
            <a:off x="4449646" y="1494908"/>
            <a:ext cx="939024" cy="4470"/>
          </a:xfrm>
          <a:prstGeom prst="straightConnector1">
            <a:avLst/>
          </a:prstGeom>
          <a:noFill/>
          <a:ln w="76200">
            <a:solidFill>
              <a:srgbClr val="FFFF00"/>
            </a:solidFill>
            <a:round/>
            <a:headEnd/>
            <a:tailEnd/>
          </a:ln>
        </p:spPr>
      </p:cxnSp>
      <p:sp>
        <p:nvSpPr>
          <p:cNvPr id="6" name="Text Box 43"/>
          <p:cNvSpPr txBox="1">
            <a:spLocks noChangeArrowheads="1"/>
          </p:cNvSpPr>
          <p:nvPr/>
        </p:nvSpPr>
        <p:spPr bwMode="auto">
          <a:xfrm>
            <a:off x="4500530" y="1617672"/>
            <a:ext cx="91440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r-TR" sz="4800" b="1" dirty="0">
                <a:latin typeface="ALFABET98" panose="00000400000000000000" pitchFamily="2" charset="0"/>
              </a:rPr>
              <a:t>9</a:t>
            </a:r>
          </a:p>
        </p:txBody>
      </p:sp>
      <p:sp>
        <p:nvSpPr>
          <p:cNvPr id="11" name="Dikdörtgen 10"/>
          <p:cNvSpPr/>
          <p:nvPr/>
        </p:nvSpPr>
        <p:spPr>
          <a:xfrm>
            <a:off x="673989" y="2937388"/>
            <a:ext cx="961595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tr-TR" sz="4400" b="1" dirty="0">
                <a:ln w="50800"/>
                <a:latin typeface="Arial" panose="020B0604020202020204" pitchFamily="34" charset="0"/>
                <a:cs typeface="Arial" panose="020B0604020202020204" pitchFamily="34" charset="0"/>
              </a:rPr>
              <a:t>72</a:t>
            </a:r>
            <a:endParaRPr lang="tr-TR" sz="4400" b="1" cap="none" spc="0" dirty="0">
              <a:ln w="50800"/>
              <a:solidFill>
                <a:schemeClr val="bg1">
                  <a:shade val="50000"/>
                </a:schemeClr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Dikdörtgen 21"/>
          <p:cNvSpPr/>
          <p:nvPr/>
        </p:nvSpPr>
        <p:spPr>
          <a:xfrm>
            <a:off x="1863888" y="2964246"/>
            <a:ext cx="752624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tr-TR" sz="4400" b="1" dirty="0">
                <a:ln w="50800"/>
                <a:latin typeface="Arial" panose="020B0604020202020204" pitchFamily="34" charset="0"/>
                <a:cs typeface="Arial" panose="020B0604020202020204" pitchFamily="34" charset="0"/>
              </a:rPr>
              <a:t>9</a:t>
            </a:r>
            <a:endParaRPr lang="tr-TR" sz="4400" b="1" cap="none" spc="0" dirty="0">
              <a:ln w="50800"/>
              <a:solidFill>
                <a:schemeClr val="bg1">
                  <a:shade val="50000"/>
                </a:schemeClr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Dikdörtgen 22"/>
          <p:cNvSpPr/>
          <p:nvPr/>
        </p:nvSpPr>
        <p:spPr>
          <a:xfrm>
            <a:off x="1863888" y="3609738"/>
            <a:ext cx="94107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tr-TR" sz="4400" b="1" dirty="0">
                <a:ln w="50800">
                  <a:solidFill>
                    <a:srgbClr val="FFFF00"/>
                  </a:solidFill>
                </a:ln>
                <a:latin typeface="Arial" panose="020B0604020202020204" pitchFamily="34" charset="0"/>
                <a:cs typeface="Arial" panose="020B0604020202020204" pitchFamily="34" charset="0"/>
              </a:rPr>
              <a:t>8</a:t>
            </a:r>
            <a:endParaRPr lang="tr-TR" sz="4400" b="1" cap="none" spc="0" dirty="0">
              <a:ln w="50800">
                <a:solidFill>
                  <a:srgbClr val="FFFF00"/>
                </a:solidFill>
              </a:ln>
              <a:solidFill>
                <a:schemeClr val="bg1">
                  <a:shade val="50000"/>
                </a:schemeClr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Dikdörtgen 23"/>
          <p:cNvSpPr/>
          <p:nvPr/>
        </p:nvSpPr>
        <p:spPr>
          <a:xfrm>
            <a:off x="673989" y="3571043"/>
            <a:ext cx="961595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tr-TR" sz="4400" b="1" dirty="0">
                <a:ln w="50800"/>
                <a:latin typeface="Arial" panose="020B0604020202020204" pitchFamily="34" charset="0"/>
                <a:cs typeface="Arial" panose="020B0604020202020204" pitchFamily="34" charset="0"/>
              </a:rPr>
              <a:t>72</a:t>
            </a:r>
            <a:endParaRPr lang="tr-TR" sz="4400" b="1" cap="none" spc="0" dirty="0">
              <a:ln w="50800"/>
              <a:solidFill>
                <a:schemeClr val="bg1">
                  <a:shade val="50000"/>
                </a:schemeClr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" name="Dikdörtgen 28"/>
          <p:cNvSpPr/>
          <p:nvPr/>
        </p:nvSpPr>
        <p:spPr>
          <a:xfrm>
            <a:off x="673989" y="4340484"/>
            <a:ext cx="923999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tr-TR" sz="4400" b="1" dirty="0">
                <a:ln w="50800"/>
                <a:latin typeface="Arial" panose="020B0604020202020204" pitchFamily="34" charset="0"/>
                <a:cs typeface="Arial" panose="020B0604020202020204" pitchFamily="34" charset="0"/>
              </a:rPr>
              <a:t>00</a:t>
            </a:r>
            <a:endParaRPr lang="tr-TR" sz="4400" b="1" cap="none" spc="0" dirty="0">
              <a:ln w="50800"/>
              <a:solidFill>
                <a:schemeClr val="bg1">
                  <a:shade val="50000"/>
                </a:schemeClr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31" name="Düz Ok Bağlayıcısı 30"/>
          <p:cNvCxnSpPr/>
          <p:nvPr/>
        </p:nvCxnSpPr>
        <p:spPr>
          <a:xfrm>
            <a:off x="2428647" y="4091548"/>
            <a:ext cx="1523080" cy="0"/>
          </a:xfrm>
          <a:prstGeom prst="straightConnector1">
            <a:avLst/>
          </a:prstGeom>
          <a:ln w="28575"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Dikdörtgen 33"/>
          <p:cNvSpPr/>
          <p:nvPr/>
        </p:nvSpPr>
        <p:spPr>
          <a:xfrm>
            <a:off x="4153597" y="3693724"/>
            <a:ext cx="94107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tr-TR" sz="4400" b="1" dirty="0">
                <a:ln w="50800">
                  <a:solidFill>
                    <a:srgbClr val="FFFF00"/>
                  </a:solidFill>
                </a:ln>
                <a:solidFill>
                  <a:schemeClr val="bg1">
                    <a:shade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8</a:t>
            </a:r>
            <a:endParaRPr lang="tr-TR" sz="4400" b="1" cap="none" spc="0" dirty="0">
              <a:ln w="50800">
                <a:solidFill>
                  <a:srgbClr val="FFFF00"/>
                </a:solidFill>
              </a:ln>
              <a:solidFill>
                <a:schemeClr val="bg1">
                  <a:shade val="50000"/>
                </a:schemeClr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5" name="Dikdörtgen 34"/>
          <p:cNvSpPr/>
          <p:nvPr/>
        </p:nvSpPr>
        <p:spPr>
          <a:xfrm>
            <a:off x="4579774" y="3693720"/>
            <a:ext cx="94107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tr-TR" sz="4400" b="1" dirty="0">
                <a:ln w="50800">
                  <a:solidFill>
                    <a:srgbClr val="FFFF00"/>
                  </a:solidFill>
                </a:ln>
                <a:latin typeface="Arial" panose="020B0604020202020204" pitchFamily="34" charset="0"/>
                <a:cs typeface="Arial" panose="020B0604020202020204" pitchFamily="34" charset="0"/>
              </a:rPr>
              <a:t>x</a:t>
            </a:r>
            <a:endParaRPr lang="tr-TR" sz="4400" b="1" cap="none" spc="0" dirty="0">
              <a:ln w="50800">
                <a:solidFill>
                  <a:srgbClr val="FFFF00"/>
                </a:solidFill>
              </a:ln>
              <a:solidFill>
                <a:schemeClr val="bg1">
                  <a:shade val="50000"/>
                </a:schemeClr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7" name="Dikdörtgen 36"/>
          <p:cNvSpPr/>
          <p:nvPr/>
        </p:nvSpPr>
        <p:spPr>
          <a:xfrm>
            <a:off x="5409094" y="3693722"/>
            <a:ext cx="94107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tr-TR" sz="4400" b="1" dirty="0">
                <a:ln w="50800">
                  <a:solidFill>
                    <a:srgbClr val="FFFF00"/>
                  </a:solidFill>
                </a:ln>
                <a:latin typeface="Arial" panose="020B0604020202020204" pitchFamily="34" charset="0"/>
                <a:cs typeface="Arial" panose="020B0604020202020204" pitchFamily="34" charset="0"/>
              </a:rPr>
              <a:t>=</a:t>
            </a:r>
            <a:endParaRPr lang="tr-TR" sz="4400" b="1" cap="none" spc="0" dirty="0">
              <a:ln w="50800">
                <a:solidFill>
                  <a:srgbClr val="FFFF00"/>
                </a:solidFill>
              </a:ln>
              <a:solidFill>
                <a:schemeClr val="bg1">
                  <a:shade val="50000"/>
                </a:schemeClr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8" name="Dikdörtgen 37"/>
          <p:cNvSpPr/>
          <p:nvPr/>
        </p:nvSpPr>
        <p:spPr>
          <a:xfrm>
            <a:off x="5879631" y="3693724"/>
            <a:ext cx="941072" cy="769441"/>
          </a:xfrm>
          <a:prstGeom prst="rect">
            <a:avLst/>
          </a:prstGeom>
          <a:solidFill>
            <a:srgbClr val="0070C0"/>
          </a:solidFill>
        </p:spPr>
        <p:txBody>
          <a:bodyPr wrap="squar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tr-TR" sz="4400" b="1" dirty="0">
                <a:ln w="50800">
                  <a:solidFill>
                    <a:srgbClr val="FFFF00"/>
                  </a:solidFill>
                </a:ln>
                <a:solidFill>
                  <a:srgbClr val="FFC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8</a:t>
            </a:r>
            <a:endParaRPr lang="tr-TR" sz="4400" b="1" cap="none" spc="0" dirty="0">
              <a:ln w="50800">
                <a:solidFill>
                  <a:srgbClr val="FFFF00"/>
                </a:solidFill>
              </a:ln>
              <a:solidFill>
                <a:srgbClr val="FFC000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Dikdörtgen 38"/>
          <p:cNvSpPr/>
          <p:nvPr/>
        </p:nvSpPr>
        <p:spPr>
          <a:xfrm>
            <a:off x="4990043" y="3693721"/>
            <a:ext cx="752624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tr-TR" sz="4400" b="1" dirty="0">
                <a:ln w="50800"/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endParaRPr lang="tr-TR" sz="4400" b="1" cap="none" spc="0" dirty="0">
              <a:ln w="50800"/>
              <a:solidFill>
                <a:schemeClr val="bg1">
                  <a:shade val="50000"/>
                </a:schemeClr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40" name="Düz Ok Bağlayıcısı 39"/>
          <p:cNvCxnSpPr/>
          <p:nvPr/>
        </p:nvCxnSpPr>
        <p:spPr>
          <a:xfrm flipH="1">
            <a:off x="2428648" y="2159715"/>
            <a:ext cx="2071883" cy="881535"/>
          </a:xfrm>
          <a:prstGeom prst="straightConnector1">
            <a:avLst/>
          </a:prstGeom>
          <a:ln w="28575"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Düz Ok Bağlayıcısı 40"/>
          <p:cNvCxnSpPr/>
          <p:nvPr/>
        </p:nvCxnSpPr>
        <p:spPr>
          <a:xfrm>
            <a:off x="1174810" y="1922905"/>
            <a:ext cx="0" cy="1014483"/>
          </a:xfrm>
          <a:prstGeom prst="straightConnector1">
            <a:avLst/>
          </a:prstGeom>
          <a:ln w="28575"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Serbest Form 55"/>
          <p:cNvSpPr/>
          <p:nvPr/>
        </p:nvSpPr>
        <p:spPr>
          <a:xfrm>
            <a:off x="5029101" y="436808"/>
            <a:ext cx="3912299" cy="2972191"/>
          </a:xfrm>
          <a:custGeom>
            <a:avLst/>
            <a:gdLst>
              <a:gd name="connsiteX0" fmla="*/ 0 w 3748125"/>
              <a:gd name="connsiteY0" fmla="*/ 429016 h 2972191"/>
              <a:gd name="connsiteX1" fmla="*/ 1071562 w 3748125"/>
              <a:gd name="connsiteY1" fmla="*/ 228991 h 2972191"/>
              <a:gd name="connsiteX2" fmla="*/ 2643187 w 3748125"/>
              <a:gd name="connsiteY2" fmla="*/ 391 h 2972191"/>
              <a:gd name="connsiteX3" fmla="*/ 3614737 w 3748125"/>
              <a:gd name="connsiteY3" fmla="*/ 286141 h 2972191"/>
              <a:gd name="connsiteX4" fmla="*/ 3700462 w 3748125"/>
              <a:gd name="connsiteY4" fmla="*/ 1143391 h 2972191"/>
              <a:gd name="connsiteX5" fmla="*/ 3700462 w 3748125"/>
              <a:gd name="connsiteY5" fmla="*/ 1943491 h 2972191"/>
              <a:gd name="connsiteX6" fmla="*/ 3643312 w 3748125"/>
              <a:gd name="connsiteY6" fmla="*/ 2329253 h 2972191"/>
              <a:gd name="connsiteX7" fmla="*/ 2486025 w 3748125"/>
              <a:gd name="connsiteY7" fmla="*/ 2429266 h 2972191"/>
              <a:gd name="connsiteX8" fmla="*/ 1257300 w 3748125"/>
              <a:gd name="connsiteY8" fmla="*/ 2486416 h 2972191"/>
              <a:gd name="connsiteX9" fmla="*/ 400050 w 3748125"/>
              <a:gd name="connsiteY9" fmla="*/ 2500703 h 2972191"/>
              <a:gd name="connsiteX10" fmla="*/ 214312 w 3748125"/>
              <a:gd name="connsiteY10" fmla="*/ 2972191 h 29721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748125" h="2972191">
                <a:moveTo>
                  <a:pt x="0" y="429016"/>
                </a:moveTo>
                <a:cubicBezTo>
                  <a:pt x="315515" y="364722"/>
                  <a:pt x="631031" y="300428"/>
                  <a:pt x="1071562" y="228991"/>
                </a:cubicBezTo>
                <a:cubicBezTo>
                  <a:pt x="1512093" y="157553"/>
                  <a:pt x="2219325" y="-9134"/>
                  <a:pt x="2643187" y="391"/>
                </a:cubicBezTo>
                <a:cubicBezTo>
                  <a:pt x="3067049" y="9916"/>
                  <a:pt x="3438524" y="95641"/>
                  <a:pt x="3614737" y="286141"/>
                </a:cubicBezTo>
                <a:cubicBezTo>
                  <a:pt x="3790950" y="476641"/>
                  <a:pt x="3686175" y="867166"/>
                  <a:pt x="3700462" y="1143391"/>
                </a:cubicBezTo>
                <a:cubicBezTo>
                  <a:pt x="3714749" y="1419616"/>
                  <a:pt x="3709987" y="1745847"/>
                  <a:pt x="3700462" y="1943491"/>
                </a:cubicBezTo>
                <a:cubicBezTo>
                  <a:pt x="3690937" y="2141135"/>
                  <a:pt x="3845718" y="2248291"/>
                  <a:pt x="3643312" y="2329253"/>
                </a:cubicBezTo>
                <a:cubicBezTo>
                  <a:pt x="3440906" y="2410216"/>
                  <a:pt x="2883694" y="2403072"/>
                  <a:pt x="2486025" y="2429266"/>
                </a:cubicBezTo>
                <a:cubicBezTo>
                  <a:pt x="2088356" y="2455460"/>
                  <a:pt x="1604962" y="2474510"/>
                  <a:pt x="1257300" y="2486416"/>
                </a:cubicBezTo>
                <a:cubicBezTo>
                  <a:pt x="909638" y="2498322"/>
                  <a:pt x="573881" y="2419741"/>
                  <a:pt x="400050" y="2500703"/>
                </a:cubicBezTo>
                <a:cubicBezTo>
                  <a:pt x="226219" y="2581665"/>
                  <a:pt x="220265" y="2776928"/>
                  <a:pt x="214312" y="2972191"/>
                </a:cubicBezTo>
              </a:path>
            </a:pathLst>
          </a:cu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58" name="Düz Ok Bağlayıcısı 57"/>
          <p:cNvCxnSpPr/>
          <p:nvPr/>
        </p:nvCxnSpPr>
        <p:spPr>
          <a:xfrm>
            <a:off x="5239494" y="3277786"/>
            <a:ext cx="0" cy="384721"/>
          </a:xfrm>
          <a:prstGeom prst="straightConnector1">
            <a:avLst/>
          </a:prstGeom>
          <a:ln w="3810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6" name="Picture 6" descr="http://www.catootjeskonijntjes.nl/image010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054901" y="3621105"/>
            <a:ext cx="1334940" cy="1401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224426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22" grpId="0"/>
      <p:bldP spid="23" grpId="0"/>
      <p:bldP spid="24" grpId="0"/>
      <p:bldP spid="29" grpId="0"/>
      <p:bldP spid="34" grpId="0"/>
      <p:bldP spid="35" grpId="0"/>
      <p:bldP spid="37" grpId="0"/>
      <p:bldP spid="38" grpId="0" animBg="1"/>
      <p:bldP spid="39" grpId="0"/>
      <p:bldP spid="5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279" y="4071783"/>
            <a:ext cx="1442304" cy="3728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7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5583" y="3041248"/>
            <a:ext cx="991508" cy="1120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Dikdörtgen 2"/>
          <p:cNvSpPr/>
          <p:nvPr/>
        </p:nvSpPr>
        <p:spPr>
          <a:xfrm>
            <a:off x="179512" y="999573"/>
            <a:ext cx="8692607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tr-TR" sz="5400" b="1" dirty="0">
                <a:ln w="50800"/>
                <a:latin typeface="Arial" panose="020B0604020202020204" pitchFamily="34" charset="0"/>
                <a:cs typeface="Arial" panose="020B0604020202020204" pitchFamily="34" charset="0"/>
              </a:rPr>
              <a:t>    65</a:t>
            </a:r>
            <a:r>
              <a:rPr lang="tr-TR" sz="5400" b="1" dirty="0">
                <a:ln w="50800"/>
                <a:latin typeface="ALFABET98" panose="00000400000000000000" pitchFamily="2" charset="0"/>
              </a:rPr>
              <a:t> </a:t>
            </a:r>
            <a:r>
              <a:rPr lang="tr-TR" sz="5400" b="1" dirty="0">
                <a:ln w="50800"/>
                <a:solidFill>
                  <a:srgbClr val="FFFF00"/>
                </a:solidFill>
                <a:latin typeface="ALFABET98" panose="00000400000000000000" pitchFamily="2" charset="0"/>
              </a:rPr>
              <a:t>liranın</a:t>
            </a:r>
            <a:r>
              <a:rPr lang="tr-TR" sz="5400" b="1" cap="none" spc="0" dirty="0">
                <a:ln w="50800"/>
                <a:solidFill>
                  <a:srgbClr val="FFFF00"/>
                </a:solidFill>
                <a:effectLst/>
                <a:latin typeface="ALFABET98" panose="00000400000000000000" pitchFamily="2" charset="0"/>
              </a:rPr>
              <a:t>         bulalım.</a:t>
            </a:r>
            <a:endParaRPr lang="tr-TR" sz="5400" b="1" cap="none" spc="0" dirty="0">
              <a:ln w="50800"/>
              <a:solidFill>
                <a:schemeClr val="bg1">
                  <a:shade val="50000"/>
                </a:schemeClr>
              </a:solidFill>
              <a:effectLst/>
              <a:latin typeface="ALFABET98" panose="00000400000000000000" pitchFamily="2" charset="0"/>
            </a:endParaRPr>
          </a:p>
        </p:txBody>
      </p:sp>
      <p:sp>
        <p:nvSpPr>
          <p:cNvPr id="4" name="Text Box 43"/>
          <p:cNvSpPr txBox="1">
            <a:spLocks noChangeArrowheads="1"/>
          </p:cNvSpPr>
          <p:nvPr/>
        </p:nvSpPr>
        <p:spPr bwMode="auto">
          <a:xfrm>
            <a:off x="4518273" y="711394"/>
            <a:ext cx="91440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r-TR" sz="4800" b="1" dirty="0">
                <a:latin typeface="ALFABET98" panose="00000400000000000000" pitchFamily="2" charset="0"/>
              </a:rPr>
              <a:t>1</a:t>
            </a:r>
          </a:p>
        </p:txBody>
      </p:sp>
      <p:cxnSp>
        <p:nvCxnSpPr>
          <p:cNvPr id="5" name="AutoShape 5"/>
          <p:cNvCxnSpPr>
            <a:cxnSpLocks noChangeShapeType="1"/>
          </p:cNvCxnSpPr>
          <p:nvPr/>
        </p:nvCxnSpPr>
        <p:spPr bwMode="auto">
          <a:xfrm>
            <a:off x="4449646" y="1494908"/>
            <a:ext cx="939024" cy="4470"/>
          </a:xfrm>
          <a:prstGeom prst="straightConnector1">
            <a:avLst/>
          </a:prstGeom>
          <a:noFill/>
          <a:ln w="76200">
            <a:solidFill>
              <a:srgbClr val="FFFF00"/>
            </a:solidFill>
            <a:round/>
            <a:headEnd/>
            <a:tailEnd/>
          </a:ln>
        </p:spPr>
      </p:cxnSp>
      <p:sp>
        <p:nvSpPr>
          <p:cNvPr id="6" name="Text Box 43"/>
          <p:cNvSpPr txBox="1">
            <a:spLocks noChangeArrowheads="1"/>
          </p:cNvSpPr>
          <p:nvPr/>
        </p:nvSpPr>
        <p:spPr bwMode="auto">
          <a:xfrm>
            <a:off x="4500530" y="1617672"/>
            <a:ext cx="91440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r-TR" sz="4800" b="1" dirty="0">
                <a:latin typeface="ALFABET98" panose="00000400000000000000" pitchFamily="2" charset="0"/>
              </a:rPr>
              <a:t>5</a:t>
            </a:r>
          </a:p>
        </p:txBody>
      </p:sp>
      <p:sp>
        <p:nvSpPr>
          <p:cNvPr id="11" name="Dikdörtgen 10"/>
          <p:cNvSpPr/>
          <p:nvPr/>
        </p:nvSpPr>
        <p:spPr>
          <a:xfrm>
            <a:off x="673989" y="2937388"/>
            <a:ext cx="961595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tr-TR" sz="4400" b="1" dirty="0">
                <a:ln w="50800"/>
                <a:latin typeface="Arial" panose="020B0604020202020204" pitchFamily="34" charset="0"/>
                <a:cs typeface="Arial" panose="020B0604020202020204" pitchFamily="34" charset="0"/>
              </a:rPr>
              <a:t>65</a:t>
            </a:r>
            <a:endParaRPr lang="tr-TR" sz="4400" b="1" cap="none" spc="0" dirty="0">
              <a:ln w="50800"/>
              <a:solidFill>
                <a:schemeClr val="bg1">
                  <a:shade val="50000"/>
                </a:schemeClr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Dikdörtgen 21"/>
          <p:cNvSpPr/>
          <p:nvPr/>
        </p:nvSpPr>
        <p:spPr>
          <a:xfrm>
            <a:off x="1863888" y="2964246"/>
            <a:ext cx="752624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tr-TR" sz="4400" b="1" dirty="0">
                <a:ln w="50800"/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  <a:endParaRPr lang="tr-TR" sz="4400" b="1" cap="none" spc="0" dirty="0">
              <a:ln w="50800"/>
              <a:solidFill>
                <a:schemeClr val="bg1">
                  <a:shade val="50000"/>
                </a:schemeClr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Dikdörtgen 22"/>
          <p:cNvSpPr/>
          <p:nvPr/>
        </p:nvSpPr>
        <p:spPr>
          <a:xfrm>
            <a:off x="1769664" y="3609738"/>
            <a:ext cx="47053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tr-TR" sz="4400" b="1" dirty="0">
                <a:ln w="50800">
                  <a:solidFill>
                    <a:srgbClr val="FFFF00"/>
                  </a:solidFill>
                </a:ln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endParaRPr lang="tr-TR" sz="4400" b="1" cap="none" spc="0" dirty="0">
              <a:ln w="50800">
                <a:solidFill>
                  <a:srgbClr val="FFFF00"/>
                </a:solidFill>
              </a:ln>
              <a:solidFill>
                <a:schemeClr val="bg1">
                  <a:shade val="50000"/>
                </a:schemeClr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Dikdörtgen 23"/>
          <p:cNvSpPr/>
          <p:nvPr/>
        </p:nvSpPr>
        <p:spPr>
          <a:xfrm>
            <a:off x="673989" y="3571043"/>
            <a:ext cx="961595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tr-TR" sz="4400" b="1" dirty="0">
                <a:ln w="50800"/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  <a:endParaRPr lang="tr-TR" sz="4400" b="1" cap="none" spc="0" dirty="0">
              <a:ln w="50800"/>
              <a:solidFill>
                <a:schemeClr val="bg1">
                  <a:shade val="50000"/>
                </a:schemeClr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" name="Dikdörtgen 28"/>
          <p:cNvSpPr/>
          <p:nvPr/>
        </p:nvSpPr>
        <p:spPr>
          <a:xfrm>
            <a:off x="673989" y="4340483"/>
            <a:ext cx="461999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tr-TR" sz="4400" b="1" dirty="0">
                <a:ln w="50800"/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endParaRPr lang="tr-TR" sz="4400" b="1" cap="none" spc="0" dirty="0">
              <a:ln w="50800"/>
              <a:solidFill>
                <a:schemeClr val="bg1">
                  <a:shade val="50000"/>
                </a:schemeClr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31" name="Düz Ok Bağlayıcısı 30"/>
          <p:cNvCxnSpPr/>
          <p:nvPr/>
        </p:nvCxnSpPr>
        <p:spPr>
          <a:xfrm>
            <a:off x="2627091" y="4091548"/>
            <a:ext cx="1324636" cy="0"/>
          </a:xfrm>
          <a:prstGeom prst="straightConnector1">
            <a:avLst/>
          </a:prstGeom>
          <a:ln w="28575"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Dikdörtgen 33"/>
          <p:cNvSpPr/>
          <p:nvPr/>
        </p:nvSpPr>
        <p:spPr>
          <a:xfrm>
            <a:off x="3898672" y="3693724"/>
            <a:ext cx="94107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tr-TR" sz="4400" b="1" dirty="0">
                <a:ln w="50800">
                  <a:solidFill>
                    <a:srgbClr val="FFFF00"/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13</a:t>
            </a:r>
            <a:endParaRPr lang="tr-TR" sz="4400" b="1" cap="none" spc="0" dirty="0">
              <a:ln w="50800">
                <a:solidFill>
                  <a:srgbClr val="FFFF00"/>
                </a:solidFill>
              </a:ln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5" name="Dikdörtgen 34"/>
          <p:cNvSpPr/>
          <p:nvPr/>
        </p:nvSpPr>
        <p:spPr>
          <a:xfrm>
            <a:off x="4579774" y="3693720"/>
            <a:ext cx="941072" cy="769441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tr-TR" sz="4400" b="1" dirty="0">
                <a:ln w="50800">
                  <a:solidFill>
                    <a:srgbClr val="FFFF00"/>
                  </a:solidFill>
                </a:ln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x</a:t>
            </a:r>
            <a:endParaRPr lang="tr-TR" sz="4400" b="1" cap="none" spc="0" dirty="0">
              <a:ln w="50800">
                <a:solidFill>
                  <a:srgbClr val="FFFF00"/>
                </a:solidFill>
              </a:ln>
              <a:solidFill>
                <a:srgbClr val="00B0F0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7" name="Dikdörtgen 36"/>
          <p:cNvSpPr/>
          <p:nvPr/>
        </p:nvSpPr>
        <p:spPr>
          <a:xfrm>
            <a:off x="5409094" y="3693722"/>
            <a:ext cx="94107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tr-TR" sz="4400" b="1" dirty="0">
                <a:ln w="50800">
                  <a:solidFill>
                    <a:srgbClr val="FFFF00"/>
                  </a:solidFill>
                </a:ln>
                <a:latin typeface="Arial" panose="020B0604020202020204" pitchFamily="34" charset="0"/>
                <a:cs typeface="Arial" panose="020B0604020202020204" pitchFamily="34" charset="0"/>
              </a:rPr>
              <a:t>=</a:t>
            </a:r>
            <a:endParaRPr lang="tr-TR" sz="4400" b="1" cap="none" spc="0" dirty="0">
              <a:ln w="50800">
                <a:solidFill>
                  <a:srgbClr val="FFFF00"/>
                </a:solidFill>
              </a:ln>
              <a:solidFill>
                <a:schemeClr val="bg1">
                  <a:shade val="50000"/>
                </a:schemeClr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8" name="Dikdörtgen 37"/>
          <p:cNvSpPr/>
          <p:nvPr/>
        </p:nvSpPr>
        <p:spPr>
          <a:xfrm>
            <a:off x="5879631" y="3693724"/>
            <a:ext cx="941072" cy="769441"/>
          </a:xfrm>
          <a:prstGeom prst="rect">
            <a:avLst/>
          </a:prstGeom>
          <a:solidFill>
            <a:srgbClr val="0070C0"/>
          </a:solidFill>
        </p:spPr>
        <p:txBody>
          <a:bodyPr wrap="squar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tr-TR" sz="4400" b="1" dirty="0">
                <a:ln w="50800">
                  <a:solidFill>
                    <a:srgbClr val="FFFF00"/>
                  </a:solidFill>
                </a:ln>
                <a:solidFill>
                  <a:srgbClr val="FFC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13</a:t>
            </a:r>
            <a:endParaRPr lang="tr-TR" sz="4400" b="1" cap="none" spc="0" dirty="0">
              <a:ln w="50800">
                <a:solidFill>
                  <a:srgbClr val="FFFF00"/>
                </a:solidFill>
              </a:ln>
              <a:solidFill>
                <a:srgbClr val="FFC000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Dikdörtgen 38"/>
          <p:cNvSpPr/>
          <p:nvPr/>
        </p:nvSpPr>
        <p:spPr>
          <a:xfrm>
            <a:off x="4990043" y="3693721"/>
            <a:ext cx="752624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tr-TR" sz="4400" b="1" dirty="0">
                <a:ln w="50800"/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endParaRPr lang="tr-TR" sz="4400" b="1" cap="none" spc="0" dirty="0">
              <a:ln w="50800"/>
              <a:solidFill>
                <a:schemeClr val="bg1">
                  <a:shade val="50000"/>
                </a:schemeClr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40" name="Düz Ok Bağlayıcısı 39"/>
          <p:cNvCxnSpPr/>
          <p:nvPr/>
        </p:nvCxnSpPr>
        <p:spPr>
          <a:xfrm flipH="1">
            <a:off x="2428648" y="2159715"/>
            <a:ext cx="2071883" cy="881535"/>
          </a:xfrm>
          <a:prstGeom prst="straightConnector1">
            <a:avLst/>
          </a:prstGeom>
          <a:ln w="28575"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Düz Ok Bağlayıcısı 40"/>
          <p:cNvCxnSpPr/>
          <p:nvPr/>
        </p:nvCxnSpPr>
        <p:spPr>
          <a:xfrm>
            <a:off x="1174810" y="1878540"/>
            <a:ext cx="0" cy="1014483"/>
          </a:xfrm>
          <a:prstGeom prst="straightConnector1">
            <a:avLst/>
          </a:prstGeom>
          <a:ln w="28575"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Serbest Form 55"/>
          <p:cNvSpPr/>
          <p:nvPr/>
        </p:nvSpPr>
        <p:spPr>
          <a:xfrm>
            <a:off x="5029101" y="436808"/>
            <a:ext cx="3912299" cy="2972191"/>
          </a:xfrm>
          <a:custGeom>
            <a:avLst/>
            <a:gdLst>
              <a:gd name="connsiteX0" fmla="*/ 0 w 3748125"/>
              <a:gd name="connsiteY0" fmla="*/ 429016 h 2972191"/>
              <a:gd name="connsiteX1" fmla="*/ 1071562 w 3748125"/>
              <a:gd name="connsiteY1" fmla="*/ 228991 h 2972191"/>
              <a:gd name="connsiteX2" fmla="*/ 2643187 w 3748125"/>
              <a:gd name="connsiteY2" fmla="*/ 391 h 2972191"/>
              <a:gd name="connsiteX3" fmla="*/ 3614737 w 3748125"/>
              <a:gd name="connsiteY3" fmla="*/ 286141 h 2972191"/>
              <a:gd name="connsiteX4" fmla="*/ 3700462 w 3748125"/>
              <a:gd name="connsiteY4" fmla="*/ 1143391 h 2972191"/>
              <a:gd name="connsiteX5" fmla="*/ 3700462 w 3748125"/>
              <a:gd name="connsiteY5" fmla="*/ 1943491 h 2972191"/>
              <a:gd name="connsiteX6" fmla="*/ 3643312 w 3748125"/>
              <a:gd name="connsiteY6" fmla="*/ 2329253 h 2972191"/>
              <a:gd name="connsiteX7" fmla="*/ 2486025 w 3748125"/>
              <a:gd name="connsiteY7" fmla="*/ 2429266 h 2972191"/>
              <a:gd name="connsiteX8" fmla="*/ 1257300 w 3748125"/>
              <a:gd name="connsiteY8" fmla="*/ 2486416 h 2972191"/>
              <a:gd name="connsiteX9" fmla="*/ 400050 w 3748125"/>
              <a:gd name="connsiteY9" fmla="*/ 2500703 h 2972191"/>
              <a:gd name="connsiteX10" fmla="*/ 214312 w 3748125"/>
              <a:gd name="connsiteY10" fmla="*/ 2972191 h 29721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748125" h="2972191">
                <a:moveTo>
                  <a:pt x="0" y="429016"/>
                </a:moveTo>
                <a:cubicBezTo>
                  <a:pt x="315515" y="364722"/>
                  <a:pt x="631031" y="300428"/>
                  <a:pt x="1071562" y="228991"/>
                </a:cubicBezTo>
                <a:cubicBezTo>
                  <a:pt x="1512093" y="157553"/>
                  <a:pt x="2219325" y="-9134"/>
                  <a:pt x="2643187" y="391"/>
                </a:cubicBezTo>
                <a:cubicBezTo>
                  <a:pt x="3067049" y="9916"/>
                  <a:pt x="3438524" y="95641"/>
                  <a:pt x="3614737" y="286141"/>
                </a:cubicBezTo>
                <a:cubicBezTo>
                  <a:pt x="3790950" y="476641"/>
                  <a:pt x="3686175" y="867166"/>
                  <a:pt x="3700462" y="1143391"/>
                </a:cubicBezTo>
                <a:cubicBezTo>
                  <a:pt x="3714749" y="1419616"/>
                  <a:pt x="3709987" y="1745847"/>
                  <a:pt x="3700462" y="1943491"/>
                </a:cubicBezTo>
                <a:cubicBezTo>
                  <a:pt x="3690937" y="2141135"/>
                  <a:pt x="3845718" y="2248291"/>
                  <a:pt x="3643312" y="2329253"/>
                </a:cubicBezTo>
                <a:cubicBezTo>
                  <a:pt x="3440906" y="2410216"/>
                  <a:pt x="2883694" y="2403072"/>
                  <a:pt x="2486025" y="2429266"/>
                </a:cubicBezTo>
                <a:cubicBezTo>
                  <a:pt x="2088356" y="2455460"/>
                  <a:pt x="1604962" y="2474510"/>
                  <a:pt x="1257300" y="2486416"/>
                </a:cubicBezTo>
                <a:cubicBezTo>
                  <a:pt x="909638" y="2498322"/>
                  <a:pt x="573881" y="2419741"/>
                  <a:pt x="400050" y="2500703"/>
                </a:cubicBezTo>
                <a:cubicBezTo>
                  <a:pt x="226219" y="2581665"/>
                  <a:pt x="220265" y="2776928"/>
                  <a:pt x="214312" y="2972191"/>
                </a:cubicBezTo>
              </a:path>
            </a:pathLst>
          </a:cu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58" name="Düz Ok Bağlayıcısı 57"/>
          <p:cNvCxnSpPr/>
          <p:nvPr/>
        </p:nvCxnSpPr>
        <p:spPr>
          <a:xfrm>
            <a:off x="5239494" y="3277786"/>
            <a:ext cx="0" cy="384721"/>
          </a:xfrm>
          <a:prstGeom prst="straightConnector1">
            <a:avLst/>
          </a:prstGeom>
          <a:ln w="3810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5" name="Picture 4" descr="http://i34.tinypic.com/2rdfg4w.jpg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907283" y="3332051"/>
            <a:ext cx="2034117" cy="167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27" name="Düz Ok Bağlayıcısı 26"/>
          <p:cNvCxnSpPr/>
          <p:nvPr/>
        </p:nvCxnSpPr>
        <p:spPr>
          <a:xfrm>
            <a:off x="1259632" y="3609738"/>
            <a:ext cx="0" cy="661524"/>
          </a:xfrm>
          <a:prstGeom prst="straightConnector1">
            <a:avLst/>
          </a:prstGeom>
          <a:ln w="28575"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Dikdörtgen 29"/>
          <p:cNvSpPr/>
          <p:nvPr/>
        </p:nvSpPr>
        <p:spPr>
          <a:xfrm>
            <a:off x="1028632" y="4340482"/>
            <a:ext cx="461999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tr-TR" sz="4400" b="1" dirty="0">
                <a:ln w="50800"/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  <a:endParaRPr lang="tr-TR" sz="4400" b="1" cap="none" spc="0" dirty="0">
              <a:ln w="50800"/>
              <a:solidFill>
                <a:schemeClr val="bg1">
                  <a:shade val="50000"/>
                </a:schemeClr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" name="Dikdörtgen 31"/>
          <p:cNvSpPr/>
          <p:nvPr/>
        </p:nvSpPr>
        <p:spPr>
          <a:xfrm>
            <a:off x="2122397" y="3601386"/>
            <a:ext cx="47053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tr-TR" sz="4400" b="1" dirty="0">
                <a:ln w="50800">
                  <a:solidFill>
                    <a:srgbClr val="FFFF00"/>
                  </a:solidFill>
                </a:ln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endParaRPr lang="tr-TR" sz="4400" b="1" cap="none" spc="0" dirty="0">
              <a:ln w="50800">
                <a:solidFill>
                  <a:srgbClr val="FFFF00"/>
                </a:solidFill>
              </a:ln>
              <a:solidFill>
                <a:schemeClr val="bg1">
                  <a:shade val="50000"/>
                </a:schemeClr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3" name="Dikdörtgen 32"/>
          <p:cNvSpPr/>
          <p:nvPr/>
        </p:nvSpPr>
        <p:spPr>
          <a:xfrm>
            <a:off x="694012" y="4869160"/>
            <a:ext cx="961595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tr-TR" sz="4400" b="1" dirty="0">
                <a:ln w="50800"/>
                <a:latin typeface="Arial" panose="020B0604020202020204" pitchFamily="34" charset="0"/>
                <a:cs typeface="Arial" panose="020B0604020202020204" pitchFamily="34" charset="0"/>
              </a:rPr>
              <a:t>15</a:t>
            </a:r>
            <a:endParaRPr lang="tr-TR" sz="4400" b="1" cap="none" spc="0" dirty="0">
              <a:ln w="50800"/>
              <a:solidFill>
                <a:schemeClr val="bg1">
                  <a:shade val="50000"/>
                </a:schemeClr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6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303" y="5452190"/>
            <a:ext cx="1442304" cy="3728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2" name="Dikdörtgen 41"/>
          <p:cNvSpPr/>
          <p:nvPr/>
        </p:nvSpPr>
        <p:spPr>
          <a:xfrm>
            <a:off x="723649" y="5638600"/>
            <a:ext cx="480797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tr-TR" sz="4400" b="1" dirty="0">
                <a:ln w="50800"/>
                <a:latin typeface="Arial" panose="020B0604020202020204" pitchFamily="34" charset="0"/>
                <a:cs typeface="Arial" panose="020B0604020202020204" pitchFamily="34" charset="0"/>
              </a:rPr>
              <a:t>0</a:t>
            </a:r>
            <a:endParaRPr lang="tr-TR" sz="4400" b="1" cap="none" spc="0" dirty="0">
              <a:ln w="50800"/>
              <a:solidFill>
                <a:schemeClr val="bg1">
                  <a:shade val="50000"/>
                </a:schemeClr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3" name="Dikdörtgen 42"/>
          <p:cNvSpPr/>
          <p:nvPr/>
        </p:nvSpPr>
        <p:spPr>
          <a:xfrm>
            <a:off x="1028632" y="5638598"/>
            <a:ext cx="480797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tr-TR" sz="4400" b="1" dirty="0">
                <a:ln w="50800"/>
                <a:latin typeface="Arial" panose="020B0604020202020204" pitchFamily="34" charset="0"/>
                <a:cs typeface="Arial" panose="020B0604020202020204" pitchFamily="34" charset="0"/>
              </a:rPr>
              <a:t>0</a:t>
            </a:r>
            <a:endParaRPr lang="tr-TR" sz="4400" b="1" cap="none" spc="0" dirty="0">
              <a:ln w="50800"/>
              <a:solidFill>
                <a:schemeClr val="bg1">
                  <a:shade val="50000"/>
                </a:schemeClr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786617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22" grpId="0"/>
      <p:bldP spid="23" grpId="0"/>
      <p:bldP spid="24" grpId="0"/>
      <p:bldP spid="29" grpId="0"/>
      <p:bldP spid="34" grpId="0"/>
      <p:bldP spid="35" grpId="0"/>
      <p:bldP spid="37" grpId="0"/>
      <p:bldP spid="38" grpId="0" animBg="1"/>
      <p:bldP spid="39" grpId="0"/>
      <p:bldP spid="56" grpId="0" animBg="1"/>
      <p:bldP spid="30" grpId="0"/>
      <p:bldP spid="32" grpId="0"/>
      <p:bldP spid="33" grpId="0"/>
      <p:bldP spid="42" grpId="0"/>
      <p:bldP spid="4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279" y="4071783"/>
            <a:ext cx="1442304" cy="3728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7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5583" y="3041248"/>
            <a:ext cx="991508" cy="1120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Dikdörtgen 2"/>
          <p:cNvSpPr/>
          <p:nvPr/>
        </p:nvSpPr>
        <p:spPr>
          <a:xfrm>
            <a:off x="179512" y="999573"/>
            <a:ext cx="8692607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tr-TR" sz="5400" b="1" dirty="0">
                <a:ln w="50800"/>
                <a:latin typeface="Arial" panose="020B0604020202020204" pitchFamily="34" charset="0"/>
                <a:cs typeface="Arial" panose="020B0604020202020204" pitchFamily="34" charset="0"/>
              </a:rPr>
              <a:t>    96</a:t>
            </a:r>
            <a:r>
              <a:rPr lang="tr-TR" sz="5400" b="1" dirty="0">
                <a:ln w="50800"/>
                <a:latin typeface="ALFABET98" panose="00000400000000000000" pitchFamily="2" charset="0"/>
              </a:rPr>
              <a:t> </a:t>
            </a:r>
            <a:r>
              <a:rPr lang="tr-TR" sz="5400" b="1" dirty="0">
                <a:ln w="50800"/>
                <a:solidFill>
                  <a:srgbClr val="FFFF00"/>
                </a:solidFill>
                <a:latin typeface="ALFABET98" panose="00000400000000000000" pitchFamily="2" charset="0"/>
              </a:rPr>
              <a:t>keçinin</a:t>
            </a:r>
            <a:r>
              <a:rPr lang="tr-TR" sz="5400" b="1" cap="none" spc="0" dirty="0">
                <a:ln w="50800"/>
                <a:solidFill>
                  <a:srgbClr val="FFFF00"/>
                </a:solidFill>
                <a:effectLst/>
                <a:latin typeface="ALFABET98" panose="00000400000000000000" pitchFamily="2" charset="0"/>
              </a:rPr>
              <a:t>         bulalım.</a:t>
            </a:r>
            <a:endParaRPr lang="tr-TR" sz="5400" b="1" cap="none" spc="0" dirty="0">
              <a:ln w="50800"/>
              <a:solidFill>
                <a:schemeClr val="bg1">
                  <a:shade val="50000"/>
                </a:schemeClr>
              </a:solidFill>
              <a:effectLst/>
              <a:latin typeface="ALFABET98" panose="00000400000000000000" pitchFamily="2" charset="0"/>
            </a:endParaRPr>
          </a:p>
        </p:txBody>
      </p:sp>
      <p:sp>
        <p:nvSpPr>
          <p:cNvPr id="4" name="Text Box 43"/>
          <p:cNvSpPr txBox="1">
            <a:spLocks noChangeArrowheads="1"/>
          </p:cNvSpPr>
          <p:nvPr/>
        </p:nvSpPr>
        <p:spPr bwMode="auto">
          <a:xfrm>
            <a:off x="4518273" y="711394"/>
            <a:ext cx="91440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r-TR" sz="4800" b="1" dirty="0">
                <a:latin typeface="ALFABET98" panose="00000400000000000000" pitchFamily="2" charset="0"/>
              </a:rPr>
              <a:t>1</a:t>
            </a:r>
          </a:p>
        </p:txBody>
      </p:sp>
      <p:cxnSp>
        <p:nvCxnSpPr>
          <p:cNvPr id="5" name="AutoShape 5"/>
          <p:cNvCxnSpPr>
            <a:cxnSpLocks noChangeShapeType="1"/>
          </p:cNvCxnSpPr>
          <p:nvPr/>
        </p:nvCxnSpPr>
        <p:spPr bwMode="auto">
          <a:xfrm>
            <a:off x="4449646" y="1494908"/>
            <a:ext cx="939024" cy="4470"/>
          </a:xfrm>
          <a:prstGeom prst="straightConnector1">
            <a:avLst/>
          </a:prstGeom>
          <a:noFill/>
          <a:ln w="76200">
            <a:solidFill>
              <a:srgbClr val="FFFF00"/>
            </a:solidFill>
            <a:round/>
            <a:headEnd/>
            <a:tailEnd/>
          </a:ln>
        </p:spPr>
      </p:cxnSp>
      <p:sp>
        <p:nvSpPr>
          <p:cNvPr id="6" name="Text Box 43"/>
          <p:cNvSpPr txBox="1">
            <a:spLocks noChangeArrowheads="1"/>
          </p:cNvSpPr>
          <p:nvPr/>
        </p:nvSpPr>
        <p:spPr bwMode="auto">
          <a:xfrm>
            <a:off x="4500530" y="1617672"/>
            <a:ext cx="91440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r-TR" sz="4800" b="1" dirty="0">
                <a:latin typeface="ALFABET98" panose="00000400000000000000" pitchFamily="2" charset="0"/>
              </a:rPr>
              <a:t>6</a:t>
            </a:r>
          </a:p>
        </p:txBody>
      </p:sp>
      <p:sp>
        <p:nvSpPr>
          <p:cNvPr id="11" name="Dikdörtgen 10"/>
          <p:cNvSpPr/>
          <p:nvPr/>
        </p:nvSpPr>
        <p:spPr>
          <a:xfrm>
            <a:off x="673989" y="2937388"/>
            <a:ext cx="961595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tr-TR" sz="4400" b="1" dirty="0">
                <a:ln w="50800"/>
                <a:latin typeface="Arial" panose="020B0604020202020204" pitchFamily="34" charset="0"/>
                <a:cs typeface="Arial" panose="020B0604020202020204" pitchFamily="34" charset="0"/>
              </a:rPr>
              <a:t>96</a:t>
            </a:r>
            <a:endParaRPr lang="tr-TR" sz="4400" b="1" cap="none" spc="0" dirty="0">
              <a:ln w="50800"/>
              <a:solidFill>
                <a:schemeClr val="bg1">
                  <a:shade val="50000"/>
                </a:schemeClr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Dikdörtgen 21"/>
          <p:cNvSpPr/>
          <p:nvPr/>
        </p:nvSpPr>
        <p:spPr>
          <a:xfrm>
            <a:off x="1863888" y="2964246"/>
            <a:ext cx="752624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tr-TR" sz="4400" b="1" dirty="0">
                <a:ln w="50800"/>
                <a:latin typeface="Arial" panose="020B0604020202020204" pitchFamily="34" charset="0"/>
                <a:cs typeface="Arial" panose="020B0604020202020204" pitchFamily="34" charset="0"/>
              </a:rPr>
              <a:t>6</a:t>
            </a:r>
            <a:endParaRPr lang="tr-TR" sz="4400" b="1" cap="none" spc="0" dirty="0">
              <a:ln w="50800"/>
              <a:solidFill>
                <a:schemeClr val="bg1">
                  <a:shade val="50000"/>
                </a:schemeClr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Dikdörtgen 22"/>
          <p:cNvSpPr/>
          <p:nvPr/>
        </p:nvSpPr>
        <p:spPr>
          <a:xfrm>
            <a:off x="1769664" y="3609738"/>
            <a:ext cx="47053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tr-TR" sz="4400" b="1" dirty="0">
                <a:ln w="50800">
                  <a:solidFill>
                    <a:srgbClr val="FFFF00"/>
                  </a:solidFill>
                </a:ln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endParaRPr lang="tr-TR" sz="4400" b="1" cap="none" spc="0" dirty="0">
              <a:ln w="50800">
                <a:solidFill>
                  <a:srgbClr val="FFFF00"/>
                </a:solidFill>
              </a:ln>
              <a:solidFill>
                <a:schemeClr val="bg1">
                  <a:shade val="50000"/>
                </a:schemeClr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Dikdörtgen 23"/>
          <p:cNvSpPr/>
          <p:nvPr/>
        </p:nvSpPr>
        <p:spPr>
          <a:xfrm>
            <a:off x="673989" y="3571043"/>
            <a:ext cx="961595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tr-TR" sz="4400" b="1" dirty="0">
                <a:ln w="50800"/>
                <a:latin typeface="Arial" panose="020B0604020202020204" pitchFamily="34" charset="0"/>
                <a:cs typeface="Arial" panose="020B0604020202020204" pitchFamily="34" charset="0"/>
              </a:rPr>
              <a:t>6</a:t>
            </a:r>
            <a:endParaRPr lang="tr-TR" sz="4400" b="1" cap="none" spc="0" dirty="0">
              <a:ln w="50800"/>
              <a:solidFill>
                <a:schemeClr val="bg1">
                  <a:shade val="50000"/>
                </a:schemeClr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" name="Dikdörtgen 28"/>
          <p:cNvSpPr/>
          <p:nvPr/>
        </p:nvSpPr>
        <p:spPr>
          <a:xfrm>
            <a:off x="673989" y="4340483"/>
            <a:ext cx="461999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tr-TR" sz="4400" b="1" dirty="0">
                <a:ln w="50800"/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endParaRPr lang="tr-TR" sz="4400" b="1" cap="none" spc="0" dirty="0">
              <a:ln w="50800"/>
              <a:solidFill>
                <a:schemeClr val="bg1">
                  <a:shade val="50000"/>
                </a:schemeClr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31" name="Düz Ok Bağlayıcısı 30"/>
          <p:cNvCxnSpPr/>
          <p:nvPr/>
        </p:nvCxnSpPr>
        <p:spPr>
          <a:xfrm>
            <a:off x="2627091" y="4091548"/>
            <a:ext cx="1324636" cy="0"/>
          </a:xfrm>
          <a:prstGeom prst="straightConnector1">
            <a:avLst/>
          </a:prstGeom>
          <a:ln w="28575"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Dikdörtgen 33"/>
          <p:cNvSpPr/>
          <p:nvPr/>
        </p:nvSpPr>
        <p:spPr>
          <a:xfrm>
            <a:off x="3898672" y="3693724"/>
            <a:ext cx="94107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tr-TR" sz="4400" b="1" dirty="0">
                <a:ln w="50800">
                  <a:solidFill>
                    <a:srgbClr val="FFFF00"/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16</a:t>
            </a:r>
            <a:endParaRPr lang="tr-TR" sz="4400" b="1" cap="none" spc="0" dirty="0">
              <a:ln w="50800">
                <a:solidFill>
                  <a:srgbClr val="FFFF00"/>
                </a:solidFill>
              </a:ln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5" name="Dikdörtgen 34"/>
          <p:cNvSpPr/>
          <p:nvPr/>
        </p:nvSpPr>
        <p:spPr>
          <a:xfrm>
            <a:off x="4579774" y="3693720"/>
            <a:ext cx="941072" cy="769441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tr-TR" sz="4400" b="1" dirty="0">
                <a:ln w="50800">
                  <a:solidFill>
                    <a:srgbClr val="FFFF00"/>
                  </a:solidFill>
                </a:ln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x</a:t>
            </a:r>
            <a:endParaRPr lang="tr-TR" sz="4400" b="1" cap="none" spc="0" dirty="0">
              <a:ln w="50800">
                <a:solidFill>
                  <a:srgbClr val="FFFF00"/>
                </a:solidFill>
              </a:ln>
              <a:solidFill>
                <a:srgbClr val="00B0F0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7" name="Dikdörtgen 36"/>
          <p:cNvSpPr/>
          <p:nvPr/>
        </p:nvSpPr>
        <p:spPr>
          <a:xfrm>
            <a:off x="5409094" y="3693722"/>
            <a:ext cx="94107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tr-TR" sz="4400" b="1" dirty="0">
                <a:ln w="50800">
                  <a:solidFill>
                    <a:srgbClr val="FFFF00"/>
                  </a:solidFill>
                </a:ln>
                <a:latin typeface="Arial" panose="020B0604020202020204" pitchFamily="34" charset="0"/>
                <a:cs typeface="Arial" panose="020B0604020202020204" pitchFamily="34" charset="0"/>
              </a:rPr>
              <a:t>=</a:t>
            </a:r>
            <a:endParaRPr lang="tr-TR" sz="4400" b="1" cap="none" spc="0" dirty="0">
              <a:ln w="50800">
                <a:solidFill>
                  <a:srgbClr val="FFFF00"/>
                </a:solidFill>
              </a:ln>
              <a:solidFill>
                <a:schemeClr val="bg1">
                  <a:shade val="50000"/>
                </a:schemeClr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8" name="Dikdörtgen 37"/>
          <p:cNvSpPr/>
          <p:nvPr/>
        </p:nvSpPr>
        <p:spPr>
          <a:xfrm>
            <a:off x="5879631" y="3693724"/>
            <a:ext cx="941072" cy="769441"/>
          </a:xfrm>
          <a:prstGeom prst="rect">
            <a:avLst/>
          </a:prstGeom>
          <a:solidFill>
            <a:srgbClr val="0070C0"/>
          </a:solidFill>
        </p:spPr>
        <p:txBody>
          <a:bodyPr wrap="squar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tr-TR" sz="4400" b="1" dirty="0">
                <a:ln w="50800">
                  <a:solidFill>
                    <a:srgbClr val="FFFF00"/>
                  </a:solidFill>
                </a:ln>
                <a:solidFill>
                  <a:srgbClr val="FFC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16</a:t>
            </a:r>
            <a:endParaRPr lang="tr-TR" sz="4400" b="1" cap="none" spc="0" dirty="0">
              <a:ln w="50800">
                <a:solidFill>
                  <a:srgbClr val="FFFF00"/>
                </a:solidFill>
              </a:ln>
              <a:solidFill>
                <a:srgbClr val="FFC000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Dikdörtgen 38"/>
          <p:cNvSpPr/>
          <p:nvPr/>
        </p:nvSpPr>
        <p:spPr>
          <a:xfrm>
            <a:off x="4990043" y="3693721"/>
            <a:ext cx="752624" cy="769441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tr-TR" sz="4400" b="1" dirty="0">
                <a:ln w="50800"/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endParaRPr lang="tr-TR" sz="4400" b="1" cap="none" spc="0" dirty="0">
              <a:ln w="50800"/>
              <a:solidFill>
                <a:schemeClr val="bg1">
                  <a:shade val="50000"/>
                </a:schemeClr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40" name="Düz Ok Bağlayıcısı 39"/>
          <p:cNvCxnSpPr/>
          <p:nvPr/>
        </p:nvCxnSpPr>
        <p:spPr>
          <a:xfrm flipH="1">
            <a:off x="2428648" y="2159715"/>
            <a:ext cx="2071883" cy="881535"/>
          </a:xfrm>
          <a:prstGeom prst="straightConnector1">
            <a:avLst/>
          </a:prstGeom>
          <a:ln w="28575"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Düz Ok Bağlayıcısı 40"/>
          <p:cNvCxnSpPr/>
          <p:nvPr/>
        </p:nvCxnSpPr>
        <p:spPr>
          <a:xfrm>
            <a:off x="1174810" y="1878540"/>
            <a:ext cx="0" cy="1014483"/>
          </a:xfrm>
          <a:prstGeom prst="straightConnector1">
            <a:avLst/>
          </a:prstGeom>
          <a:ln w="28575"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Serbest Form 55"/>
          <p:cNvSpPr/>
          <p:nvPr/>
        </p:nvSpPr>
        <p:spPr>
          <a:xfrm>
            <a:off x="5029101" y="436808"/>
            <a:ext cx="3912299" cy="2972191"/>
          </a:xfrm>
          <a:custGeom>
            <a:avLst/>
            <a:gdLst>
              <a:gd name="connsiteX0" fmla="*/ 0 w 3748125"/>
              <a:gd name="connsiteY0" fmla="*/ 429016 h 2972191"/>
              <a:gd name="connsiteX1" fmla="*/ 1071562 w 3748125"/>
              <a:gd name="connsiteY1" fmla="*/ 228991 h 2972191"/>
              <a:gd name="connsiteX2" fmla="*/ 2643187 w 3748125"/>
              <a:gd name="connsiteY2" fmla="*/ 391 h 2972191"/>
              <a:gd name="connsiteX3" fmla="*/ 3614737 w 3748125"/>
              <a:gd name="connsiteY3" fmla="*/ 286141 h 2972191"/>
              <a:gd name="connsiteX4" fmla="*/ 3700462 w 3748125"/>
              <a:gd name="connsiteY4" fmla="*/ 1143391 h 2972191"/>
              <a:gd name="connsiteX5" fmla="*/ 3700462 w 3748125"/>
              <a:gd name="connsiteY5" fmla="*/ 1943491 h 2972191"/>
              <a:gd name="connsiteX6" fmla="*/ 3643312 w 3748125"/>
              <a:gd name="connsiteY6" fmla="*/ 2329253 h 2972191"/>
              <a:gd name="connsiteX7" fmla="*/ 2486025 w 3748125"/>
              <a:gd name="connsiteY7" fmla="*/ 2429266 h 2972191"/>
              <a:gd name="connsiteX8" fmla="*/ 1257300 w 3748125"/>
              <a:gd name="connsiteY8" fmla="*/ 2486416 h 2972191"/>
              <a:gd name="connsiteX9" fmla="*/ 400050 w 3748125"/>
              <a:gd name="connsiteY9" fmla="*/ 2500703 h 2972191"/>
              <a:gd name="connsiteX10" fmla="*/ 214312 w 3748125"/>
              <a:gd name="connsiteY10" fmla="*/ 2972191 h 29721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748125" h="2972191">
                <a:moveTo>
                  <a:pt x="0" y="429016"/>
                </a:moveTo>
                <a:cubicBezTo>
                  <a:pt x="315515" y="364722"/>
                  <a:pt x="631031" y="300428"/>
                  <a:pt x="1071562" y="228991"/>
                </a:cubicBezTo>
                <a:cubicBezTo>
                  <a:pt x="1512093" y="157553"/>
                  <a:pt x="2219325" y="-9134"/>
                  <a:pt x="2643187" y="391"/>
                </a:cubicBezTo>
                <a:cubicBezTo>
                  <a:pt x="3067049" y="9916"/>
                  <a:pt x="3438524" y="95641"/>
                  <a:pt x="3614737" y="286141"/>
                </a:cubicBezTo>
                <a:cubicBezTo>
                  <a:pt x="3790950" y="476641"/>
                  <a:pt x="3686175" y="867166"/>
                  <a:pt x="3700462" y="1143391"/>
                </a:cubicBezTo>
                <a:cubicBezTo>
                  <a:pt x="3714749" y="1419616"/>
                  <a:pt x="3709987" y="1745847"/>
                  <a:pt x="3700462" y="1943491"/>
                </a:cubicBezTo>
                <a:cubicBezTo>
                  <a:pt x="3690937" y="2141135"/>
                  <a:pt x="3845718" y="2248291"/>
                  <a:pt x="3643312" y="2329253"/>
                </a:cubicBezTo>
                <a:cubicBezTo>
                  <a:pt x="3440906" y="2410216"/>
                  <a:pt x="2883694" y="2403072"/>
                  <a:pt x="2486025" y="2429266"/>
                </a:cubicBezTo>
                <a:cubicBezTo>
                  <a:pt x="2088356" y="2455460"/>
                  <a:pt x="1604962" y="2474510"/>
                  <a:pt x="1257300" y="2486416"/>
                </a:cubicBezTo>
                <a:cubicBezTo>
                  <a:pt x="909638" y="2498322"/>
                  <a:pt x="573881" y="2419741"/>
                  <a:pt x="400050" y="2500703"/>
                </a:cubicBezTo>
                <a:cubicBezTo>
                  <a:pt x="226219" y="2581665"/>
                  <a:pt x="220265" y="2776928"/>
                  <a:pt x="214312" y="2972191"/>
                </a:cubicBezTo>
              </a:path>
            </a:pathLst>
          </a:cu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58" name="Düz Ok Bağlayıcısı 57"/>
          <p:cNvCxnSpPr/>
          <p:nvPr/>
        </p:nvCxnSpPr>
        <p:spPr>
          <a:xfrm>
            <a:off x="5239494" y="3277786"/>
            <a:ext cx="0" cy="384721"/>
          </a:xfrm>
          <a:prstGeom prst="straightConnector1">
            <a:avLst/>
          </a:prstGeom>
          <a:ln w="3810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Düz Ok Bağlayıcısı 26"/>
          <p:cNvCxnSpPr/>
          <p:nvPr/>
        </p:nvCxnSpPr>
        <p:spPr>
          <a:xfrm>
            <a:off x="1259632" y="3609738"/>
            <a:ext cx="0" cy="661524"/>
          </a:xfrm>
          <a:prstGeom prst="straightConnector1">
            <a:avLst/>
          </a:prstGeom>
          <a:ln w="28575"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Dikdörtgen 29"/>
          <p:cNvSpPr/>
          <p:nvPr/>
        </p:nvSpPr>
        <p:spPr>
          <a:xfrm>
            <a:off x="1028632" y="4340482"/>
            <a:ext cx="461999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tr-TR" sz="4400" b="1" dirty="0">
                <a:ln w="50800"/>
                <a:latin typeface="Arial" panose="020B0604020202020204" pitchFamily="34" charset="0"/>
                <a:cs typeface="Arial" panose="020B0604020202020204" pitchFamily="34" charset="0"/>
              </a:rPr>
              <a:t>6</a:t>
            </a:r>
            <a:endParaRPr lang="tr-TR" sz="4400" b="1" cap="none" spc="0" dirty="0">
              <a:ln w="50800"/>
              <a:solidFill>
                <a:schemeClr val="bg1">
                  <a:shade val="50000"/>
                </a:schemeClr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" name="Dikdörtgen 31"/>
          <p:cNvSpPr/>
          <p:nvPr/>
        </p:nvSpPr>
        <p:spPr>
          <a:xfrm>
            <a:off x="2122397" y="3601386"/>
            <a:ext cx="47053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tr-TR" sz="4400" b="1" dirty="0">
                <a:ln w="50800">
                  <a:solidFill>
                    <a:srgbClr val="FFFF00"/>
                  </a:solidFill>
                </a:ln>
                <a:latin typeface="Arial" panose="020B0604020202020204" pitchFamily="34" charset="0"/>
                <a:cs typeface="Arial" panose="020B0604020202020204" pitchFamily="34" charset="0"/>
              </a:rPr>
              <a:t>6</a:t>
            </a:r>
            <a:endParaRPr lang="tr-TR" sz="4400" b="1" cap="none" spc="0" dirty="0">
              <a:ln w="50800">
                <a:solidFill>
                  <a:srgbClr val="FFFF00"/>
                </a:solidFill>
              </a:ln>
              <a:solidFill>
                <a:schemeClr val="bg1">
                  <a:shade val="50000"/>
                </a:schemeClr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3" name="Dikdörtgen 32"/>
          <p:cNvSpPr/>
          <p:nvPr/>
        </p:nvSpPr>
        <p:spPr>
          <a:xfrm>
            <a:off x="694012" y="4869160"/>
            <a:ext cx="961595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tr-TR" sz="4400" b="1" dirty="0">
                <a:ln w="50800"/>
                <a:latin typeface="Arial" panose="020B0604020202020204" pitchFamily="34" charset="0"/>
                <a:cs typeface="Arial" panose="020B0604020202020204" pitchFamily="34" charset="0"/>
              </a:rPr>
              <a:t>36</a:t>
            </a:r>
            <a:endParaRPr lang="tr-TR" sz="4400" b="1" cap="none" spc="0" dirty="0">
              <a:ln w="50800"/>
              <a:solidFill>
                <a:schemeClr val="bg1">
                  <a:shade val="50000"/>
                </a:schemeClr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6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303" y="5452190"/>
            <a:ext cx="1442304" cy="3728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2" name="Dikdörtgen 41"/>
          <p:cNvSpPr/>
          <p:nvPr/>
        </p:nvSpPr>
        <p:spPr>
          <a:xfrm>
            <a:off x="723649" y="5638600"/>
            <a:ext cx="480797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tr-TR" sz="4400" b="1" dirty="0">
                <a:ln w="50800"/>
                <a:latin typeface="Arial" panose="020B0604020202020204" pitchFamily="34" charset="0"/>
                <a:cs typeface="Arial" panose="020B0604020202020204" pitchFamily="34" charset="0"/>
              </a:rPr>
              <a:t>0</a:t>
            </a:r>
            <a:endParaRPr lang="tr-TR" sz="4400" b="1" cap="none" spc="0" dirty="0">
              <a:ln w="50800"/>
              <a:solidFill>
                <a:schemeClr val="bg1">
                  <a:shade val="50000"/>
                </a:schemeClr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3" name="Dikdörtgen 42"/>
          <p:cNvSpPr/>
          <p:nvPr/>
        </p:nvSpPr>
        <p:spPr>
          <a:xfrm>
            <a:off x="1028632" y="5638598"/>
            <a:ext cx="480797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tr-TR" sz="4400" b="1" dirty="0">
                <a:ln w="50800"/>
                <a:latin typeface="Arial" panose="020B0604020202020204" pitchFamily="34" charset="0"/>
                <a:cs typeface="Arial" panose="020B0604020202020204" pitchFamily="34" charset="0"/>
              </a:rPr>
              <a:t>0</a:t>
            </a:r>
            <a:endParaRPr lang="tr-TR" sz="4400" b="1" cap="none" spc="0" dirty="0">
              <a:ln w="50800"/>
              <a:solidFill>
                <a:schemeClr val="bg1">
                  <a:shade val="50000"/>
                </a:schemeClr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4" name="Picture 7" descr="anne gifleri ile ilgili görsel sonucu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778830" y="3390519"/>
            <a:ext cx="2162569" cy="1937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1538314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22" grpId="0"/>
      <p:bldP spid="23" grpId="0"/>
      <p:bldP spid="24" grpId="0"/>
      <p:bldP spid="29" grpId="0"/>
      <p:bldP spid="34" grpId="0"/>
      <p:bldP spid="35" grpId="0"/>
      <p:bldP spid="37" grpId="0"/>
      <p:bldP spid="38" grpId="0" animBg="1"/>
      <p:bldP spid="39" grpId="0"/>
      <p:bldP spid="56" grpId="0" animBg="1"/>
      <p:bldP spid="30" grpId="0"/>
      <p:bldP spid="32" grpId="0"/>
      <p:bldP spid="33" grpId="0"/>
      <p:bldP spid="42" grpId="0"/>
      <p:bldP spid="4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125" y="4071783"/>
            <a:ext cx="1588482" cy="3728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7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5583" y="3041248"/>
            <a:ext cx="991508" cy="1120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Dikdörtgen 2"/>
          <p:cNvSpPr/>
          <p:nvPr/>
        </p:nvSpPr>
        <p:spPr>
          <a:xfrm>
            <a:off x="179512" y="999573"/>
            <a:ext cx="8692607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tr-TR" sz="5400" b="1" dirty="0">
                <a:ln w="50800"/>
                <a:latin typeface="Arial" panose="020B0604020202020204" pitchFamily="34" charset="0"/>
                <a:cs typeface="Arial" panose="020B0604020202020204" pitchFamily="34" charset="0"/>
              </a:rPr>
              <a:t> 128</a:t>
            </a:r>
            <a:r>
              <a:rPr lang="tr-TR" sz="5400" b="1" dirty="0">
                <a:ln w="50800"/>
                <a:latin typeface="ALFABET98" panose="00000400000000000000" pitchFamily="2" charset="0"/>
              </a:rPr>
              <a:t> </a:t>
            </a:r>
            <a:r>
              <a:rPr lang="tr-TR" sz="5400" b="1" dirty="0">
                <a:ln w="50800"/>
                <a:solidFill>
                  <a:srgbClr val="FFFF00"/>
                </a:solidFill>
                <a:latin typeface="ALFABET98" panose="00000400000000000000" pitchFamily="2" charset="0"/>
              </a:rPr>
              <a:t>koyunun</a:t>
            </a:r>
            <a:r>
              <a:rPr lang="tr-TR" sz="5400" b="1" cap="none" spc="0" dirty="0">
                <a:ln w="50800"/>
                <a:solidFill>
                  <a:srgbClr val="FFFF00"/>
                </a:solidFill>
                <a:effectLst/>
                <a:latin typeface="ALFABET98" panose="00000400000000000000" pitchFamily="2" charset="0"/>
              </a:rPr>
              <a:t>         bulalım.</a:t>
            </a:r>
            <a:endParaRPr lang="tr-TR" sz="5400" b="1" cap="none" spc="0" dirty="0">
              <a:ln w="50800"/>
              <a:solidFill>
                <a:schemeClr val="bg1">
                  <a:shade val="50000"/>
                </a:schemeClr>
              </a:solidFill>
              <a:effectLst/>
              <a:latin typeface="ALFABET98" panose="00000400000000000000" pitchFamily="2" charset="0"/>
            </a:endParaRPr>
          </a:p>
        </p:txBody>
      </p:sp>
      <p:sp>
        <p:nvSpPr>
          <p:cNvPr id="4" name="Text Box 43"/>
          <p:cNvSpPr txBox="1">
            <a:spLocks noChangeArrowheads="1"/>
          </p:cNvSpPr>
          <p:nvPr/>
        </p:nvSpPr>
        <p:spPr bwMode="auto">
          <a:xfrm>
            <a:off x="4518273" y="711394"/>
            <a:ext cx="91440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r-TR" sz="4800" b="1" dirty="0">
                <a:latin typeface="ALFABET98" panose="00000400000000000000" pitchFamily="2" charset="0"/>
              </a:rPr>
              <a:t>1</a:t>
            </a:r>
          </a:p>
        </p:txBody>
      </p:sp>
      <p:cxnSp>
        <p:nvCxnSpPr>
          <p:cNvPr id="5" name="AutoShape 5"/>
          <p:cNvCxnSpPr>
            <a:cxnSpLocks noChangeShapeType="1"/>
          </p:cNvCxnSpPr>
          <p:nvPr/>
        </p:nvCxnSpPr>
        <p:spPr bwMode="auto">
          <a:xfrm>
            <a:off x="4449646" y="1494908"/>
            <a:ext cx="939024" cy="4470"/>
          </a:xfrm>
          <a:prstGeom prst="straightConnector1">
            <a:avLst/>
          </a:prstGeom>
          <a:noFill/>
          <a:ln w="76200">
            <a:solidFill>
              <a:srgbClr val="FFFF00"/>
            </a:solidFill>
            <a:round/>
            <a:headEnd/>
            <a:tailEnd/>
          </a:ln>
        </p:spPr>
      </p:cxnSp>
      <p:sp>
        <p:nvSpPr>
          <p:cNvPr id="6" name="Text Box 43"/>
          <p:cNvSpPr txBox="1">
            <a:spLocks noChangeArrowheads="1"/>
          </p:cNvSpPr>
          <p:nvPr/>
        </p:nvSpPr>
        <p:spPr bwMode="auto">
          <a:xfrm>
            <a:off x="4500530" y="1617672"/>
            <a:ext cx="91440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r-TR" sz="4800" b="1" dirty="0">
                <a:latin typeface="ALFABET98" panose="00000400000000000000" pitchFamily="2" charset="0"/>
              </a:rPr>
              <a:t>4</a:t>
            </a:r>
          </a:p>
        </p:txBody>
      </p:sp>
      <p:sp>
        <p:nvSpPr>
          <p:cNvPr id="11" name="Dikdörtgen 10"/>
          <p:cNvSpPr/>
          <p:nvPr/>
        </p:nvSpPr>
        <p:spPr>
          <a:xfrm>
            <a:off x="467545" y="2937388"/>
            <a:ext cx="116804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tr-TR" sz="4400" b="1" dirty="0">
                <a:ln w="50800"/>
                <a:latin typeface="Arial" panose="020B0604020202020204" pitchFamily="34" charset="0"/>
                <a:cs typeface="Arial" panose="020B0604020202020204" pitchFamily="34" charset="0"/>
              </a:rPr>
              <a:t>128</a:t>
            </a:r>
            <a:endParaRPr lang="tr-TR" sz="4400" b="1" cap="none" spc="0" dirty="0">
              <a:ln w="50800"/>
              <a:solidFill>
                <a:schemeClr val="bg1">
                  <a:shade val="50000"/>
                </a:schemeClr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Dikdörtgen 21"/>
          <p:cNvSpPr/>
          <p:nvPr/>
        </p:nvSpPr>
        <p:spPr>
          <a:xfrm>
            <a:off x="1863888" y="2964246"/>
            <a:ext cx="752624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tr-TR" sz="4400" b="1" dirty="0">
                <a:ln w="50800"/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  <a:endParaRPr lang="tr-TR" sz="4400" b="1" cap="none" spc="0" dirty="0">
              <a:ln w="50800"/>
              <a:solidFill>
                <a:schemeClr val="bg1">
                  <a:shade val="50000"/>
                </a:schemeClr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Dikdörtgen 22"/>
          <p:cNvSpPr/>
          <p:nvPr/>
        </p:nvSpPr>
        <p:spPr>
          <a:xfrm>
            <a:off x="1769664" y="3609738"/>
            <a:ext cx="47053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tr-TR" sz="4400" b="1" dirty="0">
                <a:ln w="50800">
                  <a:solidFill>
                    <a:srgbClr val="FFFF00"/>
                  </a:solidFill>
                </a:ln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endParaRPr lang="tr-TR" sz="4400" b="1" cap="none" spc="0" dirty="0">
              <a:ln w="50800">
                <a:solidFill>
                  <a:srgbClr val="FFFF00"/>
                </a:solidFill>
              </a:ln>
              <a:solidFill>
                <a:schemeClr val="bg1">
                  <a:shade val="50000"/>
                </a:schemeClr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Dikdörtgen 23"/>
          <p:cNvSpPr/>
          <p:nvPr/>
        </p:nvSpPr>
        <p:spPr>
          <a:xfrm>
            <a:off x="483249" y="3601385"/>
            <a:ext cx="961595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tr-TR" sz="4400" b="1" dirty="0">
                <a:ln w="50800"/>
                <a:latin typeface="Arial" panose="020B0604020202020204" pitchFamily="34" charset="0"/>
                <a:cs typeface="Arial" panose="020B0604020202020204" pitchFamily="34" charset="0"/>
              </a:rPr>
              <a:t>12</a:t>
            </a:r>
            <a:endParaRPr lang="tr-TR" sz="4400" b="1" cap="none" spc="0" dirty="0">
              <a:ln w="50800"/>
              <a:solidFill>
                <a:schemeClr val="bg1">
                  <a:shade val="50000"/>
                </a:schemeClr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" name="Dikdörtgen 28"/>
          <p:cNvSpPr/>
          <p:nvPr/>
        </p:nvSpPr>
        <p:spPr>
          <a:xfrm>
            <a:off x="468418" y="4340480"/>
            <a:ext cx="461999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tr-TR" sz="4400" b="1" dirty="0">
                <a:ln w="50800"/>
                <a:latin typeface="Arial" panose="020B0604020202020204" pitchFamily="34" charset="0"/>
                <a:cs typeface="Arial" panose="020B0604020202020204" pitchFamily="34" charset="0"/>
              </a:rPr>
              <a:t>0</a:t>
            </a:r>
            <a:endParaRPr lang="tr-TR" sz="4400" b="1" cap="none" spc="0" dirty="0">
              <a:ln w="50800"/>
              <a:solidFill>
                <a:schemeClr val="bg1">
                  <a:shade val="50000"/>
                </a:schemeClr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31" name="Düz Ok Bağlayıcısı 30"/>
          <p:cNvCxnSpPr/>
          <p:nvPr/>
        </p:nvCxnSpPr>
        <p:spPr>
          <a:xfrm>
            <a:off x="2627091" y="4091548"/>
            <a:ext cx="1324636" cy="0"/>
          </a:xfrm>
          <a:prstGeom prst="straightConnector1">
            <a:avLst/>
          </a:prstGeom>
          <a:ln w="28575"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Dikdörtgen 33"/>
          <p:cNvSpPr/>
          <p:nvPr/>
        </p:nvSpPr>
        <p:spPr>
          <a:xfrm>
            <a:off x="3898672" y="3693724"/>
            <a:ext cx="94107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tr-TR" sz="4400" b="1" dirty="0">
                <a:ln w="50800">
                  <a:solidFill>
                    <a:srgbClr val="FFFF00"/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32</a:t>
            </a:r>
            <a:endParaRPr lang="tr-TR" sz="4400" b="1" cap="none" spc="0" dirty="0">
              <a:ln w="50800">
                <a:solidFill>
                  <a:srgbClr val="FFFF00"/>
                </a:solidFill>
              </a:ln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5" name="Dikdörtgen 34"/>
          <p:cNvSpPr/>
          <p:nvPr/>
        </p:nvSpPr>
        <p:spPr>
          <a:xfrm>
            <a:off x="4579774" y="3693720"/>
            <a:ext cx="941072" cy="769441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tr-TR" sz="4400" b="1" dirty="0">
                <a:ln w="50800">
                  <a:solidFill>
                    <a:srgbClr val="FFFF00"/>
                  </a:solidFill>
                </a:ln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x</a:t>
            </a:r>
            <a:endParaRPr lang="tr-TR" sz="4400" b="1" cap="none" spc="0" dirty="0">
              <a:ln w="50800">
                <a:solidFill>
                  <a:srgbClr val="FFFF00"/>
                </a:solidFill>
              </a:ln>
              <a:solidFill>
                <a:srgbClr val="00B0F0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7" name="Dikdörtgen 36"/>
          <p:cNvSpPr/>
          <p:nvPr/>
        </p:nvSpPr>
        <p:spPr>
          <a:xfrm>
            <a:off x="5409094" y="3693722"/>
            <a:ext cx="94107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tr-TR" sz="4400" b="1" dirty="0">
                <a:ln w="50800">
                  <a:solidFill>
                    <a:srgbClr val="FFFF00"/>
                  </a:solidFill>
                </a:ln>
                <a:latin typeface="Arial" panose="020B0604020202020204" pitchFamily="34" charset="0"/>
                <a:cs typeface="Arial" panose="020B0604020202020204" pitchFamily="34" charset="0"/>
              </a:rPr>
              <a:t>=</a:t>
            </a:r>
            <a:endParaRPr lang="tr-TR" sz="4400" b="1" cap="none" spc="0" dirty="0">
              <a:ln w="50800">
                <a:solidFill>
                  <a:srgbClr val="FFFF00"/>
                </a:solidFill>
              </a:ln>
              <a:solidFill>
                <a:schemeClr val="bg1">
                  <a:shade val="50000"/>
                </a:schemeClr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8" name="Dikdörtgen 37"/>
          <p:cNvSpPr/>
          <p:nvPr/>
        </p:nvSpPr>
        <p:spPr>
          <a:xfrm>
            <a:off x="5879631" y="3693724"/>
            <a:ext cx="941072" cy="769441"/>
          </a:xfrm>
          <a:prstGeom prst="rect">
            <a:avLst/>
          </a:prstGeom>
          <a:solidFill>
            <a:srgbClr val="0070C0"/>
          </a:solidFill>
        </p:spPr>
        <p:txBody>
          <a:bodyPr wrap="squar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tr-TR" sz="4400" b="1" dirty="0">
                <a:ln w="50800">
                  <a:solidFill>
                    <a:srgbClr val="FFFF00"/>
                  </a:solidFill>
                </a:ln>
                <a:solidFill>
                  <a:srgbClr val="FFC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32</a:t>
            </a:r>
            <a:endParaRPr lang="tr-TR" sz="4400" b="1" cap="none" spc="0" dirty="0">
              <a:ln w="50800">
                <a:solidFill>
                  <a:srgbClr val="FFFF00"/>
                </a:solidFill>
              </a:ln>
              <a:solidFill>
                <a:srgbClr val="FFC000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Dikdörtgen 38"/>
          <p:cNvSpPr/>
          <p:nvPr/>
        </p:nvSpPr>
        <p:spPr>
          <a:xfrm>
            <a:off x="4990043" y="3693721"/>
            <a:ext cx="752624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tr-TR" sz="4400" b="1" dirty="0">
                <a:ln w="50800"/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endParaRPr lang="tr-TR" sz="4400" b="1" cap="none" spc="0" dirty="0">
              <a:ln w="50800"/>
              <a:solidFill>
                <a:schemeClr val="bg1">
                  <a:shade val="50000"/>
                </a:schemeClr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40" name="Düz Ok Bağlayıcısı 39"/>
          <p:cNvCxnSpPr/>
          <p:nvPr/>
        </p:nvCxnSpPr>
        <p:spPr>
          <a:xfrm flipH="1">
            <a:off x="2428648" y="2159715"/>
            <a:ext cx="2071883" cy="881535"/>
          </a:xfrm>
          <a:prstGeom prst="straightConnector1">
            <a:avLst/>
          </a:prstGeom>
          <a:ln w="28575"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Düz Ok Bağlayıcısı 40"/>
          <p:cNvCxnSpPr/>
          <p:nvPr/>
        </p:nvCxnSpPr>
        <p:spPr>
          <a:xfrm>
            <a:off x="1174810" y="1878540"/>
            <a:ext cx="0" cy="1014483"/>
          </a:xfrm>
          <a:prstGeom prst="straightConnector1">
            <a:avLst/>
          </a:prstGeom>
          <a:ln w="28575"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Serbest Form 55"/>
          <p:cNvSpPr/>
          <p:nvPr/>
        </p:nvSpPr>
        <p:spPr>
          <a:xfrm>
            <a:off x="5029101" y="436808"/>
            <a:ext cx="3912299" cy="2972191"/>
          </a:xfrm>
          <a:custGeom>
            <a:avLst/>
            <a:gdLst>
              <a:gd name="connsiteX0" fmla="*/ 0 w 3748125"/>
              <a:gd name="connsiteY0" fmla="*/ 429016 h 2972191"/>
              <a:gd name="connsiteX1" fmla="*/ 1071562 w 3748125"/>
              <a:gd name="connsiteY1" fmla="*/ 228991 h 2972191"/>
              <a:gd name="connsiteX2" fmla="*/ 2643187 w 3748125"/>
              <a:gd name="connsiteY2" fmla="*/ 391 h 2972191"/>
              <a:gd name="connsiteX3" fmla="*/ 3614737 w 3748125"/>
              <a:gd name="connsiteY3" fmla="*/ 286141 h 2972191"/>
              <a:gd name="connsiteX4" fmla="*/ 3700462 w 3748125"/>
              <a:gd name="connsiteY4" fmla="*/ 1143391 h 2972191"/>
              <a:gd name="connsiteX5" fmla="*/ 3700462 w 3748125"/>
              <a:gd name="connsiteY5" fmla="*/ 1943491 h 2972191"/>
              <a:gd name="connsiteX6" fmla="*/ 3643312 w 3748125"/>
              <a:gd name="connsiteY6" fmla="*/ 2329253 h 2972191"/>
              <a:gd name="connsiteX7" fmla="*/ 2486025 w 3748125"/>
              <a:gd name="connsiteY7" fmla="*/ 2429266 h 2972191"/>
              <a:gd name="connsiteX8" fmla="*/ 1257300 w 3748125"/>
              <a:gd name="connsiteY8" fmla="*/ 2486416 h 2972191"/>
              <a:gd name="connsiteX9" fmla="*/ 400050 w 3748125"/>
              <a:gd name="connsiteY9" fmla="*/ 2500703 h 2972191"/>
              <a:gd name="connsiteX10" fmla="*/ 214312 w 3748125"/>
              <a:gd name="connsiteY10" fmla="*/ 2972191 h 29721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748125" h="2972191">
                <a:moveTo>
                  <a:pt x="0" y="429016"/>
                </a:moveTo>
                <a:cubicBezTo>
                  <a:pt x="315515" y="364722"/>
                  <a:pt x="631031" y="300428"/>
                  <a:pt x="1071562" y="228991"/>
                </a:cubicBezTo>
                <a:cubicBezTo>
                  <a:pt x="1512093" y="157553"/>
                  <a:pt x="2219325" y="-9134"/>
                  <a:pt x="2643187" y="391"/>
                </a:cubicBezTo>
                <a:cubicBezTo>
                  <a:pt x="3067049" y="9916"/>
                  <a:pt x="3438524" y="95641"/>
                  <a:pt x="3614737" y="286141"/>
                </a:cubicBezTo>
                <a:cubicBezTo>
                  <a:pt x="3790950" y="476641"/>
                  <a:pt x="3686175" y="867166"/>
                  <a:pt x="3700462" y="1143391"/>
                </a:cubicBezTo>
                <a:cubicBezTo>
                  <a:pt x="3714749" y="1419616"/>
                  <a:pt x="3709987" y="1745847"/>
                  <a:pt x="3700462" y="1943491"/>
                </a:cubicBezTo>
                <a:cubicBezTo>
                  <a:pt x="3690937" y="2141135"/>
                  <a:pt x="3845718" y="2248291"/>
                  <a:pt x="3643312" y="2329253"/>
                </a:cubicBezTo>
                <a:cubicBezTo>
                  <a:pt x="3440906" y="2410216"/>
                  <a:pt x="2883694" y="2403072"/>
                  <a:pt x="2486025" y="2429266"/>
                </a:cubicBezTo>
                <a:cubicBezTo>
                  <a:pt x="2088356" y="2455460"/>
                  <a:pt x="1604962" y="2474510"/>
                  <a:pt x="1257300" y="2486416"/>
                </a:cubicBezTo>
                <a:cubicBezTo>
                  <a:pt x="909638" y="2498322"/>
                  <a:pt x="573881" y="2419741"/>
                  <a:pt x="400050" y="2500703"/>
                </a:cubicBezTo>
                <a:cubicBezTo>
                  <a:pt x="226219" y="2581665"/>
                  <a:pt x="220265" y="2776928"/>
                  <a:pt x="214312" y="2972191"/>
                </a:cubicBezTo>
              </a:path>
            </a:pathLst>
          </a:cu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58" name="Düz Ok Bağlayıcısı 57"/>
          <p:cNvCxnSpPr/>
          <p:nvPr/>
        </p:nvCxnSpPr>
        <p:spPr>
          <a:xfrm>
            <a:off x="5239494" y="3277786"/>
            <a:ext cx="0" cy="384721"/>
          </a:xfrm>
          <a:prstGeom prst="straightConnector1">
            <a:avLst/>
          </a:prstGeom>
          <a:ln w="3810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Düz Ok Bağlayıcısı 26"/>
          <p:cNvCxnSpPr/>
          <p:nvPr/>
        </p:nvCxnSpPr>
        <p:spPr>
          <a:xfrm>
            <a:off x="1437379" y="3609738"/>
            <a:ext cx="0" cy="661524"/>
          </a:xfrm>
          <a:prstGeom prst="straightConnector1">
            <a:avLst/>
          </a:prstGeom>
          <a:ln w="28575"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Dikdörtgen 29"/>
          <p:cNvSpPr/>
          <p:nvPr/>
        </p:nvSpPr>
        <p:spPr>
          <a:xfrm>
            <a:off x="823061" y="4340479"/>
            <a:ext cx="461999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tr-TR" sz="4400" b="1" dirty="0">
                <a:ln w="50800"/>
                <a:latin typeface="Arial" panose="020B0604020202020204" pitchFamily="34" charset="0"/>
                <a:cs typeface="Arial" panose="020B0604020202020204" pitchFamily="34" charset="0"/>
              </a:rPr>
              <a:t>0</a:t>
            </a:r>
            <a:endParaRPr lang="tr-TR" sz="4400" b="1" cap="none" spc="0" dirty="0">
              <a:ln w="50800"/>
              <a:solidFill>
                <a:schemeClr val="bg1">
                  <a:shade val="50000"/>
                </a:schemeClr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" name="Dikdörtgen 31"/>
          <p:cNvSpPr/>
          <p:nvPr/>
        </p:nvSpPr>
        <p:spPr>
          <a:xfrm>
            <a:off x="2122397" y="3601386"/>
            <a:ext cx="47053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tr-TR" sz="4400" b="1" dirty="0">
                <a:ln w="50800">
                  <a:solidFill>
                    <a:srgbClr val="FFFF00"/>
                  </a:solidFill>
                </a:ln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endParaRPr lang="tr-TR" sz="4400" b="1" cap="none" spc="0" dirty="0">
              <a:ln w="50800">
                <a:solidFill>
                  <a:srgbClr val="FFFF00"/>
                </a:solidFill>
              </a:ln>
              <a:solidFill>
                <a:schemeClr val="bg1">
                  <a:shade val="50000"/>
                </a:schemeClr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6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32" y="5452187"/>
            <a:ext cx="1761932" cy="3728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3" name="Dikdörtgen 42"/>
          <p:cNvSpPr/>
          <p:nvPr/>
        </p:nvSpPr>
        <p:spPr>
          <a:xfrm>
            <a:off x="1174810" y="5638595"/>
            <a:ext cx="480797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tr-TR" sz="4400" b="1" dirty="0">
                <a:ln w="50800"/>
                <a:latin typeface="Arial" panose="020B0604020202020204" pitchFamily="34" charset="0"/>
                <a:cs typeface="Arial" panose="020B0604020202020204" pitchFamily="34" charset="0"/>
              </a:rPr>
              <a:t>0</a:t>
            </a:r>
            <a:endParaRPr lang="tr-TR" sz="4400" b="1" cap="none" spc="0" dirty="0">
              <a:ln w="50800"/>
              <a:solidFill>
                <a:schemeClr val="bg1">
                  <a:shade val="50000"/>
                </a:schemeClr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4" name="Dikdörtgen 43"/>
          <p:cNvSpPr/>
          <p:nvPr/>
        </p:nvSpPr>
        <p:spPr>
          <a:xfrm>
            <a:off x="1196799" y="4340480"/>
            <a:ext cx="461999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tr-TR" sz="4400" b="1" dirty="0">
                <a:ln w="50800"/>
                <a:latin typeface="Arial" panose="020B0604020202020204" pitchFamily="34" charset="0"/>
                <a:cs typeface="Arial" panose="020B0604020202020204" pitchFamily="34" charset="0"/>
              </a:rPr>
              <a:t>8</a:t>
            </a:r>
            <a:endParaRPr lang="tr-TR" sz="4400" b="1" cap="none" spc="0" dirty="0">
              <a:ln w="50800"/>
              <a:solidFill>
                <a:schemeClr val="bg1">
                  <a:shade val="50000"/>
                </a:schemeClr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5" name="Dikdörtgen 44"/>
          <p:cNvSpPr/>
          <p:nvPr/>
        </p:nvSpPr>
        <p:spPr>
          <a:xfrm>
            <a:off x="1213844" y="4910685"/>
            <a:ext cx="461999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tr-TR" sz="4400" b="1" dirty="0">
                <a:ln w="50800"/>
                <a:latin typeface="Arial" panose="020B0604020202020204" pitchFamily="34" charset="0"/>
                <a:cs typeface="Arial" panose="020B0604020202020204" pitchFamily="34" charset="0"/>
              </a:rPr>
              <a:t>8</a:t>
            </a:r>
            <a:endParaRPr lang="tr-TR" sz="4400" b="1" cap="none" spc="0" dirty="0">
              <a:ln w="50800"/>
              <a:solidFill>
                <a:schemeClr val="bg1">
                  <a:shade val="50000"/>
                </a:schemeClr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6" name="Picture 6" descr="http://www.catootjeskonijntjes.nl/image010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054901" y="3621105"/>
            <a:ext cx="1334940" cy="1401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2999181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22" grpId="0"/>
      <p:bldP spid="23" grpId="0"/>
      <p:bldP spid="24" grpId="0"/>
      <p:bldP spid="29" grpId="0"/>
      <p:bldP spid="34" grpId="0"/>
      <p:bldP spid="35" grpId="0"/>
      <p:bldP spid="37" grpId="0"/>
      <p:bldP spid="38" grpId="0" animBg="1"/>
      <p:bldP spid="39" grpId="0"/>
      <p:bldP spid="56" grpId="0" animBg="1"/>
      <p:bldP spid="30" grpId="0"/>
      <p:bldP spid="32" grpId="0"/>
      <p:bldP spid="43" grpId="0"/>
      <p:bldP spid="44" grpId="0"/>
      <p:bldP spid="4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Düz Bağlayıcı 3"/>
          <p:cNvCxnSpPr/>
          <p:nvPr/>
        </p:nvCxnSpPr>
        <p:spPr>
          <a:xfrm>
            <a:off x="4680012" y="1916832"/>
            <a:ext cx="0" cy="2304256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Picture 2" descr="Nasrettin Hoca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124785" y="1844824"/>
            <a:ext cx="2894430" cy="31683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50056199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407" y="4022039"/>
            <a:ext cx="1171724" cy="3728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7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7131" y="3014391"/>
            <a:ext cx="991508" cy="1120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Dikdörtgen 2"/>
          <p:cNvSpPr/>
          <p:nvPr/>
        </p:nvSpPr>
        <p:spPr>
          <a:xfrm>
            <a:off x="593724" y="972716"/>
            <a:ext cx="7999941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tr-TR" sz="5400" b="1" dirty="0">
                <a:ln w="50800"/>
                <a:latin typeface="ALFABET98" panose="00000400000000000000" pitchFamily="2" charset="0"/>
              </a:rPr>
              <a:t>6</a:t>
            </a:r>
            <a:r>
              <a:rPr lang="tr-TR" sz="5400" b="1" cap="none" spc="0" dirty="0">
                <a:ln w="50800"/>
                <a:solidFill>
                  <a:srgbClr val="FFFF00"/>
                </a:solidFill>
                <a:effectLst/>
                <a:latin typeface="ALFABET98" panose="00000400000000000000" pitchFamily="2" charset="0"/>
              </a:rPr>
              <a:t> elmanın       bulalım.</a:t>
            </a:r>
            <a:endParaRPr lang="tr-TR" sz="5400" b="1" cap="none" spc="0" dirty="0">
              <a:ln w="50800"/>
              <a:solidFill>
                <a:schemeClr val="bg1">
                  <a:shade val="50000"/>
                </a:schemeClr>
              </a:solidFill>
              <a:effectLst/>
              <a:latin typeface="ALFABET98" panose="00000400000000000000" pitchFamily="2" charset="0"/>
            </a:endParaRPr>
          </a:p>
        </p:txBody>
      </p:sp>
      <p:sp>
        <p:nvSpPr>
          <p:cNvPr id="4" name="Text Box 43"/>
          <p:cNvSpPr txBox="1">
            <a:spLocks noChangeArrowheads="1"/>
          </p:cNvSpPr>
          <p:nvPr/>
        </p:nvSpPr>
        <p:spPr bwMode="auto">
          <a:xfrm>
            <a:off x="4028949" y="679376"/>
            <a:ext cx="91440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r-TR" sz="4800" b="1" dirty="0">
                <a:latin typeface="ALFABET98" panose="00000400000000000000" pitchFamily="2" charset="0"/>
              </a:rPr>
              <a:t>1</a:t>
            </a:r>
          </a:p>
        </p:txBody>
      </p:sp>
      <p:cxnSp>
        <p:nvCxnSpPr>
          <p:cNvPr id="5" name="AutoShape 5"/>
          <p:cNvCxnSpPr>
            <a:cxnSpLocks noChangeShapeType="1"/>
          </p:cNvCxnSpPr>
          <p:nvPr/>
        </p:nvCxnSpPr>
        <p:spPr bwMode="auto">
          <a:xfrm>
            <a:off x="3960322" y="1462892"/>
            <a:ext cx="939024" cy="4470"/>
          </a:xfrm>
          <a:prstGeom prst="straightConnector1">
            <a:avLst/>
          </a:prstGeom>
          <a:noFill/>
          <a:ln w="76200">
            <a:solidFill>
              <a:srgbClr val="FFFF00"/>
            </a:solidFill>
            <a:round/>
            <a:headEnd/>
            <a:tailEnd/>
          </a:ln>
        </p:spPr>
      </p:cxnSp>
      <p:sp>
        <p:nvSpPr>
          <p:cNvPr id="6" name="Text Box 43"/>
          <p:cNvSpPr txBox="1">
            <a:spLocks noChangeArrowheads="1"/>
          </p:cNvSpPr>
          <p:nvPr/>
        </p:nvSpPr>
        <p:spPr bwMode="auto">
          <a:xfrm>
            <a:off x="4011206" y="1585655"/>
            <a:ext cx="91440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r-TR" sz="4800" b="1" dirty="0">
                <a:latin typeface="ALFABET98" panose="00000400000000000000" pitchFamily="2" charset="0"/>
              </a:rPr>
              <a:t>2</a:t>
            </a:r>
          </a:p>
        </p:txBody>
      </p:sp>
      <p:sp>
        <p:nvSpPr>
          <p:cNvPr id="11" name="Dikdörtgen 10"/>
          <p:cNvSpPr/>
          <p:nvPr/>
        </p:nvSpPr>
        <p:spPr>
          <a:xfrm>
            <a:off x="604507" y="2910529"/>
            <a:ext cx="752624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tr-TR" sz="4400" b="1" dirty="0">
                <a:ln w="50800"/>
                <a:latin typeface="ALFABET98" panose="00000400000000000000" pitchFamily="2" charset="0"/>
              </a:rPr>
              <a:t>6</a:t>
            </a:r>
            <a:endParaRPr lang="tr-TR" sz="4400" b="1" cap="none" spc="0" dirty="0">
              <a:ln w="50800"/>
              <a:solidFill>
                <a:schemeClr val="bg1">
                  <a:shade val="50000"/>
                </a:schemeClr>
              </a:solidFill>
              <a:effectLst/>
              <a:latin typeface="ALFABET98" panose="00000400000000000000" pitchFamily="2" charset="0"/>
            </a:endParaRPr>
          </a:p>
        </p:txBody>
      </p:sp>
      <p:sp>
        <p:nvSpPr>
          <p:cNvPr id="22" name="Dikdörtgen 21"/>
          <p:cNvSpPr/>
          <p:nvPr/>
        </p:nvSpPr>
        <p:spPr>
          <a:xfrm>
            <a:off x="1585435" y="2937387"/>
            <a:ext cx="752624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tr-TR" sz="4400" b="1" dirty="0">
                <a:ln w="50800"/>
                <a:latin typeface="ALFABET98" panose="00000400000000000000" pitchFamily="2" charset="0"/>
              </a:rPr>
              <a:t>2</a:t>
            </a:r>
            <a:endParaRPr lang="tr-TR" sz="4400" b="1" cap="none" spc="0" dirty="0">
              <a:ln w="50800"/>
              <a:solidFill>
                <a:schemeClr val="bg1">
                  <a:shade val="50000"/>
                </a:schemeClr>
              </a:solidFill>
              <a:effectLst/>
              <a:latin typeface="ALFABET98" panose="00000400000000000000" pitchFamily="2" charset="0"/>
            </a:endParaRPr>
          </a:p>
        </p:txBody>
      </p:sp>
      <p:sp>
        <p:nvSpPr>
          <p:cNvPr id="23" name="Dikdörtgen 22"/>
          <p:cNvSpPr/>
          <p:nvPr/>
        </p:nvSpPr>
        <p:spPr>
          <a:xfrm>
            <a:off x="1585435" y="3678765"/>
            <a:ext cx="94107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tr-TR" sz="4400" b="1" dirty="0">
                <a:ln w="50800">
                  <a:solidFill>
                    <a:srgbClr val="FFFF00"/>
                  </a:solidFill>
                </a:ln>
                <a:latin typeface="ALFABET98" panose="00000400000000000000" pitchFamily="2" charset="0"/>
              </a:rPr>
              <a:t>3</a:t>
            </a:r>
            <a:endParaRPr lang="tr-TR" sz="4400" b="1" cap="none" spc="0" dirty="0">
              <a:ln w="50800">
                <a:solidFill>
                  <a:srgbClr val="FFFF00"/>
                </a:solidFill>
              </a:ln>
              <a:solidFill>
                <a:schemeClr val="bg1">
                  <a:shade val="50000"/>
                </a:schemeClr>
              </a:solidFill>
              <a:effectLst/>
              <a:latin typeface="ALFABET98" panose="00000400000000000000" pitchFamily="2" charset="0"/>
            </a:endParaRPr>
          </a:p>
        </p:txBody>
      </p:sp>
      <p:sp>
        <p:nvSpPr>
          <p:cNvPr id="24" name="Dikdörtgen 23"/>
          <p:cNvSpPr/>
          <p:nvPr/>
        </p:nvSpPr>
        <p:spPr>
          <a:xfrm>
            <a:off x="604507" y="3544184"/>
            <a:ext cx="752624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tr-TR" sz="4400" b="1" dirty="0">
                <a:ln w="50800"/>
                <a:latin typeface="ALFABET98" panose="00000400000000000000" pitchFamily="2" charset="0"/>
              </a:rPr>
              <a:t>6</a:t>
            </a:r>
            <a:endParaRPr lang="tr-TR" sz="4400" b="1" cap="none" spc="0" dirty="0">
              <a:ln w="50800"/>
              <a:solidFill>
                <a:schemeClr val="bg1">
                  <a:shade val="50000"/>
                </a:schemeClr>
              </a:solidFill>
              <a:effectLst/>
              <a:latin typeface="ALFABET98" panose="00000400000000000000" pitchFamily="2" charset="0"/>
            </a:endParaRPr>
          </a:p>
        </p:txBody>
      </p:sp>
      <p:sp>
        <p:nvSpPr>
          <p:cNvPr id="29" name="Dikdörtgen 28"/>
          <p:cNvSpPr/>
          <p:nvPr/>
        </p:nvSpPr>
        <p:spPr>
          <a:xfrm>
            <a:off x="566911" y="4313625"/>
            <a:ext cx="752624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tr-TR" sz="4400" b="1" dirty="0">
                <a:ln w="50800"/>
                <a:latin typeface="ALFABET98" panose="00000400000000000000" pitchFamily="2" charset="0"/>
              </a:rPr>
              <a:t>0</a:t>
            </a:r>
            <a:endParaRPr lang="tr-TR" sz="4400" b="1" cap="none" spc="0" dirty="0">
              <a:ln w="50800"/>
              <a:solidFill>
                <a:schemeClr val="bg1">
                  <a:shade val="50000"/>
                </a:schemeClr>
              </a:solidFill>
              <a:effectLst/>
              <a:latin typeface="ALFABET98" panose="00000400000000000000" pitchFamily="2" charset="0"/>
            </a:endParaRPr>
          </a:p>
        </p:txBody>
      </p:sp>
      <p:cxnSp>
        <p:nvCxnSpPr>
          <p:cNvPr id="31" name="Düz Ok Bağlayıcısı 30"/>
          <p:cNvCxnSpPr/>
          <p:nvPr/>
        </p:nvCxnSpPr>
        <p:spPr>
          <a:xfrm>
            <a:off x="2150195" y="4064691"/>
            <a:ext cx="1523080" cy="0"/>
          </a:xfrm>
          <a:prstGeom prst="straightConnector1">
            <a:avLst/>
          </a:prstGeom>
          <a:ln w="28575"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Dikdörtgen 33"/>
          <p:cNvSpPr/>
          <p:nvPr/>
        </p:nvSpPr>
        <p:spPr>
          <a:xfrm>
            <a:off x="3708082" y="3679971"/>
            <a:ext cx="94107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tr-TR" sz="4400" b="1" dirty="0">
                <a:ln w="50800">
                  <a:solidFill>
                    <a:srgbClr val="FFFF00"/>
                  </a:solidFill>
                </a:ln>
                <a:latin typeface="ALFABET98" panose="00000400000000000000" pitchFamily="2" charset="0"/>
              </a:rPr>
              <a:t>3</a:t>
            </a:r>
            <a:endParaRPr lang="tr-TR" sz="4400" b="1" cap="none" spc="0" dirty="0">
              <a:ln w="50800">
                <a:solidFill>
                  <a:srgbClr val="FFFF00"/>
                </a:solidFill>
              </a:ln>
              <a:solidFill>
                <a:schemeClr val="bg1">
                  <a:shade val="50000"/>
                </a:schemeClr>
              </a:solidFill>
              <a:effectLst/>
              <a:latin typeface="ALFABET98" panose="00000400000000000000" pitchFamily="2" charset="0"/>
            </a:endParaRPr>
          </a:p>
        </p:txBody>
      </p:sp>
      <p:sp>
        <p:nvSpPr>
          <p:cNvPr id="35" name="Dikdörtgen 34"/>
          <p:cNvSpPr/>
          <p:nvPr/>
        </p:nvSpPr>
        <p:spPr>
          <a:xfrm>
            <a:off x="4134259" y="3679965"/>
            <a:ext cx="94107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tr-TR" sz="4400" b="1" dirty="0">
                <a:ln w="50800">
                  <a:solidFill>
                    <a:srgbClr val="FFFF00"/>
                  </a:solidFill>
                </a:ln>
                <a:latin typeface="ALFABET98" panose="00000400000000000000" pitchFamily="2" charset="0"/>
              </a:rPr>
              <a:t>x</a:t>
            </a:r>
            <a:endParaRPr lang="tr-TR" sz="4400" b="1" cap="none" spc="0" dirty="0">
              <a:ln w="50800">
                <a:solidFill>
                  <a:srgbClr val="FFFF00"/>
                </a:solidFill>
              </a:ln>
              <a:solidFill>
                <a:schemeClr val="bg1">
                  <a:shade val="50000"/>
                </a:schemeClr>
              </a:solidFill>
              <a:effectLst/>
              <a:latin typeface="ALFABET98" panose="00000400000000000000" pitchFamily="2" charset="0"/>
            </a:endParaRPr>
          </a:p>
        </p:txBody>
      </p:sp>
      <p:sp>
        <p:nvSpPr>
          <p:cNvPr id="37" name="Dikdörtgen 36"/>
          <p:cNvSpPr/>
          <p:nvPr/>
        </p:nvSpPr>
        <p:spPr>
          <a:xfrm>
            <a:off x="4963580" y="3679967"/>
            <a:ext cx="94107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tr-TR" sz="4400" b="1" dirty="0">
                <a:ln w="50800">
                  <a:solidFill>
                    <a:srgbClr val="FFFF00"/>
                  </a:solidFill>
                </a:ln>
                <a:latin typeface="ALFABET98" panose="00000400000000000000" pitchFamily="2" charset="0"/>
              </a:rPr>
              <a:t>=</a:t>
            </a:r>
            <a:endParaRPr lang="tr-TR" sz="4400" b="1" cap="none" spc="0" dirty="0">
              <a:ln w="50800">
                <a:solidFill>
                  <a:srgbClr val="FFFF00"/>
                </a:solidFill>
              </a:ln>
              <a:solidFill>
                <a:schemeClr val="bg1">
                  <a:shade val="50000"/>
                </a:schemeClr>
              </a:solidFill>
              <a:effectLst/>
              <a:latin typeface="ALFABET98" panose="00000400000000000000" pitchFamily="2" charset="0"/>
            </a:endParaRPr>
          </a:p>
        </p:txBody>
      </p:sp>
      <p:sp>
        <p:nvSpPr>
          <p:cNvPr id="38" name="Dikdörtgen 37"/>
          <p:cNvSpPr/>
          <p:nvPr/>
        </p:nvSpPr>
        <p:spPr>
          <a:xfrm>
            <a:off x="5434116" y="3679971"/>
            <a:ext cx="941072" cy="769441"/>
          </a:xfrm>
          <a:prstGeom prst="rect">
            <a:avLst/>
          </a:prstGeom>
          <a:solidFill>
            <a:srgbClr val="0070C0"/>
          </a:solidFill>
        </p:spPr>
        <p:txBody>
          <a:bodyPr wrap="squar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tr-TR" sz="4400" b="1" dirty="0">
                <a:ln w="50800">
                  <a:solidFill>
                    <a:srgbClr val="FFFF00"/>
                  </a:solidFill>
                </a:ln>
                <a:solidFill>
                  <a:srgbClr val="FFC000"/>
                </a:solidFill>
                <a:latin typeface="ALFABET98" panose="00000400000000000000" pitchFamily="2" charset="0"/>
              </a:rPr>
              <a:t>3</a:t>
            </a:r>
            <a:endParaRPr lang="tr-TR" sz="4400" b="1" cap="none" spc="0" dirty="0">
              <a:ln w="50800">
                <a:solidFill>
                  <a:srgbClr val="FFFF00"/>
                </a:solidFill>
              </a:ln>
              <a:solidFill>
                <a:srgbClr val="FFC000"/>
              </a:solidFill>
              <a:effectLst/>
              <a:latin typeface="ALFABET98" panose="00000400000000000000" pitchFamily="2" charset="0"/>
            </a:endParaRPr>
          </a:p>
        </p:txBody>
      </p:sp>
      <p:sp>
        <p:nvSpPr>
          <p:cNvPr id="39" name="Dikdörtgen 38"/>
          <p:cNvSpPr/>
          <p:nvPr/>
        </p:nvSpPr>
        <p:spPr>
          <a:xfrm>
            <a:off x="4544529" y="3679966"/>
            <a:ext cx="752624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tr-TR" sz="4400" b="1" dirty="0">
                <a:ln w="50800"/>
                <a:latin typeface="ALFABET98" panose="00000400000000000000" pitchFamily="2" charset="0"/>
              </a:rPr>
              <a:t>1</a:t>
            </a:r>
            <a:endParaRPr lang="tr-TR" sz="4400" b="1" cap="none" spc="0" dirty="0">
              <a:ln w="50800"/>
              <a:solidFill>
                <a:schemeClr val="bg1">
                  <a:shade val="50000"/>
                </a:schemeClr>
              </a:solidFill>
              <a:effectLst/>
              <a:latin typeface="ALFABET98" panose="00000400000000000000" pitchFamily="2" charset="0"/>
            </a:endParaRPr>
          </a:p>
        </p:txBody>
      </p:sp>
      <p:cxnSp>
        <p:nvCxnSpPr>
          <p:cNvPr id="40" name="Düz Ok Bağlayıcısı 39"/>
          <p:cNvCxnSpPr/>
          <p:nvPr/>
        </p:nvCxnSpPr>
        <p:spPr>
          <a:xfrm flipH="1">
            <a:off x="2150195" y="2223523"/>
            <a:ext cx="1949213" cy="790868"/>
          </a:xfrm>
          <a:prstGeom prst="straightConnector1">
            <a:avLst/>
          </a:prstGeom>
          <a:ln w="28575"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Düz Ok Bağlayıcısı 40"/>
          <p:cNvCxnSpPr/>
          <p:nvPr/>
        </p:nvCxnSpPr>
        <p:spPr>
          <a:xfrm>
            <a:off x="896358" y="1896046"/>
            <a:ext cx="0" cy="1014483"/>
          </a:xfrm>
          <a:prstGeom prst="straightConnector1">
            <a:avLst/>
          </a:prstGeom>
          <a:ln w="28575"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Serbest Form 55"/>
          <p:cNvSpPr/>
          <p:nvPr/>
        </p:nvSpPr>
        <p:spPr>
          <a:xfrm>
            <a:off x="4557713" y="471097"/>
            <a:ext cx="3748125" cy="2972191"/>
          </a:xfrm>
          <a:custGeom>
            <a:avLst/>
            <a:gdLst>
              <a:gd name="connsiteX0" fmla="*/ 0 w 3748125"/>
              <a:gd name="connsiteY0" fmla="*/ 429016 h 2972191"/>
              <a:gd name="connsiteX1" fmla="*/ 1071562 w 3748125"/>
              <a:gd name="connsiteY1" fmla="*/ 228991 h 2972191"/>
              <a:gd name="connsiteX2" fmla="*/ 2643187 w 3748125"/>
              <a:gd name="connsiteY2" fmla="*/ 391 h 2972191"/>
              <a:gd name="connsiteX3" fmla="*/ 3614737 w 3748125"/>
              <a:gd name="connsiteY3" fmla="*/ 286141 h 2972191"/>
              <a:gd name="connsiteX4" fmla="*/ 3700462 w 3748125"/>
              <a:gd name="connsiteY4" fmla="*/ 1143391 h 2972191"/>
              <a:gd name="connsiteX5" fmla="*/ 3700462 w 3748125"/>
              <a:gd name="connsiteY5" fmla="*/ 1943491 h 2972191"/>
              <a:gd name="connsiteX6" fmla="*/ 3643312 w 3748125"/>
              <a:gd name="connsiteY6" fmla="*/ 2329253 h 2972191"/>
              <a:gd name="connsiteX7" fmla="*/ 2486025 w 3748125"/>
              <a:gd name="connsiteY7" fmla="*/ 2429266 h 2972191"/>
              <a:gd name="connsiteX8" fmla="*/ 1257300 w 3748125"/>
              <a:gd name="connsiteY8" fmla="*/ 2486416 h 2972191"/>
              <a:gd name="connsiteX9" fmla="*/ 400050 w 3748125"/>
              <a:gd name="connsiteY9" fmla="*/ 2500703 h 2972191"/>
              <a:gd name="connsiteX10" fmla="*/ 214312 w 3748125"/>
              <a:gd name="connsiteY10" fmla="*/ 2972191 h 29721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748125" h="2972191">
                <a:moveTo>
                  <a:pt x="0" y="429016"/>
                </a:moveTo>
                <a:cubicBezTo>
                  <a:pt x="315515" y="364722"/>
                  <a:pt x="631031" y="300428"/>
                  <a:pt x="1071562" y="228991"/>
                </a:cubicBezTo>
                <a:cubicBezTo>
                  <a:pt x="1512093" y="157553"/>
                  <a:pt x="2219325" y="-9134"/>
                  <a:pt x="2643187" y="391"/>
                </a:cubicBezTo>
                <a:cubicBezTo>
                  <a:pt x="3067049" y="9916"/>
                  <a:pt x="3438524" y="95641"/>
                  <a:pt x="3614737" y="286141"/>
                </a:cubicBezTo>
                <a:cubicBezTo>
                  <a:pt x="3790950" y="476641"/>
                  <a:pt x="3686175" y="867166"/>
                  <a:pt x="3700462" y="1143391"/>
                </a:cubicBezTo>
                <a:cubicBezTo>
                  <a:pt x="3714749" y="1419616"/>
                  <a:pt x="3709987" y="1745847"/>
                  <a:pt x="3700462" y="1943491"/>
                </a:cubicBezTo>
                <a:cubicBezTo>
                  <a:pt x="3690937" y="2141135"/>
                  <a:pt x="3845718" y="2248291"/>
                  <a:pt x="3643312" y="2329253"/>
                </a:cubicBezTo>
                <a:cubicBezTo>
                  <a:pt x="3440906" y="2410216"/>
                  <a:pt x="2883694" y="2403072"/>
                  <a:pt x="2486025" y="2429266"/>
                </a:cubicBezTo>
                <a:cubicBezTo>
                  <a:pt x="2088356" y="2455460"/>
                  <a:pt x="1604962" y="2474510"/>
                  <a:pt x="1257300" y="2486416"/>
                </a:cubicBezTo>
                <a:cubicBezTo>
                  <a:pt x="909638" y="2498322"/>
                  <a:pt x="573881" y="2419741"/>
                  <a:pt x="400050" y="2500703"/>
                </a:cubicBezTo>
                <a:cubicBezTo>
                  <a:pt x="226219" y="2581665"/>
                  <a:pt x="220265" y="2776928"/>
                  <a:pt x="214312" y="2972191"/>
                </a:cubicBezTo>
              </a:path>
            </a:pathLst>
          </a:cu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58" name="Düz Ok Bağlayıcısı 57"/>
          <p:cNvCxnSpPr/>
          <p:nvPr/>
        </p:nvCxnSpPr>
        <p:spPr>
          <a:xfrm>
            <a:off x="4788024" y="3198158"/>
            <a:ext cx="0" cy="384721"/>
          </a:xfrm>
          <a:prstGeom prst="straightConnector1">
            <a:avLst/>
          </a:prstGeom>
          <a:ln w="3810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4" name="Picture 6" descr="http://www.catootjeskonijntjes.nl/image010.gif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660232" y="3533653"/>
            <a:ext cx="1334940" cy="1401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5005619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4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22" grpId="0"/>
      <p:bldP spid="23" grpId="0"/>
      <p:bldP spid="24" grpId="0"/>
      <p:bldP spid="29" grpId="0"/>
      <p:bldP spid="34" grpId="0"/>
      <p:bldP spid="35" grpId="0"/>
      <p:bldP spid="37" grpId="0"/>
      <p:bldP spid="38" grpId="0" animBg="1"/>
      <p:bldP spid="39" grpId="0"/>
      <p:bldP spid="5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407" y="4022039"/>
            <a:ext cx="1171724" cy="3728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7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7131" y="3014391"/>
            <a:ext cx="991508" cy="1120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Dikdörtgen 2"/>
          <p:cNvSpPr/>
          <p:nvPr/>
        </p:nvSpPr>
        <p:spPr>
          <a:xfrm>
            <a:off x="593724" y="972716"/>
            <a:ext cx="7999941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tr-TR" sz="5400" b="1" dirty="0">
                <a:ln w="50800"/>
                <a:latin typeface="ALFABET98" panose="00000400000000000000" pitchFamily="2" charset="0"/>
              </a:rPr>
              <a:t>8</a:t>
            </a:r>
            <a:r>
              <a:rPr lang="tr-TR" sz="5400" b="1" cap="none" spc="0" dirty="0">
                <a:ln w="50800"/>
                <a:solidFill>
                  <a:srgbClr val="FFFF00"/>
                </a:solidFill>
                <a:effectLst/>
                <a:latin typeface="ALFABET98" panose="00000400000000000000" pitchFamily="2" charset="0"/>
              </a:rPr>
              <a:t>armudun       bulalım.</a:t>
            </a:r>
            <a:endParaRPr lang="tr-TR" sz="5400" b="1" cap="none" spc="0" dirty="0">
              <a:ln w="50800"/>
              <a:solidFill>
                <a:schemeClr val="bg1">
                  <a:shade val="50000"/>
                </a:schemeClr>
              </a:solidFill>
              <a:effectLst/>
              <a:latin typeface="ALFABET98" panose="00000400000000000000" pitchFamily="2" charset="0"/>
            </a:endParaRPr>
          </a:p>
        </p:txBody>
      </p:sp>
      <p:sp>
        <p:nvSpPr>
          <p:cNvPr id="4" name="Text Box 43"/>
          <p:cNvSpPr txBox="1">
            <a:spLocks noChangeArrowheads="1"/>
          </p:cNvSpPr>
          <p:nvPr/>
        </p:nvSpPr>
        <p:spPr bwMode="auto">
          <a:xfrm>
            <a:off x="4028949" y="679376"/>
            <a:ext cx="91440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r-TR" sz="4800" b="1" dirty="0">
                <a:latin typeface="ALFABET98" panose="00000400000000000000" pitchFamily="2" charset="0"/>
              </a:rPr>
              <a:t>1</a:t>
            </a:r>
          </a:p>
        </p:txBody>
      </p:sp>
      <p:cxnSp>
        <p:nvCxnSpPr>
          <p:cNvPr id="5" name="AutoShape 5"/>
          <p:cNvCxnSpPr>
            <a:cxnSpLocks noChangeShapeType="1"/>
          </p:cNvCxnSpPr>
          <p:nvPr/>
        </p:nvCxnSpPr>
        <p:spPr bwMode="auto">
          <a:xfrm>
            <a:off x="3960322" y="1462892"/>
            <a:ext cx="939024" cy="4470"/>
          </a:xfrm>
          <a:prstGeom prst="straightConnector1">
            <a:avLst/>
          </a:prstGeom>
          <a:noFill/>
          <a:ln w="76200">
            <a:solidFill>
              <a:srgbClr val="FFFF00"/>
            </a:solidFill>
            <a:round/>
            <a:headEnd/>
            <a:tailEnd/>
          </a:ln>
        </p:spPr>
      </p:cxnSp>
      <p:sp>
        <p:nvSpPr>
          <p:cNvPr id="6" name="Text Box 43"/>
          <p:cNvSpPr txBox="1">
            <a:spLocks noChangeArrowheads="1"/>
          </p:cNvSpPr>
          <p:nvPr/>
        </p:nvSpPr>
        <p:spPr bwMode="auto">
          <a:xfrm>
            <a:off x="4011206" y="1585655"/>
            <a:ext cx="91440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r-TR" sz="4800" b="1" dirty="0">
                <a:latin typeface="ALFABET98" panose="00000400000000000000" pitchFamily="2" charset="0"/>
              </a:rPr>
              <a:t>2</a:t>
            </a:r>
          </a:p>
        </p:txBody>
      </p:sp>
      <p:sp>
        <p:nvSpPr>
          <p:cNvPr id="11" name="Dikdörtgen 10"/>
          <p:cNvSpPr/>
          <p:nvPr/>
        </p:nvSpPr>
        <p:spPr>
          <a:xfrm>
            <a:off x="604507" y="2910529"/>
            <a:ext cx="752624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tr-TR" sz="4400" b="1" dirty="0">
                <a:ln w="50800"/>
                <a:latin typeface="ALFABET98" panose="00000400000000000000" pitchFamily="2" charset="0"/>
              </a:rPr>
              <a:t>8</a:t>
            </a:r>
            <a:endParaRPr lang="tr-TR" sz="4400" b="1" cap="none" spc="0" dirty="0">
              <a:ln w="50800"/>
              <a:solidFill>
                <a:schemeClr val="bg1">
                  <a:shade val="50000"/>
                </a:schemeClr>
              </a:solidFill>
              <a:effectLst/>
              <a:latin typeface="ALFABET98" panose="00000400000000000000" pitchFamily="2" charset="0"/>
            </a:endParaRPr>
          </a:p>
        </p:txBody>
      </p:sp>
      <p:sp>
        <p:nvSpPr>
          <p:cNvPr id="22" name="Dikdörtgen 21"/>
          <p:cNvSpPr/>
          <p:nvPr/>
        </p:nvSpPr>
        <p:spPr>
          <a:xfrm>
            <a:off x="1585435" y="2937387"/>
            <a:ext cx="752624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tr-TR" sz="4400" b="1" dirty="0">
                <a:ln w="50800"/>
                <a:latin typeface="ALFABET98" panose="00000400000000000000" pitchFamily="2" charset="0"/>
              </a:rPr>
              <a:t>2</a:t>
            </a:r>
            <a:endParaRPr lang="tr-TR" sz="4400" b="1" cap="none" spc="0" dirty="0">
              <a:ln w="50800"/>
              <a:solidFill>
                <a:schemeClr val="bg1">
                  <a:shade val="50000"/>
                </a:schemeClr>
              </a:solidFill>
              <a:effectLst/>
              <a:latin typeface="ALFABET98" panose="00000400000000000000" pitchFamily="2" charset="0"/>
            </a:endParaRPr>
          </a:p>
        </p:txBody>
      </p:sp>
      <p:sp>
        <p:nvSpPr>
          <p:cNvPr id="23" name="Dikdörtgen 22"/>
          <p:cNvSpPr/>
          <p:nvPr/>
        </p:nvSpPr>
        <p:spPr>
          <a:xfrm>
            <a:off x="1585435" y="3678765"/>
            <a:ext cx="94107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tr-TR" sz="4400" b="1" dirty="0">
                <a:ln w="50800">
                  <a:solidFill>
                    <a:srgbClr val="FFFF00"/>
                  </a:solidFill>
                </a:ln>
                <a:latin typeface="ALFABET98" panose="00000400000000000000" pitchFamily="2" charset="0"/>
              </a:rPr>
              <a:t>4</a:t>
            </a:r>
            <a:endParaRPr lang="tr-TR" sz="4400" b="1" cap="none" spc="0" dirty="0">
              <a:ln w="50800">
                <a:solidFill>
                  <a:srgbClr val="FFFF00"/>
                </a:solidFill>
              </a:ln>
              <a:solidFill>
                <a:schemeClr val="bg1">
                  <a:shade val="50000"/>
                </a:schemeClr>
              </a:solidFill>
              <a:effectLst/>
              <a:latin typeface="ALFABET98" panose="00000400000000000000" pitchFamily="2" charset="0"/>
            </a:endParaRPr>
          </a:p>
        </p:txBody>
      </p:sp>
      <p:sp>
        <p:nvSpPr>
          <p:cNvPr id="24" name="Dikdörtgen 23"/>
          <p:cNvSpPr/>
          <p:nvPr/>
        </p:nvSpPr>
        <p:spPr>
          <a:xfrm>
            <a:off x="604507" y="3544184"/>
            <a:ext cx="752624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tr-TR" sz="4400" b="1" dirty="0">
                <a:ln w="50800"/>
                <a:latin typeface="ALFABET98" panose="00000400000000000000" pitchFamily="2" charset="0"/>
              </a:rPr>
              <a:t>8</a:t>
            </a:r>
            <a:endParaRPr lang="tr-TR" sz="4400" b="1" cap="none" spc="0" dirty="0">
              <a:ln w="50800"/>
              <a:solidFill>
                <a:schemeClr val="bg1">
                  <a:shade val="50000"/>
                </a:schemeClr>
              </a:solidFill>
              <a:effectLst/>
              <a:latin typeface="ALFABET98" panose="00000400000000000000" pitchFamily="2" charset="0"/>
            </a:endParaRPr>
          </a:p>
        </p:txBody>
      </p:sp>
      <p:sp>
        <p:nvSpPr>
          <p:cNvPr id="29" name="Dikdörtgen 28"/>
          <p:cNvSpPr/>
          <p:nvPr/>
        </p:nvSpPr>
        <p:spPr>
          <a:xfrm>
            <a:off x="566911" y="4313625"/>
            <a:ext cx="752624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tr-TR" sz="4400" b="1" dirty="0">
                <a:ln w="50800"/>
                <a:latin typeface="ALFABET98" panose="00000400000000000000" pitchFamily="2" charset="0"/>
              </a:rPr>
              <a:t>0</a:t>
            </a:r>
            <a:endParaRPr lang="tr-TR" sz="4400" b="1" cap="none" spc="0" dirty="0">
              <a:ln w="50800"/>
              <a:solidFill>
                <a:schemeClr val="bg1">
                  <a:shade val="50000"/>
                </a:schemeClr>
              </a:solidFill>
              <a:effectLst/>
              <a:latin typeface="ALFABET98" panose="00000400000000000000" pitchFamily="2" charset="0"/>
            </a:endParaRPr>
          </a:p>
        </p:txBody>
      </p:sp>
      <p:cxnSp>
        <p:nvCxnSpPr>
          <p:cNvPr id="31" name="Düz Ok Bağlayıcısı 30"/>
          <p:cNvCxnSpPr/>
          <p:nvPr/>
        </p:nvCxnSpPr>
        <p:spPr>
          <a:xfrm>
            <a:off x="2150195" y="4064691"/>
            <a:ext cx="1523080" cy="0"/>
          </a:xfrm>
          <a:prstGeom prst="straightConnector1">
            <a:avLst/>
          </a:prstGeom>
          <a:ln w="28575"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Dikdörtgen 33"/>
          <p:cNvSpPr/>
          <p:nvPr/>
        </p:nvSpPr>
        <p:spPr>
          <a:xfrm>
            <a:off x="3708082" y="3679971"/>
            <a:ext cx="94107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tr-TR" sz="4400" b="1" dirty="0">
                <a:ln w="50800">
                  <a:solidFill>
                    <a:srgbClr val="FFFF00"/>
                  </a:solidFill>
                </a:ln>
                <a:latin typeface="ALFABET98" panose="00000400000000000000" pitchFamily="2" charset="0"/>
              </a:rPr>
              <a:t>4</a:t>
            </a:r>
            <a:endParaRPr lang="tr-TR" sz="4400" b="1" cap="none" spc="0" dirty="0">
              <a:ln w="50800">
                <a:solidFill>
                  <a:srgbClr val="FFFF00"/>
                </a:solidFill>
              </a:ln>
              <a:solidFill>
                <a:schemeClr val="bg1">
                  <a:shade val="50000"/>
                </a:schemeClr>
              </a:solidFill>
              <a:effectLst/>
              <a:latin typeface="ALFABET98" panose="00000400000000000000" pitchFamily="2" charset="0"/>
            </a:endParaRPr>
          </a:p>
        </p:txBody>
      </p:sp>
      <p:sp>
        <p:nvSpPr>
          <p:cNvPr id="35" name="Dikdörtgen 34"/>
          <p:cNvSpPr/>
          <p:nvPr/>
        </p:nvSpPr>
        <p:spPr>
          <a:xfrm>
            <a:off x="4134259" y="3679965"/>
            <a:ext cx="94107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tr-TR" sz="4400" b="1" dirty="0">
                <a:ln w="50800">
                  <a:solidFill>
                    <a:srgbClr val="FFFF00"/>
                  </a:solidFill>
                </a:ln>
                <a:latin typeface="ALFABET98" panose="00000400000000000000" pitchFamily="2" charset="0"/>
              </a:rPr>
              <a:t>x</a:t>
            </a:r>
            <a:endParaRPr lang="tr-TR" sz="4400" b="1" cap="none" spc="0" dirty="0">
              <a:ln w="50800">
                <a:solidFill>
                  <a:srgbClr val="FFFF00"/>
                </a:solidFill>
              </a:ln>
              <a:solidFill>
                <a:schemeClr val="bg1">
                  <a:shade val="50000"/>
                </a:schemeClr>
              </a:solidFill>
              <a:effectLst/>
              <a:latin typeface="ALFABET98" panose="00000400000000000000" pitchFamily="2" charset="0"/>
            </a:endParaRPr>
          </a:p>
        </p:txBody>
      </p:sp>
      <p:sp>
        <p:nvSpPr>
          <p:cNvPr id="37" name="Dikdörtgen 36"/>
          <p:cNvSpPr/>
          <p:nvPr/>
        </p:nvSpPr>
        <p:spPr>
          <a:xfrm>
            <a:off x="4963580" y="3679967"/>
            <a:ext cx="94107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tr-TR" sz="4400" b="1" dirty="0">
                <a:ln w="50800">
                  <a:solidFill>
                    <a:srgbClr val="FFFF00"/>
                  </a:solidFill>
                </a:ln>
                <a:latin typeface="ALFABET98" panose="00000400000000000000" pitchFamily="2" charset="0"/>
              </a:rPr>
              <a:t>=</a:t>
            </a:r>
            <a:endParaRPr lang="tr-TR" sz="4400" b="1" cap="none" spc="0" dirty="0">
              <a:ln w="50800">
                <a:solidFill>
                  <a:srgbClr val="FFFF00"/>
                </a:solidFill>
              </a:ln>
              <a:solidFill>
                <a:schemeClr val="bg1">
                  <a:shade val="50000"/>
                </a:schemeClr>
              </a:solidFill>
              <a:effectLst/>
              <a:latin typeface="ALFABET98" panose="00000400000000000000" pitchFamily="2" charset="0"/>
            </a:endParaRPr>
          </a:p>
        </p:txBody>
      </p:sp>
      <p:sp>
        <p:nvSpPr>
          <p:cNvPr id="38" name="Dikdörtgen 37"/>
          <p:cNvSpPr/>
          <p:nvPr/>
        </p:nvSpPr>
        <p:spPr>
          <a:xfrm>
            <a:off x="5434116" y="3679971"/>
            <a:ext cx="941072" cy="769441"/>
          </a:xfrm>
          <a:prstGeom prst="rect">
            <a:avLst/>
          </a:prstGeom>
          <a:solidFill>
            <a:srgbClr val="0070C0"/>
          </a:solidFill>
        </p:spPr>
        <p:txBody>
          <a:bodyPr wrap="squar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tr-TR" sz="4400" b="1" dirty="0">
                <a:ln w="50800">
                  <a:solidFill>
                    <a:srgbClr val="FFFF00"/>
                  </a:solidFill>
                </a:ln>
                <a:solidFill>
                  <a:srgbClr val="FFC000"/>
                </a:solidFill>
                <a:latin typeface="ALFABET98" panose="00000400000000000000" pitchFamily="2" charset="0"/>
              </a:rPr>
              <a:t>4</a:t>
            </a:r>
            <a:endParaRPr lang="tr-TR" sz="4400" b="1" cap="none" spc="0" dirty="0">
              <a:ln w="50800">
                <a:solidFill>
                  <a:srgbClr val="FFFF00"/>
                </a:solidFill>
              </a:ln>
              <a:solidFill>
                <a:srgbClr val="FFC000"/>
              </a:solidFill>
              <a:effectLst/>
              <a:latin typeface="ALFABET98" panose="00000400000000000000" pitchFamily="2" charset="0"/>
            </a:endParaRPr>
          </a:p>
        </p:txBody>
      </p:sp>
      <p:sp>
        <p:nvSpPr>
          <p:cNvPr id="39" name="Dikdörtgen 38"/>
          <p:cNvSpPr/>
          <p:nvPr/>
        </p:nvSpPr>
        <p:spPr>
          <a:xfrm>
            <a:off x="4544529" y="3679966"/>
            <a:ext cx="752624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tr-TR" sz="4400" b="1" dirty="0">
                <a:ln w="50800"/>
                <a:latin typeface="ALFABET98" panose="00000400000000000000" pitchFamily="2" charset="0"/>
              </a:rPr>
              <a:t>1</a:t>
            </a:r>
            <a:endParaRPr lang="tr-TR" sz="4400" b="1" cap="none" spc="0" dirty="0">
              <a:ln w="50800"/>
              <a:solidFill>
                <a:schemeClr val="bg1">
                  <a:shade val="50000"/>
                </a:schemeClr>
              </a:solidFill>
              <a:effectLst/>
              <a:latin typeface="ALFABET98" panose="00000400000000000000" pitchFamily="2" charset="0"/>
            </a:endParaRPr>
          </a:p>
        </p:txBody>
      </p:sp>
      <p:cxnSp>
        <p:nvCxnSpPr>
          <p:cNvPr id="40" name="Düz Ok Bağlayıcısı 39"/>
          <p:cNvCxnSpPr/>
          <p:nvPr/>
        </p:nvCxnSpPr>
        <p:spPr>
          <a:xfrm flipH="1">
            <a:off x="2143527" y="2159070"/>
            <a:ext cx="1984064" cy="855321"/>
          </a:xfrm>
          <a:prstGeom prst="straightConnector1">
            <a:avLst/>
          </a:prstGeom>
          <a:ln w="28575"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Düz Ok Bağlayıcısı 40"/>
          <p:cNvCxnSpPr/>
          <p:nvPr/>
        </p:nvCxnSpPr>
        <p:spPr>
          <a:xfrm>
            <a:off x="896358" y="1896046"/>
            <a:ext cx="0" cy="1014483"/>
          </a:xfrm>
          <a:prstGeom prst="straightConnector1">
            <a:avLst/>
          </a:prstGeom>
          <a:ln w="28575"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Serbest Form 55"/>
          <p:cNvSpPr/>
          <p:nvPr/>
        </p:nvSpPr>
        <p:spPr>
          <a:xfrm>
            <a:off x="4557713" y="471097"/>
            <a:ext cx="3748125" cy="2972191"/>
          </a:xfrm>
          <a:custGeom>
            <a:avLst/>
            <a:gdLst>
              <a:gd name="connsiteX0" fmla="*/ 0 w 3748125"/>
              <a:gd name="connsiteY0" fmla="*/ 429016 h 2972191"/>
              <a:gd name="connsiteX1" fmla="*/ 1071562 w 3748125"/>
              <a:gd name="connsiteY1" fmla="*/ 228991 h 2972191"/>
              <a:gd name="connsiteX2" fmla="*/ 2643187 w 3748125"/>
              <a:gd name="connsiteY2" fmla="*/ 391 h 2972191"/>
              <a:gd name="connsiteX3" fmla="*/ 3614737 w 3748125"/>
              <a:gd name="connsiteY3" fmla="*/ 286141 h 2972191"/>
              <a:gd name="connsiteX4" fmla="*/ 3700462 w 3748125"/>
              <a:gd name="connsiteY4" fmla="*/ 1143391 h 2972191"/>
              <a:gd name="connsiteX5" fmla="*/ 3700462 w 3748125"/>
              <a:gd name="connsiteY5" fmla="*/ 1943491 h 2972191"/>
              <a:gd name="connsiteX6" fmla="*/ 3643312 w 3748125"/>
              <a:gd name="connsiteY6" fmla="*/ 2329253 h 2972191"/>
              <a:gd name="connsiteX7" fmla="*/ 2486025 w 3748125"/>
              <a:gd name="connsiteY7" fmla="*/ 2429266 h 2972191"/>
              <a:gd name="connsiteX8" fmla="*/ 1257300 w 3748125"/>
              <a:gd name="connsiteY8" fmla="*/ 2486416 h 2972191"/>
              <a:gd name="connsiteX9" fmla="*/ 400050 w 3748125"/>
              <a:gd name="connsiteY9" fmla="*/ 2500703 h 2972191"/>
              <a:gd name="connsiteX10" fmla="*/ 214312 w 3748125"/>
              <a:gd name="connsiteY10" fmla="*/ 2972191 h 29721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748125" h="2972191">
                <a:moveTo>
                  <a:pt x="0" y="429016"/>
                </a:moveTo>
                <a:cubicBezTo>
                  <a:pt x="315515" y="364722"/>
                  <a:pt x="631031" y="300428"/>
                  <a:pt x="1071562" y="228991"/>
                </a:cubicBezTo>
                <a:cubicBezTo>
                  <a:pt x="1512093" y="157553"/>
                  <a:pt x="2219325" y="-9134"/>
                  <a:pt x="2643187" y="391"/>
                </a:cubicBezTo>
                <a:cubicBezTo>
                  <a:pt x="3067049" y="9916"/>
                  <a:pt x="3438524" y="95641"/>
                  <a:pt x="3614737" y="286141"/>
                </a:cubicBezTo>
                <a:cubicBezTo>
                  <a:pt x="3790950" y="476641"/>
                  <a:pt x="3686175" y="867166"/>
                  <a:pt x="3700462" y="1143391"/>
                </a:cubicBezTo>
                <a:cubicBezTo>
                  <a:pt x="3714749" y="1419616"/>
                  <a:pt x="3709987" y="1745847"/>
                  <a:pt x="3700462" y="1943491"/>
                </a:cubicBezTo>
                <a:cubicBezTo>
                  <a:pt x="3690937" y="2141135"/>
                  <a:pt x="3845718" y="2248291"/>
                  <a:pt x="3643312" y="2329253"/>
                </a:cubicBezTo>
                <a:cubicBezTo>
                  <a:pt x="3440906" y="2410216"/>
                  <a:pt x="2883694" y="2403072"/>
                  <a:pt x="2486025" y="2429266"/>
                </a:cubicBezTo>
                <a:cubicBezTo>
                  <a:pt x="2088356" y="2455460"/>
                  <a:pt x="1604962" y="2474510"/>
                  <a:pt x="1257300" y="2486416"/>
                </a:cubicBezTo>
                <a:cubicBezTo>
                  <a:pt x="909638" y="2498322"/>
                  <a:pt x="573881" y="2419741"/>
                  <a:pt x="400050" y="2500703"/>
                </a:cubicBezTo>
                <a:cubicBezTo>
                  <a:pt x="226219" y="2581665"/>
                  <a:pt x="220265" y="2776928"/>
                  <a:pt x="214312" y="2972191"/>
                </a:cubicBezTo>
              </a:path>
            </a:pathLst>
          </a:cu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58" name="Düz Ok Bağlayıcısı 57"/>
          <p:cNvCxnSpPr/>
          <p:nvPr/>
        </p:nvCxnSpPr>
        <p:spPr>
          <a:xfrm>
            <a:off x="4788024" y="3198158"/>
            <a:ext cx="0" cy="384721"/>
          </a:xfrm>
          <a:prstGeom prst="straightConnector1">
            <a:avLst/>
          </a:prstGeom>
          <a:ln w="3810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" name="Picture 4" descr="http://i34.tinypic.com/2rdfg4w.jpg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559547" y="3295249"/>
            <a:ext cx="2034117" cy="167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7776649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22" grpId="0"/>
      <p:bldP spid="23" grpId="0"/>
      <p:bldP spid="24" grpId="0"/>
      <p:bldP spid="29" grpId="0"/>
      <p:bldP spid="34" grpId="0"/>
      <p:bldP spid="35" grpId="0"/>
      <p:bldP spid="37" grpId="0"/>
      <p:bldP spid="38" grpId="0" animBg="1"/>
      <p:bldP spid="39" grpId="0"/>
      <p:bldP spid="5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407" y="4022039"/>
            <a:ext cx="1171724" cy="3728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7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7131" y="3014391"/>
            <a:ext cx="991508" cy="1120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Dikdörtgen 2"/>
          <p:cNvSpPr/>
          <p:nvPr/>
        </p:nvSpPr>
        <p:spPr>
          <a:xfrm>
            <a:off x="593724" y="972716"/>
            <a:ext cx="7999941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tr-TR" sz="5400" b="1" dirty="0">
                <a:ln w="50800"/>
                <a:latin typeface="ALFABET98" panose="00000400000000000000" pitchFamily="2" charset="0"/>
              </a:rPr>
              <a:t>9 </a:t>
            </a:r>
            <a:r>
              <a:rPr lang="tr-TR" sz="5400" b="1" dirty="0">
                <a:ln w="50800"/>
                <a:solidFill>
                  <a:srgbClr val="FFFF00"/>
                </a:solidFill>
                <a:latin typeface="ALFABET98" panose="00000400000000000000" pitchFamily="2" charset="0"/>
              </a:rPr>
              <a:t>kayısının</a:t>
            </a:r>
            <a:r>
              <a:rPr lang="tr-TR" sz="5400" b="1" cap="none" spc="0" dirty="0">
                <a:ln w="50800"/>
                <a:solidFill>
                  <a:srgbClr val="FFFF00"/>
                </a:solidFill>
                <a:effectLst/>
                <a:latin typeface="ALFABET98" panose="00000400000000000000" pitchFamily="2" charset="0"/>
              </a:rPr>
              <a:t>       bulalım.</a:t>
            </a:r>
            <a:endParaRPr lang="tr-TR" sz="5400" b="1" cap="none" spc="0" dirty="0">
              <a:ln w="50800"/>
              <a:solidFill>
                <a:schemeClr val="bg1">
                  <a:shade val="50000"/>
                </a:schemeClr>
              </a:solidFill>
              <a:effectLst/>
              <a:latin typeface="ALFABET98" panose="00000400000000000000" pitchFamily="2" charset="0"/>
            </a:endParaRPr>
          </a:p>
        </p:txBody>
      </p:sp>
      <p:sp>
        <p:nvSpPr>
          <p:cNvPr id="4" name="Text Box 43"/>
          <p:cNvSpPr txBox="1">
            <a:spLocks noChangeArrowheads="1"/>
          </p:cNvSpPr>
          <p:nvPr/>
        </p:nvSpPr>
        <p:spPr bwMode="auto">
          <a:xfrm>
            <a:off x="4028949" y="679376"/>
            <a:ext cx="91440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r-TR" sz="4800" b="1" dirty="0">
                <a:latin typeface="ALFABET98" panose="00000400000000000000" pitchFamily="2" charset="0"/>
              </a:rPr>
              <a:t>1</a:t>
            </a:r>
          </a:p>
        </p:txBody>
      </p:sp>
      <p:cxnSp>
        <p:nvCxnSpPr>
          <p:cNvPr id="5" name="AutoShape 5"/>
          <p:cNvCxnSpPr>
            <a:cxnSpLocks noChangeShapeType="1"/>
          </p:cNvCxnSpPr>
          <p:nvPr/>
        </p:nvCxnSpPr>
        <p:spPr bwMode="auto">
          <a:xfrm>
            <a:off x="3960322" y="1462892"/>
            <a:ext cx="939024" cy="4470"/>
          </a:xfrm>
          <a:prstGeom prst="straightConnector1">
            <a:avLst/>
          </a:prstGeom>
          <a:noFill/>
          <a:ln w="76200">
            <a:solidFill>
              <a:srgbClr val="FFFF00"/>
            </a:solidFill>
            <a:round/>
            <a:headEnd/>
            <a:tailEnd/>
          </a:ln>
        </p:spPr>
      </p:cxnSp>
      <p:sp>
        <p:nvSpPr>
          <p:cNvPr id="6" name="Text Box 43"/>
          <p:cNvSpPr txBox="1">
            <a:spLocks noChangeArrowheads="1"/>
          </p:cNvSpPr>
          <p:nvPr/>
        </p:nvSpPr>
        <p:spPr bwMode="auto">
          <a:xfrm>
            <a:off x="4011206" y="1585655"/>
            <a:ext cx="91440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r-TR" sz="4800" b="1" dirty="0">
                <a:latin typeface="ALFABET98" panose="00000400000000000000" pitchFamily="2" charset="0"/>
              </a:rPr>
              <a:t>3</a:t>
            </a:r>
          </a:p>
        </p:txBody>
      </p:sp>
      <p:sp>
        <p:nvSpPr>
          <p:cNvPr id="11" name="Dikdörtgen 10"/>
          <p:cNvSpPr/>
          <p:nvPr/>
        </p:nvSpPr>
        <p:spPr>
          <a:xfrm>
            <a:off x="604507" y="2910529"/>
            <a:ext cx="752624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tr-TR" sz="4400" b="1" dirty="0">
                <a:ln w="50800"/>
                <a:latin typeface="ALFABET98" panose="00000400000000000000" pitchFamily="2" charset="0"/>
              </a:rPr>
              <a:t>9</a:t>
            </a:r>
            <a:endParaRPr lang="tr-TR" sz="4400" b="1" cap="none" spc="0" dirty="0">
              <a:ln w="50800"/>
              <a:solidFill>
                <a:schemeClr val="bg1">
                  <a:shade val="50000"/>
                </a:schemeClr>
              </a:solidFill>
              <a:effectLst/>
              <a:latin typeface="ALFABET98" panose="00000400000000000000" pitchFamily="2" charset="0"/>
            </a:endParaRPr>
          </a:p>
        </p:txBody>
      </p:sp>
      <p:sp>
        <p:nvSpPr>
          <p:cNvPr id="22" name="Dikdörtgen 21"/>
          <p:cNvSpPr/>
          <p:nvPr/>
        </p:nvSpPr>
        <p:spPr>
          <a:xfrm>
            <a:off x="1585435" y="2937387"/>
            <a:ext cx="752624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tr-TR" sz="4400" b="1" dirty="0">
                <a:ln w="50800"/>
                <a:latin typeface="ALFABET98" panose="00000400000000000000" pitchFamily="2" charset="0"/>
              </a:rPr>
              <a:t>3</a:t>
            </a:r>
            <a:endParaRPr lang="tr-TR" sz="4400" b="1" cap="none" spc="0" dirty="0">
              <a:ln w="50800"/>
              <a:solidFill>
                <a:schemeClr val="bg1">
                  <a:shade val="50000"/>
                </a:schemeClr>
              </a:solidFill>
              <a:effectLst/>
              <a:latin typeface="ALFABET98" panose="00000400000000000000" pitchFamily="2" charset="0"/>
            </a:endParaRPr>
          </a:p>
        </p:txBody>
      </p:sp>
      <p:sp>
        <p:nvSpPr>
          <p:cNvPr id="23" name="Dikdörtgen 22"/>
          <p:cNvSpPr/>
          <p:nvPr/>
        </p:nvSpPr>
        <p:spPr>
          <a:xfrm>
            <a:off x="1585435" y="3678765"/>
            <a:ext cx="94107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tr-TR" sz="4400" b="1" dirty="0">
                <a:ln w="50800">
                  <a:solidFill>
                    <a:srgbClr val="FFFF00"/>
                  </a:solidFill>
                </a:ln>
                <a:latin typeface="ALFABET98" panose="00000400000000000000" pitchFamily="2" charset="0"/>
              </a:rPr>
              <a:t>3</a:t>
            </a:r>
            <a:endParaRPr lang="tr-TR" sz="4400" b="1" cap="none" spc="0" dirty="0">
              <a:ln w="50800">
                <a:solidFill>
                  <a:srgbClr val="FFFF00"/>
                </a:solidFill>
              </a:ln>
              <a:solidFill>
                <a:schemeClr val="bg1">
                  <a:shade val="50000"/>
                </a:schemeClr>
              </a:solidFill>
              <a:effectLst/>
              <a:latin typeface="ALFABET98" panose="00000400000000000000" pitchFamily="2" charset="0"/>
            </a:endParaRPr>
          </a:p>
        </p:txBody>
      </p:sp>
      <p:sp>
        <p:nvSpPr>
          <p:cNvPr id="24" name="Dikdörtgen 23"/>
          <p:cNvSpPr/>
          <p:nvPr/>
        </p:nvSpPr>
        <p:spPr>
          <a:xfrm>
            <a:off x="604507" y="3544184"/>
            <a:ext cx="752624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tr-TR" sz="4400" b="1" dirty="0">
                <a:ln w="50800"/>
                <a:latin typeface="ALFABET98" panose="00000400000000000000" pitchFamily="2" charset="0"/>
              </a:rPr>
              <a:t>9</a:t>
            </a:r>
            <a:endParaRPr lang="tr-TR" sz="4400" b="1" cap="none" spc="0" dirty="0">
              <a:ln w="50800"/>
              <a:solidFill>
                <a:schemeClr val="bg1">
                  <a:shade val="50000"/>
                </a:schemeClr>
              </a:solidFill>
              <a:effectLst/>
              <a:latin typeface="ALFABET98" panose="00000400000000000000" pitchFamily="2" charset="0"/>
            </a:endParaRPr>
          </a:p>
        </p:txBody>
      </p:sp>
      <p:sp>
        <p:nvSpPr>
          <p:cNvPr id="29" name="Dikdörtgen 28"/>
          <p:cNvSpPr/>
          <p:nvPr/>
        </p:nvSpPr>
        <p:spPr>
          <a:xfrm>
            <a:off x="566911" y="4313625"/>
            <a:ext cx="752624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tr-TR" sz="4400" b="1" dirty="0">
                <a:ln w="50800"/>
                <a:latin typeface="ALFABET98" panose="00000400000000000000" pitchFamily="2" charset="0"/>
              </a:rPr>
              <a:t>0</a:t>
            </a:r>
            <a:endParaRPr lang="tr-TR" sz="4400" b="1" cap="none" spc="0" dirty="0">
              <a:ln w="50800"/>
              <a:solidFill>
                <a:schemeClr val="bg1">
                  <a:shade val="50000"/>
                </a:schemeClr>
              </a:solidFill>
              <a:effectLst/>
              <a:latin typeface="ALFABET98" panose="00000400000000000000" pitchFamily="2" charset="0"/>
            </a:endParaRPr>
          </a:p>
        </p:txBody>
      </p:sp>
      <p:cxnSp>
        <p:nvCxnSpPr>
          <p:cNvPr id="31" name="Düz Ok Bağlayıcısı 30"/>
          <p:cNvCxnSpPr/>
          <p:nvPr/>
        </p:nvCxnSpPr>
        <p:spPr>
          <a:xfrm>
            <a:off x="2150195" y="4064691"/>
            <a:ext cx="1523080" cy="0"/>
          </a:xfrm>
          <a:prstGeom prst="straightConnector1">
            <a:avLst/>
          </a:prstGeom>
          <a:ln w="28575"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Dikdörtgen 33"/>
          <p:cNvSpPr/>
          <p:nvPr/>
        </p:nvSpPr>
        <p:spPr>
          <a:xfrm>
            <a:off x="3708082" y="3679971"/>
            <a:ext cx="94107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tr-TR" sz="4400" b="1" dirty="0">
                <a:ln w="50800">
                  <a:solidFill>
                    <a:srgbClr val="FFFF00"/>
                  </a:solidFill>
                </a:ln>
                <a:latin typeface="ALFABET98" panose="00000400000000000000" pitchFamily="2" charset="0"/>
              </a:rPr>
              <a:t>3</a:t>
            </a:r>
            <a:endParaRPr lang="tr-TR" sz="4400" b="1" cap="none" spc="0" dirty="0">
              <a:ln w="50800">
                <a:solidFill>
                  <a:srgbClr val="FFFF00"/>
                </a:solidFill>
              </a:ln>
              <a:solidFill>
                <a:schemeClr val="bg1">
                  <a:shade val="50000"/>
                </a:schemeClr>
              </a:solidFill>
              <a:effectLst/>
              <a:latin typeface="ALFABET98" panose="00000400000000000000" pitchFamily="2" charset="0"/>
            </a:endParaRPr>
          </a:p>
        </p:txBody>
      </p:sp>
      <p:sp>
        <p:nvSpPr>
          <p:cNvPr id="35" name="Dikdörtgen 34"/>
          <p:cNvSpPr/>
          <p:nvPr/>
        </p:nvSpPr>
        <p:spPr>
          <a:xfrm>
            <a:off x="4134259" y="3679965"/>
            <a:ext cx="94107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tr-TR" sz="4400" b="1" dirty="0">
                <a:ln w="50800">
                  <a:solidFill>
                    <a:srgbClr val="FFFF00"/>
                  </a:solidFill>
                </a:ln>
                <a:latin typeface="ALFABET98" panose="00000400000000000000" pitchFamily="2" charset="0"/>
              </a:rPr>
              <a:t>x</a:t>
            </a:r>
            <a:endParaRPr lang="tr-TR" sz="4400" b="1" cap="none" spc="0" dirty="0">
              <a:ln w="50800">
                <a:solidFill>
                  <a:srgbClr val="FFFF00"/>
                </a:solidFill>
              </a:ln>
              <a:solidFill>
                <a:schemeClr val="bg1">
                  <a:shade val="50000"/>
                </a:schemeClr>
              </a:solidFill>
              <a:effectLst/>
              <a:latin typeface="ALFABET98" panose="00000400000000000000" pitchFamily="2" charset="0"/>
            </a:endParaRPr>
          </a:p>
        </p:txBody>
      </p:sp>
      <p:sp>
        <p:nvSpPr>
          <p:cNvPr id="37" name="Dikdörtgen 36"/>
          <p:cNvSpPr/>
          <p:nvPr/>
        </p:nvSpPr>
        <p:spPr>
          <a:xfrm>
            <a:off x="4963580" y="3679967"/>
            <a:ext cx="94107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tr-TR" sz="4400" b="1" dirty="0">
                <a:ln w="50800">
                  <a:solidFill>
                    <a:srgbClr val="FFFF00"/>
                  </a:solidFill>
                </a:ln>
                <a:latin typeface="ALFABET98" panose="00000400000000000000" pitchFamily="2" charset="0"/>
              </a:rPr>
              <a:t>=</a:t>
            </a:r>
            <a:endParaRPr lang="tr-TR" sz="4400" b="1" cap="none" spc="0" dirty="0">
              <a:ln w="50800">
                <a:solidFill>
                  <a:srgbClr val="FFFF00"/>
                </a:solidFill>
              </a:ln>
              <a:solidFill>
                <a:schemeClr val="bg1">
                  <a:shade val="50000"/>
                </a:schemeClr>
              </a:solidFill>
              <a:effectLst/>
              <a:latin typeface="ALFABET98" panose="00000400000000000000" pitchFamily="2" charset="0"/>
            </a:endParaRPr>
          </a:p>
        </p:txBody>
      </p:sp>
      <p:sp>
        <p:nvSpPr>
          <p:cNvPr id="38" name="Dikdörtgen 37"/>
          <p:cNvSpPr/>
          <p:nvPr/>
        </p:nvSpPr>
        <p:spPr>
          <a:xfrm>
            <a:off x="5434116" y="3679971"/>
            <a:ext cx="941072" cy="769441"/>
          </a:xfrm>
          <a:prstGeom prst="rect">
            <a:avLst/>
          </a:prstGeom>
          <a:solidFill>
            <a:srgbClr val="0070C0"/>
          </a:solidFill>
        </p:spPr>
        <p:txBody>
          <a:bodyPr wrap="squar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tr-TR" sz="4400" b="1" cap="none" spc="0" dirty="0">
                <a:ln w="50800">
                  <a:solidFill>
                    <a:srgbClr val="FFFF00"/>
                  </a:solidFill>
                </a:ln>
                <a:solidFill>
                  <a:srgbClr val="FFC000"/>
                </a:solidFill>
                <a:effectLst/>
                <a:latin typeface="ALFABET98" panose="00000400000000000000" pitchFamily="2" charset="0"/>
              </a:rPr>
              <a:t>3</a:t>
            </a:r>
          </a:p>
        </p:txBody>
      </p:sp>
      <p:sp>
        <p:nvSpPr>
          <p:cNvPr id="39" name="Dikdörtgen 38"/>
          <p:cNvSpPr/>
          <p:nvPr/>
        </p:nvSpPr>
        <p:spPr>
          <a:xfrm>
            <a:off x="4544529" y="3679966"/>
            <a:ext cx="752624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tr-TR" sz="4400" b="1" dirty="0">
                <a:ln w="50800"/>
                <a:latin typeface="ALFABET98" panose="00000400000000000000" pitchFamily="2" charset="0"/>
              </a:rPr>
              <a:t>1</a:t>
            </a:r>
            <a:endParaRPr lang="tr-TR" sz="4400" b="1" cap="none" spc="0" dirty="0">
              <a:ln w="50800"/>
              <a:solidFill>
                <a:schemeClr val="bg1">
                  <a:shade val="50000"/>
                </a:schemeClr>
              </a:solidFill>
              <a:effectLst/>
              <a:latin typeface="ALFABET98" panose="00000400000000000000" pitchFamily="2" charset="0"/>
            </a:endParaRPr>
          </a:p>
        </p:txBody>
      </p:sp>
      <p:cxnSp>
        <p:nvCxnSpPr>
          <p:cNvPr id="40" name="Düz Ok Bağlayıcısı 39"/>
          <p:cNvCxnSpPr/>
          <p:nvPr/>
        </p:nvCxnSpPr>
        <p:spPr>
          <a:xfrm flipH="1">
            <a:off x="2150195" y="2132856"/>
            <a:ext cx="1878754" cy="881535"/>
          </a:xfrm>
          <a:prstGeom prst="straightConnector1">
            <a:avLst/>
          </a:prstGeom>
          <a:ln w="28575"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Düz Ok Bağlayıcısı 40"/>
          <p:cNvCxnSpPr/>
          <p:nvPr/>
        </p:nvCxnSpPr>
        <p:spPr>
          <a:xfrm>
            <a:off x="896358" y="1896046"/>
            <a:ext cx="0" cy="1014483"/>
          </a:xfrm>
          <a:prstGeom prst="straightConnector1">
            <a:avLst/>
          </a:prstGeom>
          <a:ln w="28575"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Serbest Form 55"/>
          <p:cNvSpPr/>
          <p:nvPr/>
        </p:nvSpPr>
        <p:spPr>
          <a:xfrm>
            <a:off x="4557713" y="471097"/>
            <a:ext cx="3748125" cy="2972191"/>
          </a:xfrm>
          <a:custGeom>
            <a:avLst/>
            <a:gdLst>
              <a:gd name="connsiteX0" fmla="*/ 0 w 3748125"/>
              <a:gd name="connsiteY0" fmla="*/ 429016 h 2972191"/>
              <a:gd name="connsiteX1" fmla="*/ 1071562 w 3748125"/>
              <a:gd name="connsiteY1" fmla="*/ 228991 h 2972191"/>
              <a:gd name="connsiteX2" fmla="*/ 2643187 w 3748125"/>
              <a:gd name="connsiteY2" fmla="*/ 391 h 2972191"/>
              <a:gd name="connsiteX3" fmla="*/ 3614737 w 3748125"/>
              <a:gd name="connsiteY3" fmla="*/ 286141 h 2972191"/>
              <a:gd name="connsiteX4" fmla="*/ 3700462 w 3748125"/>
              <a:gd name="connsiteY4" fmla="*/ 1143391 h 2972191"/>
              <a:gd name="connsiteX5" fmla="*/ 3700462 w 3748125"/>
              <a:gd name="connsiteY5" fmla="*/ 1943491 h 2972191"/>
              <a:gd name="connsiteX6" fmla="*/ 3643312 w 3748125"/>
              <a:gd name="connsiteY6" fmla="*/ 2329253 h 2972191"/>
              <a:gd name="connsiteX7" fmla="*/ 2486025 w 3748125"/>
              <a:gd name="connsiteY7" fmla="*/ 2429266 h 2972191"/>
              <a:gd name="connsiteX8" fmla="*/ 1257300 w 3748125"/>
              <a:gd name="connsiteY8" fmla="*/ 2486416 h 2972191"/>
              <a:gd name="connsiteX9" fmla="*/ 400050 w 3748125"/>
              <a:gd name="connsiteY9" fmla="*/ 2500703 h 2972191"/>
              <a:gd name="connsiteX10" fmla="*/ 214312 w 3748125"/>
              <a:gd name="connsiteY10" fmla="*/ 2972191 h 29721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748125" h="2972191">
                <a:moveTo>
                  <a:pt x="0" y="429016"/>
                </a:moveTo>
                <a:cubicBezTo>
                  <a:pt x="315515" y="364722"/>
                  <a:pt x="631031" y="300428"/>
                  <a:pt x="1071562" y="228991"/>
                </a:cubicBezTo>
                <a:cubicBezTo>
                  <a:pt x="1512093" y="157553"/>
                  <a:pt x="2219325" y="-9134"/>
                  <a:pt x="2643187" y="391"/>
                </a:cubicBezTo>
                <a:cubicBezTo>
                  <a:pt x="3067049" y="9916"/>
                  <a:pt x="3438524" y="95641"/>
                  <a:pt x="3614737" y="286141"/>
                </a:cubicBezTo>
                <a:cubicBezTo>
                  <a:pt x="3790950" y="476641"/>
                  <a:pt x="3686175" y="867166"/>
                  <a:pt x="3700462" y="1143391"/>
                </a:cubicBezTo>
                <a:cubicBezTo>
                  <a:pt x="3714749" y="1419616"/>
                  <a:pt x="3709987" y="1745847"/>
                  <a:pt x="3700462" y="1943491"/>
                </a:cubicBezTo>
                <a:cubicBezTo>
                  <a:pt x="3690937" y="2141135"/>
                  <a:pt x="3845718" y="2248291"/>
                  <a:pt x="3643312" y="2329253"/>
                </a:cubicBezTo>
                <a:cubicBezTo>
                  <a:pt x="3440906" y="2410216"/>
                  <a:pt x="2883694" y="2403072"/>
                  <a:pt x="2486025" y="2429266"/>
                </a:cubicBezTo>
                <a:cubicBezTo>
                  <a:pt x="2088356" y="2455460"/>
                  <a:pt x="1604962" y="2474510"/>
                  <a:pt x="1257300" y="2486416"/>
                </a:cubicBezTo>
                <a:cubicBezTo>
                  <a:pt x="909638" y="2498322"/>
                  <a:pt x="573881" y="2419741"/>
                  <a:pt x="400050" y="2500703"/>
                </a:cubicBezTo>
                <a:cubicBezTo>
                  <a:pt x="226219" y="2581665"/>
                  <a:pt x="220265" y="2776928"/>
                  <a:pt x="214312" y="2972191"/>
                </a:cubicBezTo>
              </a:path>
            </a:pathLst>
          </a:cu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58" name="Düz Ok Bağlayıcısı 57"/>
          <p:cNvCxnSpPr/>
          <p:nvPr/>
        </p:nvCxnSpPr>
        <p:spPr>
          <a:xfrm>
            <a:off x="4788024" y="3198158"/>
            <a:ext cx="0" cy="384721"/>
          </a:xfrm>
          <a:prstGeom prst="straightConnector1">
            <a:avLst/>
          </a:prstGeom>
          <a:ln w="3810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5" name="Picture 7" descr="anne gifleri ile ilgili görsel sonucu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554463" y="3390519"/>
            <a:ext cx="2162569" cy="1937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7776649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22" grpId="0"/>
      <p:bldP spid="23" grpId="0"/>
      <p:bldP spid="24" grpId="0"/>
      <p:bldP spid="29" grpId="0"/>
      <p:bldP spid="34" grpId="0"/>
      <p:bldP spid="35" grpId="0"/>
      <p:bldP spid="37" grpId="0"/>
      <p:bldP spid="38" grpId="0" animBg="1"/>
      <p:bldP spid="39" grpId="0"/>
      <p:bldP spid="5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2223" y="4071781"/>
            <a:ext cx="1171724" cy="3728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7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5583" y="3041248"/>
            <a:ext cx="991508" cy="1120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Dikdörtgen 2"/>
          <p:cNvSpPr/>
          <p:nvPr/>
        </p:nvSpPr>
        <p:spPr>
          <a:xfrm>
            <a:off x="872176" y="999573"/>
            <a:ext cx="7999941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tr-TR" sz="5400" b="1" dirty="0">
                <a:ln w="50800"/>
                <a:latin typeface="Arial" panose="020B0604020202020204" pitchFamily="34" charset="0"/>
                <a:cs typeface="Arial" panose="020B0604020202020204" pitchFamily="34" charset="0"/>
              </a:rPr>
              <a:t>10</a:t>
            </a:r>
            <a:r>
              <a:rPr lang="tr-TR" sz="5400" b="1" dirty="0">
                <a:ln w="50800"/>
                <a:latin typeface="ALFABET98" panose="00000400000000000000" pitchFamily="2" charset="0"/>
              </a:rPr>
              <a:t> </a:t>
            </a:r>
            <a:r>
              <a:rPr lang="tr-TR" sz="5400" b="1" dirty="0">
                <a:ln w="50800"/>
                <a:solidFill>
                  <a:srgbClr val="FFFF00"/>
                </a:solidFill>
                <a:latin typeface="ALFABET98" panose="00000400000000000000" pitchFamily="2" charset="0"/>
              </a:rPr>
              <a:t>muzun</a:t>
            </a:r>
            <a:r>
              <a:rPr lang="tr-TR" sz="5400" b="1" cap="none" spc="0" dirty="0">
                <a:ln w="50800"/>
                <a:solidFill>
                  <a:srgbClr val="FFFF00"/>
                </a:solidFill>
                <a:effectLst/>
                <a:latin typeface="ALFABET98" panose="00000400000000000000" pitchFamily="2" charset="0"/>
              </a:rPr>
              <a:t>       bulalım.</a:t>
            </a:r>
            <a:endParaRPr lang="tr-TR" sz="5400" b="1" cap="none" spc="0" dirty="0">
              <a:ln w="50800"/>
              <a:solidFill>
                <a:schemeClr val="bg1">
                  <a:shade val="50000"/>
                </a:schemeClr>
              </a:solidFill>
              <a:effectLst/>
              <a:latin typeface="ALFABET98" panose="00000400000000000000" pitchFamily="2" charset="0"/>
            </a:endParaRPr>
          </a:p>
        </p:txBody>
      </p:sp>
      <p:sp>
        <p:nvSpPr>
          <p:cNvPr id="4" name="Text Box 43"/>
          <p:cNvSpPr txBox="1">
            <a:spLocks noChangeArrowheads="1"/>
          </p:cNvSpPr>
          <p:nvPr/>
        </p:nvSpPr>
        <p:spPr bwMode="auto">
          <a:xfrm>
            <a:off x="4307401" y="706233"/>
            <a:ext cx="91440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r-TR" sz="4800" b="1" dirty="0">
                <a:latin typeface="ALFABET98" panose="00000400000000000000" pitchFamily="2" charset="0"/>
              </a:rPr>
              <a:t>1</a:t>
            </a:r>
          </a:p>
        </p:txBody>
      </p:sp>
      <p:cxnSp>
        <p:nvCxnSpPr>
          <p:cNvPr id="5" name="AutoShape 5"/>
          <p:cNvCxnSpPr>
            <a:cxnSpLocks noChangeShapeType="1"/>
          </p:cNvCxnSpPr>
          <p:nvPr/>
        </p:nvCxnSpPr>
        <p:spPr bwMode="auto">
          <a:xfrm>
            <a:off x="4238774" y="1489749"/>
            <a:ext cx="939024" cy="4470"/>
          </a:xfrm>
          <a:prstGeom prst="straightConnector1">
            <a:avLst/>
          </a:prstGeom>
          <a:noFill/>
          <a:ln w="76200">
            <a:solidFill>
              <a:srgbClr val="FFFF00"/>
            </a:solidFill>
            <a:round/>
            <a:headEnd/>
            <a:tailEnd/>
          </a:ln>
        </p:spPr>
      </p:cxnSp>
      <p:sp>
        <p:nvSpPr>
          <p:cNvPr id="6" name="Text Box 43"/>
          <p:cNvSpPr txBox="1">
            <a:spLocks noChangeArrowheads="1"/>
          </p:cNvSpPr>
          <p:nvPr/>
        </p:nvSpPr>
        <p:spPr bwMode="auto">
          <a:xfrm>
            <a:off x="4289658" y="1612512"/>
            <a:ext cx="91440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r-TR" sz="4800" b="1" dirty="0">
                <a:latin typeface="ALFABET98" panose="00000400000000000000" pitchFamily="2" charset="0"/>
              </a:rPr>
              <a:t>5</a:t>
            </a:r>
          </a:p>
        </p:txBody>
      </p:sp>
      <p:sp>
        <p:nvSpPr>
          <p:cNvPr id="11" name="Dikdörtgen 10"/>
          <p:cNvSpPr/>
          <p:nvPr/>
        </p:nvSpPr>
        <p:spPr>
          <a:xfrm>
            <a:off x="673988" y="2937386"/>
            <a:ext cx="961595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tr-TR" sz="4400" b="1" dirty="0">
                <a:ln w="50800"/>
                <a:latin typeface="Arial" panose="020B0604020202020204" pitchFamily="34" charset="0"/>
                <a:cs typeface="Arial" panose="020B0604020202020204" pitchFamily="34" charset="0"/>
              </a:rPr>
              <a:t>10</a:t>
            </a:r>
            <a:endParaRPr lang="tr-TR" sz="4400" b="1" cap="none" spc="0" dirty="0">
              <a:ln w="50800"/>
              <a:solidFill>
                <a:schemeClr val="bg1">
                  <a:shade val="50000"/>
                </a:schemeClr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Dikdörtgen 21"/>
          <p:cNvSpPr/>
          <p:nvPr/>
        </p:nvSpPr>
        <p:spPr>
          <a:xfrm>
            <a:off x="1863887" y="2964244"/>
            <a:ext cx="752624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tr-TR" sz="4400" b="1" dirty="0">
                <a:ln w="50800"/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  <a:endParaRPr lang="tr-TR" sz="4400" b="1" cap="none" spc="0" dirty="0">
              <a:ln w="50800"/>
              <a:solidFill>
                <a:schemeClr val="bg1">
                  <a:shade val="50000"/>
                </a:schemeClr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Dikdörtgen 22"/>
          <p:cNvSpPr/>
          <p:nvPr/>
        </p:nvSpPr>
        <p:spPr>
          <a:xfrm>
            <a:off x="1863887" y="3609736"/>
            <a:ext cx="94107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tr-TR" sz="4400" b="1" dirty="0">
                <a:ln w="50800">
                  <a:solidFill>
                    <a:srgbClr val="FFFF00"/>
                  </a:solidFill>
                </a:ln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endParaRPr lang="tr-TR" sz="4400" b="1" cap="none" spc="0" dirty="0">
              <a:ln w="50800">
                <a:solidFill>
                  <a:srgbClr val="FFFF00"/>
                </a:solidFill>
              </a:ln>
              <a:solidFill>
                <a:schemeClr val="bg1">
                  <a:shade val="50000"/>
                </a:schemeClr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Dikdörtgen 23"/>
          <p:cNvSpPr/>
          <p:nvPr/>
        </p:nvSpPr>
        <p:spPr>
          <a:xfrm>
            <a:off x="673988" y="3571041"/>
            <a:ext cx="961595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tr-TR" sz="4400" b="1" dirty="0">
                <a:ln w="50800"/>
                <a:latin typeface="Arial" panose="020B0604020202020204" pitchFamily="34" charset="0"/>
                <a:cs typeface="Arial" panose="020B0604020202020204" pitchFamily="34" charset="0"/>
              </a:rPr>
              <a:t>10</a:t>
            </a:r>
            <a:endParaRPr lang="tr-TR" sz="4400" b="1" cap="none" spc="0" dirty="0">
              <a:ln w="50800"/>
              <a:solidFill>
                <a:schemeClr val="bg1">
                  <a:shade val="50000"/>
                </a:schemeClr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" name="Dikdörtgen 28"/>
          <p:cNvSpPr/>
          <p:nvPr/>
        </p:nvSpPr>
        <p:spPr>
          <a:xfrm>
            <a:off x="673988" y="4340482"/>
            <a:ext cx="923999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tr-TR" sz="4400" b="1" dirty="0">
                <a:ln w="50800"/>
                <a:latin typeface="Arial" panose="020B0604020202020204" pitchFamily="34" charset="0"/>
                <a:cs typeface="Arial" panose="020B0604020202020204" pitchFamily="34" charset="0"/>
              </a:rPr>
              <a:t>00</a:t>
            </a:r>
            <a:endParaRPr lang="tr-TR" sz="4400" b="1" cap="none" spc="0" dirty="0">
              <a:ln w="50800"/>
              <a:solidFill>
                <a:schemeClr val="bg1">
                  <a:shade val="50000"/>
                </a:schemeClr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31" name="Düz Ok Bağlayıcısı 30"/>
          <p:cNvCxnSpPr/>
          <p:nvPr/>
        </p:nvCxnSpPr>
        <p:spPr>
          <a:xfrm>
            <a:off x="2428647" y="4091548"/>
            <a:ext cx="1523080" cy="0"/>
          </a:xfrm>
          <a:prstGeom prst="straightConnector1">
            <a:avLst/>
          </a:prstGeom>
          <a:ln w="28575"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Dikdörtgen 33"/>
          <p:cNvSpPr/>
          <p:nvPr/>
        </p:nvSpPr>
        <p:spPr>
          <a:xfrm>
            <a:off x="3986534" y="3706828"/>
            <a:ext cx="94107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tr-TR" sz="4400" b="1" dirty="0">
                <a:ln w="50800">
                  <a:solidFill>
                    <a:srgbClr val="FFFF00"/>
                  </a:solidFill>
                </a:ln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endParaRPr lang="tr-TR" sz="4400" b="1" cap="none" spc="0" dirty="0">
              <a:ln w="50800">
                <a:solidFill>
                  <a:srgbClr val="FFFF00"/>
                </a:solidFill>
              </a:ln>
              <a:solidFill>
                <a:schemeClr val="bg1">
                  <a:shade val="50000"/>
                </a:schemeClr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5" name="Dikdörtgen 34"/>
          <p:cNvSpPr/>
          <p:nvPr/>
        </p:nvSpPr>
        <p:spPr>
          <a:xfrm>
            <a:off x="4412711" y="3706822"/>
            <a:ext cx="94107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tr-TR" sz="4400" b="1" dirty="0">
                <a:ln w="50800">
                  <a:solidFill>
                    <a:srgbClr val="FFFF00"/>
                  </a:solidFill>
                </a:ln>
                <a:latin typeface="Arial" panose="020B0604020202020204" pitchFamily="34" charset="0"/>
                <a:cs typeface="Arial" panose="020B0604020202020204" pitchFamily="34" charset="0"/>
              </a:rPr>
              <a:t>x</a:t>
            </a:r>
            <a:endParaRPr lang="tr-TR" sz="4400" b="1" cap="none" spc="0" dirty="0">
              <a:ln w="50800">
                <a:solidFill>
                  <a:srgbClr val="FFFF00"/>
                </a:solidFill>
              </a:ln>
              <a:solidFill>
                <a:schemeClr val="bg1">
                  <a:shade val="50000"/>
                </a:schemeClr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7" name="Dikdörtgen 36"/>
          <p:cNvSpPr/>
          <p:nvPr/>
        </p:nvSpPr>
        <p:spPr>
          <a:xfrm>
            <a:off x="5242032" y="3706824"/>
            <a:ext cx="94107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tr-TR" sz="4400" b="1" dirty="0">
                <a:ln w="50800">
                  <a:solidFill>
                    <a:srgbClr val="FFFF00"/>
                  </a:solidFill>
                </a:ln>
                <a:latin typeface="Arial" panose="020B0604020202020204" pitchFamily="34" charset="0"/>
                <a:cs typeface="Arial" panose="020B0604020202020204" pitchFamily="34" charset="0"/>
              </a:rPr>
              <a:t>=</a:t>
            </a:r>
            <a:endParaRPr lang="tr-TR" sz="4400" b="1" cap="none" spc="0" dirty="0">
              <a:ln w="50800">
                <a:solidFill>
                  <a:srgbClr val="FFFF00"/>
                </a:solidFill>
              </a:ln>
              <a:solidFill>
                <a:schemeClr val="bg1">
                  <a:shade val="50000"/>
                </a:schemeClr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8" name="Dikdörtgen 37"/>
          <p:cNvSpPr/>
          <p:nvPr/>
        </p:nvSpPr>
        <p:spPr>
          <a:xfrm>
            <a:off x="5712568" y="3706828"/>
            <a:ext cx="941072" cy="769441"/>
          </a:xfrm>
          <a:prstGeom prst="rect">
            <a:avLst/>
          </a:prstGeom>
          <a:solidFill>
            <a:srgbClr val="0070C0"/>
          </a:solidFill>
        </p:spPr>
        <p:txBody>
          <a:bodyPr wrap="squar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tr-TR" sz="4400" b="1" cap="none" spc="0" dirty="0">
                <a:ln w="50800">
                  <a:solidFill>
                    <a:srgbClr val="FFFF00"/>
                  </a:solidFill>
                </a:ln>
                <a:solidFill>
                  <a:srgbClr val="FFC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</a:p>
        </p:txBody>
      </p:sp>
      <p:sp>
        <p:nvSpPr>
          <p:cNvPr id="39" name="Dikdörtgen 38"/>
          <p:cNvSpPr/>
          <p:nvPr/>
        </p:nvSpPr>
        <p:spPr>
          <a:xfrm>
            <a:off x="4822981" y="3706823"/>
            <a:ext cx="752624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tr-TR" sz="4400" b="1" dirty="0">
                <a:ln w="50800"/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endParaRPr lang="tr-TR" sz="4400" b="1" cap="none" spc="0" dirty="0">
              <a:ln w="50800"/>
              <a:solidFill>
                <a:schemeClr val="bg1">
                  <a:shade val="50000"/>
                </a:schemeClr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40" name="Düz Ok Bağlayıcısı 39"/>
          <p:cNvCxnSpPr/>
          <p:nvPr/>
        </p:nvCxnSpPr>
        <p:spPr>
          <a:xfrm flipH="1">
            <a:off x="2428647" y="2159713"/>
            <a:ext cx="1878754" cy="881535"/>
          </a:xfrm>
          <a:prstGeom prst="straightConnector1">
            <a:avLst/>
          </a:prstGeom>
          <a:ln w="28575"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Düz Ok Bağlayıcısı 40"/>
          <p:cNvCxnSpPr/>
          <p:nvPr/>
        </p:nvCxnSpPr>
        <p:spPr>
          <a:xfrm>
            <a:off x="1174810" y="1922903"/>
            <a:ext cx="0" cy="1014483"/>
          </a:xfrm>
          <a:prstGeom prst="straightConnector1">
            <a:avLst/>
          </a:prstGeom>
          <a:ln w="28575"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Serbest Form 55"/>
          <p:cNvSpPr/>
          <p:nvPr/>
        </p:nvSpPr>
        <p:spPr>
          <a:xfrm>
            <a:off x="4836165" y="497954"/>
            <a:ext cx="3748125" cy="2972191"/>
          </a:xfrm>
          <a:custGeom>
            <a:avLst/>
            <a:gdLst>
              <a:gd name="connsiteX0" fmla="*/ 0 w 3748125"/>
              <a:gd name="connsiteY0" fmla="*/ 429016 h 2972191"/>
              <a:gd name="connsiteX1" fmla="*/ 1071562 w 3748125"/>
              <a:gd name="connsiteY1" fmla="*/ 228991 h 2972191"/>
              <a:gd name="connsiteX2" fmla="*/ 2643187 w 3748125"/>
              <a:gd name="connsiteY2" fmla="*/ 391 h 2972191"/>
              <a:gd name="connsiteX3" fmla="*/ 3614737 w 3748125"/>
              <a:gd name="connsiteY3" fmla="*/ 286141 h 2972191"/>
              <a:gd name="connsiteX4" fmla="*/ 3700462 w 3748125"/>
              <a:gd name="connsiteY4" fmla="*/ 1143391 h 2972191"/>
              <a:gd name="connsiteX5" fmla="*/ 3700462 w 3748125"/>
              <a:gd name="connsiteY5" fmla="*/ 1943491 h 2972191"/>
              <a:gd name="connsiteX6" fmla="*/ 3643312 w 3748125"/>
              <a:gd name="connsiteY6" fmla="*/ 2329253 h 2972191"/>
              <a:gd name="connsiteX7" fmla="*/ 2486025 w 3748125"/>
              <a:gd name="connsiteY7" fmla="*/ 2429266 h 2972191"/>
              <a:gd name="connsiteX8" fmla="*/ 1257300 w 3748125"/>
              <a:gd name="connsiteY8" fmla="*/ 2486416 h 2972191"/>
              <a:gd name="connsiteX9" fmla="*/ 400050 w 3748125"/>
              <a:gd name="connsiteY9" fmla="*/ 2500703 h 2972191"/>
              <a:gd name="connsiteX10" fmla="*/ 214312 w 3748125"/>
              <a:gd name="connsiteY10" fmla="*/ 2972191 h 29721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748125" h="2972191">
                <a:moveTo>
                  <a:pt x="0" y="429016"/>
                </a:moveTo>
                <a:cubicBezTo>
                  <a:pt x="315515" y="364722"/>
                  <a:pt x="631031" y="300428"/>
                  <a:pt x="1071562" y="228991"/>
                </a:cubicBezTo>
                <a:cubicBezTo>
                  <a:pt x="1512093" y="157553"/>
                  <a:pt x="2219325" y="-9134"/>
                  <a:pt x="2643187" y="391"/>
                </a:cubicBezTo>
                <a:cubicBezTo>
                  <a:pt x="3067049" y="9916"/>
                  <a:pt x="3438524" y="95641"/>
                  <a:pt x="3614737" y="286141"/>
                </a:cubicBezTo>
                <a:cubicBezTo>
                  <a:pt x="3790950" y="476641"/>
                  <a:pt x="3686175" y="867166"/>
                  <a:pt x="3700462" y="1143391"/>
                </a:cubicBezTo>
                <a:cubicBezTo>
                  <a:pt x="3714749" y="1419616"/>
                  <a:pt x="3709987" y="1745847"/>
                  <a:pt x="3700462" y="1943491"/>
                </a:cubicBezTo>
                <a:cubicBezTo>
                  <a:pt x="3690937" y="2141135"/>
                  <a:pt x="3845718" y="2248291"/>
                  <a:pt x="3643312" y="2329253"/>
                </a:cubicBezTo>
                <a:cubicBezTo>
                  <a:pt x="3440906" y="2410216"/>
                  <a:pt x="2883694" y="2403072"/>
                  <a:pt x="2486025" y="2429266"/>
                </a:cubicBezTo>
                <a:cubicBezTo>
                  <a:pt x="2088356" y="2455460"/>
                  <a:pt x="1604962" y="2474510"/>
                  <a:pt x="1257300" y="2486416"/>
                </a:cubicBezTo>
                <a:cubicBezTo>
                  <a:pt x="909638" y="2498322"/>
                  <a:pt x="573881" y="2419741"/>
                  <a:pt x="400050" y="2500703"/>
                </a:cubicBezTo>
                <a:cubicBezTo>
                  <a:pt x="226219" y="2581665"/>
                  <a:pt x="220265" y="2776928"/>
                  <a:pt x="214312" y="2972191"/>
                </a:cubicBezTo>
              </a:path>
            </a:pathLst>
          </a:cu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58" name="Düz Ok Bağlayıcısı 57"/>
          <p:cNvCxnSpPr/>
          <p:nvPr/>
        </p:nvCxnSpPr>
        <p:spPr>
          <a:xfrm>
            <a:off x="5066476" y="3225015"/>
            <a:ext cx="0" cy="384721"/>
          </a:xfrm>
          <a:prstGeom prst="straightConnector1">
            <a:avLst/>
          </a:prstGeom>
          <a:ln w="3810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5" name="Picture 6" descr="http://www.catootjeskonijntjes.nl/image010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808454" y="3571041"/>
            <a:ext cx="1334940" cy="1401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3648033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22" grpId="0"/>
      <p:bldP spid="23" grpId="0"/>
      <p:bldP spid="24" grpId="0"/>
      <p:bldP spid="29" grpId="0"/>
      <p:bldP spid="34" grpId="0"/>
      <p:bldP spid="35" grpId="0"/>
      <p:bldP spid="37" grpId="0"/>
      <p:bldP spid="38" grpId="0" animBg="1"/>
      <p:bldP spid="39" grpId="0"/>
      <p:bldP spid="5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2223" y="4071781"/>
            <a:ext cx="1171724" cy="3728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7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5583" y="3041248"/>
            <a:ext cx="991508" cy="1120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Dikdörtgen 2"/>
          <p:cNvSpPr/>
          <p:nvPr/>
        </p:nvSpPr>
        <p:spPr>
          <a:xfrm>
            <a:off x="872176" y="999573"/>
            <a:ext cx="7999941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tr-TR" sz="5400" b="1" dirty="0">
                <a:ln w="50800"/>
                <a:latin typeface="Arial" panose="020B0604020202020204" pitchFamily="34" charset="0"/>
                <a:cs typeface="Arial" panose="020B0604020202020204" pitchFamily="34" charset="0"/>
              </a:rPr>
              <a:t>12</a:t>
            </a:r>
            <a:r>
              <a:rPr lang="tr-TR" sz="5400" b="1" dirty="0">
                <a:ln w="50800"/>
                <a:latin typeface="ALFABET98" panose="00000400000000000000" pitchFamily="2" charset="0"/>
              </a:rPr>
              <a:t> </a:t>
            </a:r>
            <a:r>
              <a:rPr lang="tr-TR" sz="5400" b="1" dirty="0">
                <a:ln w="50800"/>
                <a:solidFill>
                  <a:srgbClr val="FFFF00"/>
                </a:solidFill>
                <a:latin typeface="ALFABET98" panose="00000400000000000000" pitchFamily="2" charset="0"/>
              </a:rPr>
              <a:t>kalemin</a:t>
            </a:r>
            <a:r>
              <a:rPr lang="tr-TR" sz="5400" b="1" cap="none" spc="0" dirty="0">
                <a:ln w="50800"/>
                <a:solidFill>
                  <a:srgbClr val="FFFF00"/>
                </a:solidFill>
                <a:effectLst/>
                <a:latin typeface="ALFABET98" panose="00000400000000000000" pitchFamily="2" charset="0"/>
              </a:rPr>
              <a:t>       bulalım.</a:t>
            </a:r>
            <a:endParaRPr lang="tr-TR" sz="5400" b="1" cap="none" spc="0" dirty="0">
              <a:ln w="50800"/>
              <a:solidFill>
                <a:schemeClr val="bg1">
                  <a:shade val="50000"/>
                </a:schemeClr>
              </a:solidFill>
              <a:effectLst/>
              <a:latin typeface="ALFABET98" panose="00000400000000000000" pitchFamily="2" charset="0"/>
            </a:endParaRPr>
          </a:p>
        </p:txBody>
      </p:sp>
      <p:sp>
        <p:nvSpPr>
          <p:cNvPr id="4" name="Text Box 43"/>
          <p:cNvSpPr txBox="1">
            <a:spLocks noChangeArrowheads="1"/>
          </p:cNvSpPr>
          <p:nvPr/>
        </p:nvSpPr>
        <p:spPr bwMode="auto">
          <a:xfrm>
            <a:off x="4518273" y="711392"/>
            <a:ext cx="91440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r-TR" sz="4800" b="1" dirty="0">
                <a:latin typeface="ALFABET98" panose="00000400000000000000" pitchFamily="2" charset="0"/>
              </a:rPr>
              <a:t>1</a:t>
            </a:r>
          </a:p>
        </p:txBody>
      </p:sp>
      <p:cxnSp>
        <p:nvCxnSpPr>
          <p:cNvPr id="5" name="AutoShape 5"/>
          <p:cNvCxnSpPr>
            <a:cxnSpLocks noChangeShapeType="1"/>
          </p:cNvCxnSpPr>
          <p:nvPr/>
        </p:nvCxnSpPr>
        <p:spPr bwMode="auto">
          <a:xfrm>
            <a:off x="4449646" y="1494908"/>
            <a:ext cx="939024" cy="4470"/>
          </a:xfrm>
          <a:prstGeom prst="straightConnector1">
            <a:avLst/>
          </a:prstGeom>
          <a:noFill/>
          <a:ln w="76200">
            <a:solidFill>
              <a:srgbClr val="FFFF00"/>
            </a:solidFill>
            <a:round/>
            <a:headEnd/>
            <a:tailEnd/>
          </a:ln>
        </p:spPr>
      </p:cxnSp>
      <p:sp>
        <p:nvSpPr>
          <p:cNvPr id="6" name="Text Box 43"/>
          <p:cNvSpPr txBox="1">
            <a:spLocks noChangeArrowheads="1"/>
          </p:cNvSpPr>
          <p:nvPr/>
        </p:nvSpPr>
        <p:spPr bwMode="auto">
          <a:xfrm>
            <a:off x="4500530" y="1617671"/>
            <a:ext cx="91440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r-TR" sz="4800" b="1" dirty="0">
                <a:latin typeface="ALFABET98" panose="00000400000000000000" pitchFamily="2" charset="0"/>
              </a:rPr>
              <a:t>4</a:t>
            </a:r>
          </a:p>
        </p:txBody>
      </p:sp>
      <p:sp>
        <p:nvSpPr>
          <p:cNvPr id="11" name="Dikdörtgen 10"/>
          <p:cNvSpPr/>
          <p:nvPr/>
        </p:nvSpPr>
        <p:spPr>
          <a:xfrm>
            <a:off x="673988" y="2937386"/>
            <a:ext cx="961595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tr-TR" sz="4400" b="1" dirty="0">
                <a:ln w="50800"/>
                <a:latin typeface="Arial" panose="020B0604020202020204" pitchFamily="34" charset="0"/>
                <a:cs typeface="Arial" panose="020B0604020202020204" pitchFamily="34" charset="0"/>
              </a:rPr>
              <a:t>12</a:t>
            </a:r>
            <a:endParaRPr lang="tr-TR" sz="4400" b="1" cap="none" spc="0" dirty="0">
              <a:ln w="50800"/>
              <a:solidFill>
                <a:schemeClr val="bg1">
                  <a:shade val="50000"/>
                </a:schemeClr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Dikdörtgen 21"/>
          <p:cNvSpPr/>
          <p:nvPr/>
        </p:nvSpPr>
        <p:spPr>
          <a:xfrm>
            <a:off x="1863887" y="2964244"/>
            <a:ext cx="752624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tr-TR" sz="4400" b="1" dirty="0">
                <a:ln w="50800"/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  <a:endParaRPr lang="tr-TR" sz="4400" b="1" cap="none" spc="0" dirty="0">
              <a:ln w="50800"/>
              <a:solidFill>
                <a:schemeClr val="bg1">
                  <a:shade val="50000"/>
                </a:schemeClr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Dikdörtgen 22"/>
          <p:cNvSpPr/>
          <p:nvPr/>
        </p:nvSpPr>
        <p:spPr>
          <a:xfrm>
            <a:off x="1863887" y="3609736"/>
            <a:ext cx="94107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tr-TR" sz="4400" b="1" dirty="0">
                <a:ln w="50800">
                  <a:solidFill>
                    <a:srgbClr val="FFFF00"/>
                  </a:solidFill>
                </a:ln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endParaRPr lang="tr-TR" sz="4400" b="1" cap="none" spc="0" dirty="0">
              <a:ln w="50800">
                <a:solidFill>
                  <a:srgbClr val="FFFF00"/>
                </a:solidFill>
              </a:ln>
              <a:solidFill>
                <a:schemeClr val="bg1">
                  <a:shade val="50000"/>
                </a:schemeClr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Dikdörtgen 23"/>
          <p:cNvSpPr/>
          <p:nvPr/>
        </p:nvSpPr>
        <p:spPr>
          <a:xfrm>
            <a:off x="673988" y="3571041"/>
            <a:ext cx="961595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tr-TR" sz="4400" b="1" dirty="0">
                <a:ln w="50800"/>
                <a:latin typeface="Arial" panose="020B0604020202020204" pitchFamily="34" charset="0"/>
                <a:cs typeface="Arial" panose="020B0604020202020204" pitchFamily="34" charset="0"/>
              </a:rPr>
              <a:t>12</a:t>
            </a:r>
            <a:endParaRPr lang="tr-TR" sz="4400" b="1" cap="none" spc="0" dirty="0">
              <a:ln w="50800"/>
              <a:solidFill>
                <a:schemeClr val="bg1">
                  <a:shade val="50000"/>
                </a:schemeClr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" name="Dikdörtgen 28"/>
          <p:cNvSpPr/>
          <p:nvPr/>
        </p:nvSpPr>
        <p:spPr>
          <a:xfrm>
            <a:off x="673988" y="4340482"/>
            <a:ext cx="923999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tr-TR" sz="4400" b="1" dirty="0">
                <a:ln w="50800"/>
                <a:latin typeface="Arial" panose="020B0604020202020204" pitchFamily="34" charset="0"/>
                <a:cs typeface="Arial" panose="020B0604020202020204" pitchFamily="34" charset="0"/>
              </a:rPr>
              <a:t>00</a:t>
            </a:r>
            <a:endParaRPr lang="tr-TR" sz="4400" b="1" cap="none" spc="0" dirty="0">
              <a:ln w="50800"/>
              <a:solidFill>
                <a:schemeClr val="bg1">
                  <a:shade val="50000"/>
                </a:schemeClr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31" name="Düz Ok Bağlayıcısı 30"/>
          <p:cNvCxnSpPr/>
          <p:nvPr/>
        </p:nvCxnSpPr>
        <p:spPr>
          <a:xfrm>
            <a:off x="2428647" y="4091548"/>
            <a:ext cx="1523080" cy="0"/>
          </a:xfrm>
          <a:prstGeom prst="straightConnector1">
            <a:avLst/>
          </a:prstGeom>
          <a:ln w="28575"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Dikdörtgen 33"/>
          <p:cNvSpPr/>
          <p:nvPr/>
        </p:nvSpPr>
        <p:spPr>
          <a:xfrm>
            <a:off x="4153596" y="3693724"/>
            <a:ext cx="94107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tr-TR" sz="4400" b="1" cap="none" spc="0" dirty="0">
                <a:ln w="50800">
                  <a:solidFill>
                    <a:srgbClr val="FFFF00"/>
                  </a:solidFill>
                </a:ln>
                <a:solidFill>
                  <a:schemeClr val="bg1">
                    <a:shade val="50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</a:p>
        </p:txBody>
      </p:sp>
      <p:sp>
        <p:nvSpPr>
          <p:cNvPr id="35" name="Dikdörtgen 34"/>
          <p:cNvSpPr/>
          <p:nvPr/>
        </p:nvSpPr>
        <p:spPr>
          <a:xfrm>
            <a:off x="4579773" y="3693718"/>
            <a:ext cx="94107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tr-TR" sz="4400" b="1" dirty="0">
                <a:ln w="50800">
                  <a:solidFill>
                    <a:srgbClr val="FFFF00"/>
                  </a:solidFill>
                </a:ln>
                <a:latin typeface="Arial" panose="020B0604020202020204" pitchFamily="34" charset="0"/>
                <a:cs typeface="Arial" panose="020B0604020202020204" pitchFamily="34" charset="0"/>
              </a:rPr>
              <a:t>x</a:t>
            </a:r>
            <a:endParaRPr lang="tr-TR" sz="4400" b="1" cap="none" spc="0" dirty="0">
              <a:ln w="50800">
                <a:solidFill>
                  <a:srgbClr val="FFFF00"/>
                </a:solidFill>
              </a:ln>
              <a:solidFill>
                <a:schemeClr val="bg1">
                  <a:shade val="50000"/>
                </a:schemeClr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7" name="Dikdörtgen 36"/>
          <p:cNvSpPr/>
          <p:nvPr/>
        </p:nvSpPr>
        <p:spPr>
          <a:xfrm>
            <a:off x="5409094" y="3693720"/>
            <a:ext cx="94107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tr-TR" sz="4400" b="1" dirty="0">
                <a:ln w="50800">
                  <a:solidFill>
                    <a:srgbClr val="FFFF00"/>
                  </a:solidFill>
                </a:ln>
                <a:latin typeface="Arial" panose="020B0604020202020204" pitchFamily="34" charset="0"/>
                <a:cs typeface="Arial" panose="020B0604020202020204" pitchFamily="34" charset="0"/>
              </a:rPr>
              <a:t>=</a:t>
            </a:r>
            <a:endParaRPr lang="tr-TR" sz="4400" b="1" cap="none" spc="0" dirty="0">
              <a:ln w="50800">
                <a:solidFill>
                  <a:srgbClr val="FFFF00"/>
                </a:solidFill>
              </a:ln>
              <a:solidFill>
                <a:schemeClr val="bg1">
                  <a:shade val="50000"/>
                </a:schemeClr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8" name="Dikdörtgen 37"/>
          <p:cNvSpPr/>
          <p:nvPr/>
        </p:nvSpPr>
        <p:spPr>
          <a:xfrm>
            <a:off x="5879630" y="3693724"/>
            <a:ext cx="941072" cy="769441"/>
          </a:xfrm>
          <a:prstGeom prst="rect">
            <a:avLst/>
          </a:prstGeom>
          <a:solidFill>
            <a:srgbClr val="0070C0"/>
          </a:solidFill>
        </p:spPr>
        <p:txBody>
          <a:bodyPr wrap="squar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tr-TR" sz="4400" b="1" dirty="0">
                <a:ln w="50800">
                  <a:solidFill>
                    <a:srgbClr val="FFFF00"/>
                  </a:solidFill>
                </a:ln>
                <a:solidFill>
                  <a:srgbClr val="FFC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endParaRPr lang="tr-TR" sz="4400" b="1" cap="none" spc="0" dirty="0">
              <a:ln w="50800">
                <a:solidFill>
                  <a:srgbClr val="FFFF00"/>
                </a:solidFill>
              </a:ln>
              <a:solidFill>
                <a:srgbClr val="FFC000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Dikdörtgen 38"/>
          <p:cNvSpPr/>
          <p:nvPr/>
        </p:nvSpPr>
        <p:spPr>
          <a:xfrm>
            <a:off x="4990043" y="3693719"/>
            <a:ext cx="752624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tr-TR" sz="4400" b="1" dirty="0">
                <a:ln w="50800"/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endParaRPr lang="tr-TR" sz="4400" b="1" cap="none" spc="0" dirty="0">
              <a:ln w="50800"/>
              <a:solidFill>
                <a:schemeClr val="bg1">
                  <a:shade val="50000"/>
                </a:schemeClr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40" name="Düz Ok Bağlayıcısı 39"/>
          <p:cNvCxnSpPr/>
          <p:nvPr/>
        </p:nvCxnSpPr>
        <p:spPr>
          <a:xfrm flipH="1">
            <a:off x="2428647" y="2159713"/>
            <a:ext cx="2071883" cy="881535"/>
          </a:xfrm>
          <a:prstGeom prst="straightConnector1">
            <a:avLst/>
          </a:prstGeom>
          <a:ln w="28575"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Düz Ok Bağlayıcısı 40"/>
          <p:cNvCxnSpPr/>
          <p:nvPr/>
        </p:nvCxnSpPr>
        <p:spPr>
          <a:xfrm>
            <a:off x="1174810" y="1922903"/>
            <a:ext cx="0" cy="1014483"/>
          </a:xfrm>
          <a:prstGeom prst="straightConnector1">
            <a:avLst/>
          </a:prstGeom>
          <a:ln w="28575"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Serbest Form 55"/>
          <p:cNvSpPr/>
          <p:nvPr/>
        </p:nvSpPr>
        <p:spPr>
          <a:xfrm>
            <a:off x="5029100" y="436806"/>
            <a:ext cx="3912299" cy="2972191"/>
          </a:xfrm>
          <a:custGeom>
            <a:avLst/>
            <a:gdLst>
              <a:gd name="connsiteX0" fmla="*/ 0 w 3748125"/>
              <a:gd name="connsiteY0" fmla="*/ 429016 h 2972191"/>
              <a:gd name="connsiteX1" fmla="*/ 1071562 w 3748125"/>
              <a:gd name="connsiteY1" fmla="*/ 228991 h 2972191"/>
              <a:gd name="connsiteX2" fmla="*/ 2643187 w 3748125"/>
              <a:gd name="connsiteY2" fmla="*/ 391 h 2972191"/>
              <a:gd name="connsiteX3" fmla="*/ 3614737 w 3748125"/>
              <a:gd name="connsiteY3" fmla="*/ 286141 h 2972191"/>
              <a:gd name="connsiteX4" fmla="*/ 3700462 w 3748125"/>
              <a:gd name="connsiteY4" fmla="*/ 1143391 h 2972191"/>
              <a:gd name="connsiteX5" fmla="*/ 3700462 w 3748125"/>
              <a:gd name="connsiteY5" fmla="*/ 1943491 h 2972191"/>
              <a:gd name="connsiteX6" fmla="*/ 3643312 w 3748125"/>
              <a:gd name="connsiteY6" fmla="*/ 2329253 h 2972191"/>
              <a:gd name="connsiteX7" fmla="*/ 2486025 w 3748125"/>
              <a:gd name="connsiteY7" fmla="*/ 2429266 h 2972191"/>
              <a:gd name="connsiteX8" fmla="*/ 1257300 w 3748125"/>
              <a:gd name="connsiteY8" fmla="*/ 2486416 h 2972191"/>
              <a:gd name="connsiteX9" fmla="*/ 400050 w 3748125"/>
              <a:gd name="connsiteY9" fmla="*/ 2500703 h 2972191"/>
              <a:gd name="connsiteX10" fmla="*/ 214312 w 3748125"/>
              <a:gd name="connsiteY10" fmla="*/ 2972191 h 29721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748125" h="2972191">
                <a:moveTo>
                  <a:pt x="0" y="429016"/>
                </a:moveTo>
                <a:cubicBezTo>
                  <a:pt x="315515" y="364722"/>
                  <a:pt x="631031" y="300428"/>
                  <a:pt x="1071562" y="228991"/>
                </a:cubicBezTo>
                <a:cubicBezTo>
                  <a:pt x="1512093" y="157553"/>
                  <a:pt x="2219325" y="-9134"/>
                  <a:pt x="2643187" y="391"/>
                </a:cubicBezTo>
                <a:cubicBezTo>
                  <a:pt x="3067049" y="9916"/>
                  <a:pt x="3438524" y="95641"/>
                  <a:pt x="3614737" y="286141"/>
                </a:cubicBezTo>
                <a:cubicBezTo>
                  <a:pt x="3790950" y="476641"/>
                  <a:pt x="3686175" y="867166"/>
                  <a:pt x="3700462" y="1143391"/>
                </a:cubicBezTo>
                <a:cubicBezTo>
                  <a:pt x="3714749" y="1419616"/>
                  <a:pt x="3709987" y="1745847"/>
                  <a:pt x="3700462" y="1943491"/>
                </a:cubicBezTo>
                <a:cubicBezTo>
                  <a:pt x="3690937" y="2141135"/>
                  <a:pt x="3845718" y="2248291"/>
                  <a:pt x="3643312" y="2329253"/>
                </a:cubicBezTo>
                <a:cubicBezTo>
                  <a:pt x="3440906" y="2410216"/>
                  <a:pt x="2883694" y="2403072"/>
                  <a:pt x="2486025" y="2429266"/>
                </a:cubicBezTo>
                <a:cubicBezTo>
                  <a:pt x="2088356" y="2455460"/>
                  <a:pt x="1604962" y="2474510"/>
                  <a:pt x="1257300" y="2486416"/>
                </a:cubicBezTo>
                <a:cubicBezTo>
                  <a:pt x="909638" y="2498322"/>
                  <a:pt x="573881" y="2419741"/>
                  <a:pt x="400050" y="2500703"/>
                </a:cubicBezTo>
                <a:cubicBezTo>
                  <a:pt x="226219" y="2581665"/>
                  <a:pt x="220265" y="2776928"/>
                  <a:pt x="214312" y="2972191"/>
                </a:cubicBezTo>
              </a:path>
            </a:pathLst>
          </a:cu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58" name="Düz Ok Bağlayıcısı 57"/>
          <p:cNvCxnSpPr/>
          <p:nvPr/>
        </p:nvCxnSpPr>
        <p:spPr>
          <a:xfrm>
            <a:off x="5239494" y="3277784"/>
            <a:ext cx="0" cy="384721"/>
          </a:xfrm>
          <a:prstGeom prst="straightConnector1">
            <a:avLst/>
          </a:prstGeom>
          <a:ln w="3810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5" name="Picture 4" descr="http://i34.tinypic.com/2rdfg4w.jpg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838000" y="3323324"/>
            <a:ext cx="2034117" cy="167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780292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22" grpId="0"/>
      <p:bldP spid="23" grpId="0"/>
      <p:bldP spid="24" grpId="0"/>
      <p:bldP spid="29" grpId="0"/>
      <p:bldP spid="34" grpId="0"/>
      <p:bldP spid="35" grpId="0"/>
      <p:bldP spid="37" grpId="0"/>
      <p:bldP spid="38" grpId="0" animBg="1"/>
      <p:bldP spid="39" grpId="0"/>
      <p:bldP spid="5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2223" y="4071781"/>
            <a:ext cx="1171724" cy="3728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7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5583" y="3041248"/>
            <a:ext cx="991508" cy="1120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Dikdörtgen 2"/>
          <p:cNvSpPr/>
          <p:nvPr/>
        </p:nvSpPr>
        <p:spPr>
          <a:xfrm>
            <a:off x="673988" y="999573"/>
            <a:ext cx="8198129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tr-TR" sz="5400" b="1" dirty="0">
                <a:ln w="50800"/>
                <a:latin typeface="Arial" panose="020B0604020202020204" pitchFamily="34" charset="0"/>
                <a:cs typeface="Arial" panose="020B0604020202020204" pitchFamily="34" charset="0"/>
              </a:rPr>
              <a:t>  15</a:t>
            </a:r>
            <a:r>
              <a:rPr lang="tr-TR" sz="5400" b="1" dirty="0">
                <a:ln w="50800"/>
                <a:latin typeface="ALFABET98" panose="00000400000000000000" pitchFamily="2" charset="0"/>
              </a:rPr>
              <a:t> </a:t>
            </a:r>
            <a:r>
              <a:rPr lang="tr-TR" sz="5400" b="1" dirty="0">
                <a:ln w="50800"/>
                <a:solidFill>
                  <a:srgbClr val="FFFF00"/>
                </a:solidFill>
                <a:latin typeface="ALFABET98" panose="00000400000000000000" pitchFamily="2" charset="0"/>
              </a:rPr>
              <a:t>çileğin</a:t>
            </a:r>
            <a:r>
              <a:rPr lang="tr-TR" sz="5400" b="1" cap="none" spc="0" dirty="0">
                <a:ln w="50800"/>
                <a:solidFill>
                  <a:srgbClr val="FFFF00"/>
                </a:solidFill>
                <a:effectLst/>
                <a:latin typeface="ALFABET98" panose="00000400000000000000" pitchFamily="2" charset="0"/>
              </a:rPr>
              <a:t>       bulalım.</a:t>
            </a:r>
            <a:endParaRPr lang="tr-TR" sz="5400" b="1" cap="none" spc="0" dirty="0">
              <a:ln w="50800"/>
              <a:solidFill>
                <a:schemeClr val="bg1">
                  <a:shade val="50000"/>
                </a:schemeClr>
              </a:solidFill>
              <a:effectLst/>
              <a:latin typeface="ALFABET98" panose="00000400000000000000" pitchFamily="2" charset="0"/>
            </a:endParaRPr>
          </a:p>
        </p:txBody>
      </p:sp>
      <p:sp>
        <p:nvSpPr>
          <p:cNvPr id="4" name="Text Box 43"/>
          <p:cNvSpPr txBox="1">
            <a:spLocks noChangeArrowheads="1"/>
          </p:cNvSpPr>
          <p:nvPr/>
        </p:nvSpPr>
        <p:spPr bwMode="auto">
          <a:xfrm>
            <a:off x="4518273" y="711392"/>
            <a:ext cx="91440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r-TR" sz="4800" b="1" dirty="0">
                <a:latin typeface="ALFABET98" panose="00000400000000000000" pitchFamily="2" charset="0"/>
              </a:rPr>
              <a:t>1</a:t>
            </a:r>
          </a:p>
        </p:txBody>
      </p:sp>
      <p:cxnSp>
        <p:nvCxnSpPr>
          <p:cNvPr id="5" name="AutoShape 5"/>
          <p:cNvCxnSpPr>
            <a:cxnSpLocks noChangeShapeType="1"/>
          </p:cNvCxnSpPr>
          <p:nvPr/>
        </p:nvCxnSpPr>
        <p:spPr bwMode="auto">
          <a:xfrm>
            <a:off x="4449646" y="1494908"/>
            <a:ext cx="939024" cy="4470"/>
          </a:xfrm>
          <a:prstGeom prst="straightConnector1">
            <a:avLst/>
          </a:prstGeom>
          <a:noFill/>
          <a:ln w="76200">
            <a:solidFill>
              <a:srgbClr val="FFFF00"/>
            </a:solidFill>
            <a:round/>
            <a:headEnd/>
            <a:tailEnd/>
          </a:ln>
        </p:spPr>
      </p:cxnSp>
      <p:sp>
        <p:nvSpPr>
          <p:cNvPr id="6" name="Text Box 43"/>
          <p:cNvSpPr txBox="1">
            <a:spLocks noChangeArrowheads="1"/>
          </p:cNvSpPr>
          <p:nvPr/>
        </p:nvSpPr>
        <p:spPr bwMode="auto">
          <a:xfrm>
            <a:off x="4500530" y="1617671"/>
            <a:ext cx="91440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r-TR" sz="4800" b="1" dirty="0">
                <a:latin typeface="ALFABET98" panose="00000400000000000000" pitchFamily="2" charset="0"/>
              </a:rPr>
              <a:t>5</a:t>
            </a:r>
          </a:p>
        </p:txBody>
      </p:sp>
      <p:sp>
        <p:nvSpPr>
          <p:cNvPr id="11" name="Dikdörtgen 10"/>
          <p:cNvSpPr/>
          <p:nvPr/>
        </p:nvSpPr>
        <p:spPr>
          <a:xfrm>
            <a:off x="673988" y="2937386"/>
            <a:ext cx="961595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tr-TR" sz="4400" b="1" dirty="0">
                <a:ln w="50800"/>
                <a:latin typeface="Arial" panose="020B0604020202020204" pitchFamily="34" charset="0"/>
                <a:cs typeface="Arial" panose="020B0604020202020204" pitchFamily="34" charset="0"/>
              </a:rPr>
              <a:t>15</a:t>
            </a:r>
            <a:endParaRPr lang="tr-TR" sz="4400" b="1" cap="none" spc="0" dirty="0">
              <a:ln w="50800"/>
              <a:solidFill>
                <a:schemeClr val="bg1">
                  <a:shade val="50000"/>
                </a:schemeClr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Dikdörtgen 21"/>
          <p:cNvSpPr/>
          <p:nvPr/>
        </p:nvSpPr>
        <p:spPr>
          <a:xfrm>
            <a:off x="1863887" y="2964244"/>
            <a:ext cx="752624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tr-TR" sz="4400" b="1" dirty="0">
                <a:ln w="50800"/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  <a:endParaRPr lang="tr-TR" sz="4400" b="1" cap="none" spc="0" dirty="0">
              <a:ln w="50800"/>
              <a:solidFill>
                <a:schemeClr val="bg1">
                  <a:shade val="50000"/>
                </a:schemeClr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Dikdörtgen 22"/>
          <p:cNvSpPr/>
          <p:nvPr/>
        </p:nvSpPr>
        <p:spPr>
          <a:xfrm>
            <a:off x="1863887" y="3609736"/>
            <a:ext cx="94107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tr-TR" sz="4400" b="1" dirty="0">
                <a:ln w="50800">
                  <a:solidFill>
                    <a:srgbClr val="FFFF00"/>
                  </a:solidFill>
                </a:ln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endParaRPr lang="tr-TR" sz="4400" b="1" cap="none" spc="0" dirty="0">
              <a:ln w="50800">
                <a:solidFill>
                  <a:srgbClr val="FFFF00"/>
                </a:solidFill>
              </a:ln>
              <a:solidFill>
                <a:schemeClr val="bg1">
                  <a:shade val="50000"/>
                </a:schemeClr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Dikdörtgen 23"/>
          <p:cNvSpPr/>
          <p:nvPr/>
        </p:nvSpPr>
        <p:spPr>
          <a:xfrm>
            <a:off x="673988" y="3571041"/>
            <a:ext cx="961595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tr-TR" sz="4400" b="1" dirty="0">
                <a:ln w="50800"/>
                <a:latin typeface="Arial" panose="020B0604020202020204" pitchFamily="34" charset="0"/>
                <a:cs typeface="Arial" panose="020B0604020202020204" pitchFamily="34" charset="0"/>
              </a:rPr>
              <a:t>15</a:t>
            </a:r>
            <a:endParaRPr lang="tr-TR" sz="4400" b="1" cap="none" spc="0" dirty="0">
              <a:ln w="50800"/>
              <a:solidFill>
                <a:schemeClr val="bg1">
                  <a:shade val="50000"/>
                </a:schemeClr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" name="Dikdörtgen 28"/>
          <p:cNvSpPr/>
          <p:nvPr/>
        </p:nvSpPr>
        <p:spPr>
          <a:xfrm>
            <a:off x="673988" y="4340482"/>
            <a:ext cx="923999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tr-TR" sz="4400" b="1" dirty="0">
                <a:ln w="50800"/>
                <a:latin typeface="Arial" panose="020B0604020202020204" pitchFamily="34" charset="0"/>
                <a:cs typeface="Arial" panose="020B0604020202020204" pitchFamily="34" charset="0"/>
              </a:rPr>
              <a:t>00</a:t>
            </a:r>
            <a:endParaRPr lang="tr-TR" sz="4400" b="1" cap="none" spc="0" dirty="0">
              <a:ln w="50800"/>
              <a:solidFill>
                <a:schemeClr val="bg1">
                  <a:shade val="50000"/>
                </a:schemeClr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31" name="Düz Ok Bağlayıcısı 30"/>
          <p:cNvCxnSpPr/>
          <p:nvPr/>
        </p:nvCxnSpPr>
        <p:spPr>
          <a:xfrm>
            <a:off x="2428647" y="4091548"/>
            <a:ext cx="1523080" cy="0"/>
          </a:xfrm>
          <a:prstGeom prst="straightConnector1">
            <a:avLst/>
          </a:prstGeom>
          <a:ln w="28575"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Dikdörtgen 33"/>
          <p:cNvSpPr/>
          <p:nvPr/>
        </p:nvSpPr>
        <p:spPr>
          <a:xfrm>
            <a:off x="4153596" y="3693724"/>
            <a:ext cx="94107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tr-TR" sz="4400" b="1" cap="none" spc="0" dirty="0">
                <a:ln w="50800">
                  <a:solidFill>
                    <a:srgbClr val="FFFF00"/>
                  </a:solidFill>
                </a:ln>
                <a:solidFill>
                  <a:schemeClr val="bg1">
                    <a:shade val="50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</a:p>
        </p:txBody>
      </p:sp>
      <p:sp>
        <p:nvSpPr>
          <p:cNvPr id="35" name="Dikdörtgen 34"/>
          <p:cNvSpPr/>
          <p:nvPr/>
        </p:nvSpPr>
        <p:spPr>
          <a:xfrm>
            <a:off x="4579773" y="3693718"/>
            <a:ext cx="94107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tr-TR" sz="4400" b="1" dirty="0">
                <a:ln w="50800">
                  <a:solidFill>
                    <a:srgbClr val="FFFF00"/>
                  </a:solidFill>
                </a:ln>
                <a:latin typeface="Arial" panose="020B0604020202020204" pitchFamily="34" charset="0"/>
                <a:cs typeface="Arial" panose="020B0604020202020204" pitchFamily="34" charset="0"/>
              </a:rPr>
              <a:t>x</a:t>
            </a:r>
            <a:endParaRPr lang="tr-TR" sz="4400" b="1" cap="none" spc="0" dirty="0">
              <a:ln w="50800">
                <a:solidFill>
                  <a:srgbClr val="FFFF00"/>
                </a:solidFill>
              </a:ln>
              <a:solidFill>
                <a:schemeClr val="bg1">
                  <a:shade val="50000"/>
                </a:schemeClr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7" name="Dikdörtgen 36"/>
          <p:cNvSpPr/>
          <p:nvPr/>
        </p:nvSpPr>
        <p:spPr>
          <a:xfrm>
            <a:off x="5409094" y="3693720"/>
            <a:ext cx="94107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tr-TR" sz="4400" b="1" dirty="0">
                <a:ln w="50800">
                  <a:solidFill>
                    <a:srgbClr val="FFFF00"/>
                  </a:solidFill>
                </a:ln>
                <a:latin typeface="Arial" panose="020B0604020202020204" pitchFamily="34" charset="0"/>
                <a:cs typeface="Arial" panose="020B0604020202020204" pitchFamily="34" charset="0"/>
              </a:rPr>
              <a:t>=</a:t>
            </a:r>
            <a:endParaRPr lang="tr-TR" sz="4400" b="1" cap="none" spc="0" dirty="0">
              <a:ln w="50800">
                <a:solidFill>
                  <a:srgbClr val="FFFF00"/>
                </a:solidFill>
              </a:ln>
              <a:solidFill>
                <a:schemeClr val="bg1">
                  <a:shade val="50000"/>
                </a:schemeClr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8" name="Dikdörtgen 37"/>
          <p:cNvSpPr/>
          <p:nvPr/>
        </p:nvSpPr>
        <p:spPr>
          <a:xfrm>
            <a:off x="5879630" y="3693724"/>
            <a:ext cx="941072" cy="769441"/>
          </a:xfrm>
          <a:prstGeom prst="rect">
            <a:avLst/>
          </a:prstGeom>
          <a:solidFill>
            <a:srgbClr val="0070C0"/>
          </a:solidFill>
        </p:spPr>
        <p:txBody>
          <a:bodyPr wrap="squar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tr-TR" sz="4400" b="1" dirty="0">
                <a:ln w="50800">
                  <a:solidFill>
                    <a:srgbClr val="FFFF00"/>
                  </a:solidFill>
                </a:ln>
                <a:solidFill>
                  <a:srgbClr val="FFC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endParaRPr lang="tr-TR" sz="4400" b="1" cap="none" spc="0" dirty="0">
              <a:ln w="50800">
                <a:solidFill>
                  <a:srgbClr val="FFFF00"/>
                </a:solidFill>
              </a:ln>
              <a:solidFill>
                <a:srgbClr val="FFC000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Dikdörtgen 38"/>
          <p:cNvSpPr/>
          <p:nvPr/>
        </p:nvSpPr>
        <p:spPr>
          <a:xfrm>
            <a:off x="4990043" y="3693719"/>
            <a:ext cx="752624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tr-TR" sz="4400" b="1" dirty="0">
                <a:ln w="50800"/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endParaRPr lang="tr-TR" sz="4400" b="1" cap="none" spc="0" dirty="0">
              <a:ln w="50800"/>
              <a:solidFill>
                <a:schemeClr val="bg1">
                  <a:shade val="50000"/>
                </a:schemeClr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40" name="Düz Ok Bağlayıcısı 39"/>
          <p:cNvCxnSpPr/>
          <p:nvPr/>
        </p:nvCxnSpPr>
        <p:spPr>
          <a:xfrm flipH="1">
            <a:off x="2428647" y="2159713"/>
            <a:ext cx="2020999" cy="881535"/>
          </a:xfrm>
          <a:prstGeom prst="straightConnector1">
            <a:avLst/>
          </a:prstGeom>
          <a:ln w="28575"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Düz Ok Bağlayıcısı 40"/>
          <p:cNvCxnSpPr/>
          <p:nvPr/>
        </p:nvCxnSpPr>
        <p:spPr>
          <a:xfrm>
            <a:off x="1174810" y="1922903"/>
            <a:ext cx="0" cy="1014483"/>
          </a:xfrm>
          <a:prstGeom prst="straightConnector1">
            <a:avLst/>
          </a:prstGeom>
          <a:ln w="28575"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Serbest Form 55"/>
          <p:cNvSpPr/>
          <p:nvPr/>
        </p:nvSpPr>
        <p:spPr>
          <a:xfrm>
            <a:off x="5029100" y="436806"/>
            <a:ext cx="3912299" cy="2972191"/>
          </a:xfrm>
          <a:custGeom>
            <a:avLst/>
            <a:gdLst>
              <a:gd name="connsiteX0" fmla="*/ 0 w 3748125"/>
              <a:gd name="connsiteY0" fmla="*/ 429016 h 2972191"/>
              <a:gd name="connsiteX1" fmla="*/ 1071562 w 3748125"/>
              <a:gd name="connsiteY1" fmla="*/ 228991 h 2972191"/>
              <a:gd name="connsiteX2" fmla="*/ 2643187 w 3748125"/>
              <a:gd name="connsiteY2" fmla="*/ 391 h 2972191"/>
              <a:gd name="connsiteX3" fmla="*/ 3614737 w 3748125"/>
              <a:gd name="connsiteY3" fmla="*/ 286141 h 2972191"/>
              <a:gd name="connsiteX4" fmla="*/ 3700462 w 3748125"/>
              <a:gd name="connsiteY4" fmla="*/ 1143391 h 2972191"/>
              <a:gd name="connsiteX5" fmla="*/ 3700462 w 3748125"/>
              <a:gd name="connsiteY5" fmla="*/ 1943491 h 2972191"/>
              <a:gd name="connsiteX6" fmla="*/ 3643312 w 3748125"/>
              <a:gd name="connsiteY6" fmla="*/ 2329253 h 2972191"/>
              <a:gd name="connsiteX7" fmla="*/ 2486025 w 3748125"/>
              <a:gd name="connsiteY7" fmla="*/ 2429266 h 2972191"/>
              <a:gd name="connsiteX8" fmla="*/ 1257300 w 3748125"/>
              <a:gd name="connsiteY8" fmla="*/ 2486416 h 2972191"/>
              <a:gd name="connsiteX9" fmla="*/ 400050 w 3748125"/>
              <a:gd name="connsiteY9" fmla="*/ 2500703 h 2972191"/>
              <a:gd name="connsiteX10" fmla="*/ 214312 w 3748125"/>
              <a:gd name="connsiteY10" fmla="*/ 2972191 h 29721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748125" h="2972191">
                <a:moveTo>
                  <a:pt x="0" y="429016"/>
                </a:moveTo>
                <a:cubicBezTo>
                  <a:pt x="315515" y="364722"/>
                  <a:pt x="631031" y="300428"/>
                  <a:pt x="1071562" y="228991"/>
                </a:cubicBezTo>
                <a:cubicBezTo>
                  <a:pt x="1512093" y="157553"/>
                  <a:pt x="2219325" y="-9134"/>
                  <a:pt x="2643187" y="391"/>
                </a:cubicBezTo>
                <a:cubicBezTo>
                  <a:pt x="3067049" y="9916"/>
                  <a:pt x="3438524" y="95641"/>
                  <a:pt x="3614737" y="286141"/>
                </a:cubicBezTo>
                <a:cubicBezTo>
                  <a:pt x="3790950" y="476641"/>
                  <a:pt x="3686175" y="867166"/>
                  <a:pt x="3700462" y="1143391"/>
                </a:cubicBezTo>
                <a:cubicBezTo>
                  <a:pt x="3714749" y="1419616"/>
                  <a:pt x="3709987" y="1745847"/>
                  <a:pt x="3700462" y="1943491"/>
                </a:cubicBezTo>
                <a:cubicBezTo>
                  <a:pt x="3690937" y="2141135"/>
                  <a:pt x="3845718" y="2248291"/>
                  <a:pt x="3643312" y="2329253"/>
                </a:cubicBezTo>
                <a:cubicBezTo>
                  <a:pt x="3440906" y="2410216"/>
                  <a:pt x="2883694" y="2403072"/>
                  <a:pt x="2486025" y="2429266"/>
                </a:cubicBezTo>
                <a:cubicBezTo>
                  <a:pt x="2088356" y="2455460"/>
                  <a:pt x="1604962" y="2474510"/>
                  <a:pt x="1257300" y="2486416"/>
                </a:cubicBezTo>
                <a:cubicBezTo>
                  <a:pt x="909638" y="2498322"/>
                  <a:pt x="573881" y="2419741"/>
                  <a:pt x="400050" y="2500703"/>
                </a:cubicBezTo>
                <a:cubicBezTo>
                  <a:pt x="226219" y="2581665"/>
                  <a:pt x="220265" y="2776928"/>
                  <a:pt x="214312" y="2972191"/>
                </a:cubicBezTo>
              </a:path>
            </a:pathLst>
          </a:cu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58" name="Düz Ok Bağlayıcısı 57"/>
          <p:cNvCxnSpPr/>
          <p:nvPr/>
        </p:nvCxnSpPr>
        <p:spPr>
          <a:xfrm>
            <a:off x="5239494" y="3277784"/>
            <a:ext cx="0" cy="384721"/>
          </a:xfrm>
          <a:prstGeom prst="straightConnector1">
            <a:avLst/>
          </a:prstGeom>
          <a:ln w="3810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5" name="Picture 7" descr="anne gifleri ile ilgili görsel sonucu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761069" y="3390519"/>
            <a:ext cx="2162569" cy="1937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8458008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22" grpId="0"/>
      <p:bldP spid="23" grpId="0"/>
      <p:bldP spid="24" grpId="0"/>
      <p:bldP spid="29" grpId="0"/>
      <p:bldP spid="34" grpId="0"/>
      <p:bldP spid="35" grpId="0"/>
      <p:bldP spid="37" grpId="0"/>
      <p:bldP spid="38" grpId="0" animBg="1"/>
      <p:bldP spid="39" grpId="0"/>
      <p:bldP spid="5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2223" y="4071781"/>
            <a:ext cx="1171724" cy="3728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7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5583" y="3041248"/>
            <a:ext cx="991508" cy="1120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Dikdörtgen 2"/>
          <p:cNvSpPr/>
          <p:nvPr/>
        </p:nvSpPr>
        <p:spPr>
          <a:xfrm>
            <a:off x="872176" y="999573"/>
            <a:ext cx="7999941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tr-TR" sz="5400" b="1" dirty="0">
                <a:ln w="50800"/>
                <a:latin typeface="Arial" panose="020B0604020202020204" pitchFamily="34" charset="0"/>
                <a:cs typeface="Arial" panose="020B0604020202020204" pitchFamily="34" charset="0"/>
              </a:rPr>
              <a:t>18</a:t>
            </a:r>
            <a:r>
              <a:rPr lang="tr-TR" sz="5400" b="1" dirty="0">
                <a:ln w="50800"/>
                <a:latin typeface="ALFABET98" panose="00000400000000000000" pitchFamily="2" charset="0"/>
              </a:rPr>
              <a:t> </a:t>
            </a:r>
            <a:r>
              <a:rPr lang="tr-TR" sz="5400" b="1" dirty="0">
                <a:ln w="50800"/>
                <a:solidFill>
                  <a:srgbClr val="FFFF00"/>
                </a:solidFill>
                <a:latin typeface="ALFABET98" panose="00000400000000000000" pitchFamily="2" charset="0"/>
              </a:rPr>
              <a:t>kolyenin</a:t>
            </a:r>
            <a:r>
              <a:rPr lang="tr-TR" sz="5400" b="1" cap="none" spc="0" dirty="0">
                <a:ln w="50800"/>
                <a:solidFill>
                  <a:srgbClr val="FFFF00"/>
                </a:solidFill>
                <a:effectLst/>
                <a:latin typeface="ALFABET98" panose="00000400000000000000" pitchFamily="2" charset="0"/>
              </a:rPr>
              <a:t>       bulalım.</a:t>
            </a:r>
            <a:endParaRPr lang="tr-TR" sz="5400" b="1" cap="none" spc="0" dirty="0">
              <a:ln w="50800"/>
              <a:solidFill>
                <a:schemeClr val="bg1">
                  <a:shade val="50000"/>
                </a:schemeClr>
              </a:solidFill>
              <a:effectLst/>
              <a:latin typeface="ALFABET98" panose="00000400000000000000" pitchFamily="2" charset="0"/>
            </a:endParaRPr>
          </a:p>
        </p:txBody>
      </p:sp>
      <p:sp>
        <p:nvSpPr>
          <p:cNvPr id="4" name="Text Box 43"/>
          <p:cNvSpPr txBox="1">
            <a:spLocks noChangeArrowheads="1"/>
          </p:cNvSpPr>
          <p:nvPr/>
        </p:nvSpPr>
        <p:spPr bwMode="auto">
          <a:xfrm>
            <a:off x="4518273" y="711392"/>
            <a:ext cx="91440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r-TR" sz="4800" b="1" dirty="0">
                <a:latin typeface="ALFABET98" panose="00000400000000000000" pitchFamily="2" charset="0"/>
              </a:rPr>
              <a:t>1</a:t>
            </a:r>
          </a:p>
        </p:txBody>
      </p:sp>
      <p:cxnSp>
        <p:nvCxnSpPr>
          <p:cNvPr id="5" name="AutoShape 5"/>
          <p:cNvCxnSpPr>
            <a:cxnSpLocks noChangeShapeType="1"/>
          </p:cNvCxnSpPr>
          <p:nvPr/>
        </p:nvCxnSpPr>
        <p:spPr bwMode="auto">
          <a:xfrm>
            <a:off x="4449646" y="1494908"/>
            <a:ext cx="939024" cy="4470"/>
          </a:xfrm>
          <a:prstGeom prst="straightConnector1">
            <a:avLst/>
          </a:prstGeom>
          <a:noFill/>
          <a:ln w="76200">
            <a:solidFill>
              <a:srgbClr val="FFFF00"/>
            </a:solidFill>
            <a:round/>
            <a:headEnd/>
            <a:tailEnd/>
          </a:ln>
        </p:spPr>
      </p:cxnSp>
      <p:sp>
        <p:nvSpPr>
          <p:cNvPr id="6" name="Text Box 43"/>
          <p:cNvSpPr txBox="1">
            <a:spLocks noChangeArrowheads="1"/>
          </p:cNvSpPr>
          <p:nvPr/>
        </p:nvSpPr>
        <p:spPr bwMode="auto">
          <a:xfrm>
            <a:off x="4500530" y="1617671"/>
            <a:ext cx="91440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r-TR" sz="4800" b="1" dirty="0">
                <a:latin typeface="ALFABET98" panose="00000400000000000000" pitchFamily="2" charset="0"/>
              </a:rPr>
              <a:t>3</a:t>
            </a:r>
          </a:p>
        </p:txBody>
      </p:sp>
      <p:sp>
        <p:nvSpPr>
          <p:cNvPr id="11" name="Dikdörtgen 10"/>
          <p:cNvSpPr/>
          <p:nvPr/>
        </p:nvSpPr>
        <p:spPr>
          <a:xfrm>
            <a:off x="673988" y="2937386"/>
            <a:ext cx="961595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tr-TR" sz="4400" b="1" dirty="0">
                <a:ln w="50800"/>
                <a:latin typeface="Arial" panose="020B0604020202020204" pitchFamily="34" charset="0"/>
                <a:cs typeface="Arial" panose="020B0604020202020204" pitchFamily="34" charset="0"/>
              </a:rPr>
              <a:t>18</a:t>
            </a:r>
            <a:endParaRPr lang="tr-TR" sz="4400" b="1" cap="none" spc="0" dirty="0">
              <a:ln w="50800"/>
              <a:solidFill>
                <a:schemeClr val="bg1">
                  <a:shade val="50000"/>
                </a:schemeClr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Dikdörtgen 21"/>
          <p:cNvSpPr/>
          <p:nvPr/>
        </p:nvSpPr>
        <p:spPr>
          <a:xfrm>
            <a:off x="1863887" y="2964244"/>
            <a:ext cx="752624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tr-TR" sz="4400" b="1" dirty="0">
                <a:ln w="50800"/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endParaRPr lang="tr-TR" sz="4400" b="1" cap="none" spc="0" dirty="0">
              <a:ln w="50800"/>
              <a:solidFill>
                <a:schemeClr val="bg1">
                  <a:shade val="50000"/>
                </a:schemeClr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Dikdörtgen 22"/>
          <p:cNvSpPr/>
          <p:nvPr/>
        </p:nvSpPr>
        <p:spPr>
          <a:xfrm>
            <a:off x="1863887" y="3609736"/>
            <a:ext cx="94107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tr-TR" sz="4400" b="1" dirty="0">
                <a:ln w="50800">
                  <a:solidFill>
                    <a:srgbClr val="FFFF00"/>
                  </a:solidFill>
                </a:ln>
                <a:latin typeface="Arial" panose="020B0604020202020204" pitchFamily="34" charset="0"/>
                <a:cs typeface="Arial" panose="020B0604020202020204" pitchFamily="34" charset="0"/>
              </a:rPr>
              <a:t>6</a:t>
            </a:r>
            <a:endParaRPr lang="tr-TR" sz="4400" b="1" cap="none" spc="0" dirty="0">
              <a:ln w="50800">
                <a:solidFill>
                  <a:srgbClr val="FFFF00"/>
                </a:solidFill>
              </a:ln>
              <a:solidFill>
                <a:schemeClr val="bg1">
                  <a:shade val="50000"/>
                </a:schemeClr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Dikdörtgen 23"/>
          <p:cNvSpPr/>
          <p:nvPr/>
        </p:nvSpPr>
        <p:spPr>
          <a:xfrm>
            <a:off x="673988" y="3571041"/>
            <a:ext cx="961595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tr-TR" sz="4400" b="1" dirty="0">
                <a:ln w="50800"/>
                <a:latin typeface="Arial" panose="020B0604020202020204" pitchFamily="34" charset="0"/>
                <a:cs typeface="Arial" panose="020B0604020202020204" pitchFamily="34" charset="0"/>
              </a:rPr>
              <a:t>18</a:t>
            </a:r>
            <a:endParaRPr lang="tr-TR" sz="4400" b="1" cap="none" spc="0" dirty="0">
              <a:ln w="50800"/>
              <a:solidFill>
                <a:schemeClr val="bg1">
                  <a:shade val="50000"/>
                </a:schemeClr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" name="Dikdörtgen 28"/>
          <p:cNvSpPr/>
          <p:nvPr/>
        </p:nvSpPr>
        <p:spPr>
          <a:xfrm>
            <a:off x="673988" y="4340482"/>
            <a:ext cx="923999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tr-TR" sz="4400" b="1" dirty="0">
                <a:ln w="50800"/>
                <a:latin typeface="Arial" panose="020B0604020202020204" pitchFamily="34" charset="0"/>
                <a:cs typeface="Arial" panose="020B0604020202020204" pitchFamily="34" charset="0"/>
              </a:rPr>
              <a:t>00</a:t>
            </a:r>
            <a:endParaRPr lang="tr-TR" sz="4400" b="1" cap="none" spc="0" dirty="0">
              <a:ln w="50800"/>
              <a:solidFill>
                <a:schemeClr val="bg1">
                  <a:shade val="50000"/>
                </a:schemeClr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31" name="Düz Ok Bağlayıcısı 30"/>
          <p:cNvCxnSpPr/>
          <p:nvPr/>
        </p:nvCxnSpPr>
        <p:spPr>
          <a:xfrm>
            <a:off x="2428647" y="4091548"/>
            <a:ext cx="1523080" cy="0"/>
          </a:xfrm>
          <a:prstGeom prst="straightConnector1">
            <a:avLst/>
          </a:prstGeom>
          <a:ln w="28575"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Dikdörtgen 33"/>
          <p:cNvSpPr/>
          <p:nvPr/>
        </p:nvSpPr>
        <p:spPr>
          <a:xfrm>
            <a:off x="4153596" y="3693724"/>
            <a:ext cx="94107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tr-TR" sz="4400" b="1" cap="none" spc="0" dirty="0">
                <a:ln w="50800">
                  <a:solidFill>
                    <a:srgbClr val="FFFF00"/>
                  </a:solidFill>
                </a:ln>
                <a:solidFill>
                  <a:schemeClr val="bg1">
                    <a:shade val="50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6</a:t>
            </a:r>
          </a:p>
        </p:txBody>
      </p:sp>
      <p:sp>
        <p:nvSpPr>
          <p:cNvPr id="35" name="Dikdörtgen 34"/>
          <p:cNvSpPr/>
          <p:nvPr/>
        </p:nvSpPr>
        <p:spPr>
          <a:xfrm>
            <a:off x="4579773" y="3693718"/>
            <a:ext cx="94107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tr-TR" sz="4400" b="1" dirty="0">
                <a:ln w="50800">
                  <a:solidFill>
                    <a:srgbClr val="FFFF00"/>
                  </a:solidFill>
                </a:ln>
                <a:latin typeface="Arial" panose="020B0604020202020204" pitchFamily="34" charset="0"/>
                <a:cs typeface="Arial" panose="020B0604020202020204" pitchFamily="34" charset="0"/>
              </a:rPr>
              <a:t>x</a:t>
            </a:r>
            <a:endParaRPr lang="tr-TR" sz="4400" b="1" cap="none" spc="0" dirty="0">
              <a:ln w="50800">
                <a:solidFill>
                  <a:srgbClr val="FFFF00"/>
                </a:solidFill>
              </a:ln>
              <a:solidFill>
                <a:schemeClr val="bg1">
                  <a:shade val="50000"/>
                </a:schemeClr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7" name="Dikdörtgen 36"/>
          <p:cNvSpPr/>
          <p:nvPr/>
        </p:nvSpPr>
        <p:spPr>
          <a:xfrm>
            <a:off x="5409094" y="3693720"/>
            <a:ext cx="94107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tr-TR" sz="4400" b="1" dirty="0">
                <a:ln w="50800">
                  <a:solidFill>
                    <a:srgbClr val="FFFF00"/>
                  </a:solidFill>
                </a:ln>
                <a:latin typeface="Arial" panose="020B0604020202020204" pitchFamily="34" charset="0"/>
                <a:cs typeface="Arial" panose="020B0604020202020204" pitchFamily="34" charset="0"/>
              </a:rPr>
              <a:t>=</a:t>
            </a:r>
            <a:endParaRPr lang="tr-TR" sz="4400" b="1" cap="none" spc="0" dirty="0">
              <a:ln w="50800">
                <a:solidFill>
                  <a:srgbClr val="FFFF00"/>
                </a:solidFill>
              </a:ln>
              <a:solidFill>
                <a:schemeClr val="bg1">
                  <a:shade val="50000"/>
                </a:schemeClr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8" name="Dikdörtgen 37"/>
          <p:cNvSpPr/>
          <p:nvPr/>
        </p:nvSpPr>
        <p:spPr>
          <a:xfrm>
            <a:off x="5879630" y="3693724"/>
            <a:ext cx="941072" cy="769441"/>
          </a:xfrm>
          <a:prstGeom prst="rect">
            <a:avLst/>
          </a:prstGeom>
          <a:solidFill>
            <a:srgbClr val="0070C0"/>
          </a:solidFill>
        </p:spPr>
        <p:txBody>
          <a:bodyPr wrap="squar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tr-TR" sz="4400" b="1" cap="none" spc="0" dirty="0">
                <a:ln w="50800">
                  <a:solidFill>
                    <a:srgbClr val="FFFF00"/>
                  </a:solidFill>
                </a:ln>
                <a:solidFill>
                  <a:srgbClr val="FFC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6</a:t>
            </a:r>
          </a:p>
        </p:txBody>
      </p:sp>
      <p:sp>
        <p:nvSpPr>
          <p:cNvPr id="39" name="Dikdörtgen 38"/>
          <p:cNvSpPr/>
          <p:nvPr/>
        </p:nvSpPr>
        <p:spPr>
          <a:xfrm>
            <a:off x="4990043" y="3693719"/>
            <a:ext cx="752624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tr-TR" sz="4400" b="1" dirty="0">
                <a:ln w="50800"/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endParaRPr lang="tr-TR" sz="4400" b="1" cap="none" spc="0" dirty="0">
              <a:ln w="50800"/>
              <a:solidFill>
                <a:schemeClr val="bg1">
                  <a:shade val="50000"/>
                </a:schemeClr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40" name="Düz Ok Bağlayıcısı 39"/>
          <p:cNvCxnSpPr/>
          <p:nvPr/>
        </p:nvCxnSpPr>
        <p:spPr>
          <a:xfrm flipH="1">
            <a:off x="2428647" y="2159713"/>
            <a:ext cx="2071883" cy="881535"/>
          </a:xfrm>
          <a:prstGeom prst="straightConnector1">
            <a:avLst/>
          </a:prstGeom>
          <a:ln w="28575"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Düz Ok Bağlayıcısı 40"/>
          <p:cNvCxnSpPr/>
          <p:nvPr/>
        </p:nvCxnSpPr>
        <p:spPr>
          <a:xfrm>
            <a:off x="1174810" y="1922903"/>
            <a:ext cx="0" cy="1014483"/>
          </a:xfrm>
          <a:prstGeom prst="straightConnector1">
            <a:avLst/>
          </a:prstGeom>
          <a:ln w="28575"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Serbest Form 55"/>
          <p:cNvSpPr/>
          <p:nvPr/>
        </p:nvSpPr>
        <p:spPr>
          <a:xfrm>
            <a:off x="5029100" y="436806"/>
            <a:ext cx="3912299" cy="2972191"/>
          </a:xfrm>
          <a:custGeom>
            <a:avLst/>
            <a:gdLst>
              <a:gd name="connsiteX0" fmla="*/ 0 w 3748125"/>
              <a:gd name="connsiteY0" fmla="*/ 429016 h 2972191"/>
              <a:gd name="connsiteX1" fmla="*/ 1071562 w 3748125"/>
              <a:gd name="connsiteY1" fmla="*/ 228991 h 2972191"/>
              <a:gd name="connsiteX2" fmla="*/ 2643187 w 3748125"/>
              <a:gd name="connsiteY2" fmla="*/ 391 h 2972191"/>
              <a:gd name="connsiteX3" fmla="*/ 3614737 w 3748125"/>
              <a:gd name="connsiteY3" fmla="*/ 286141 h 2972191"/>
              <a:gd name="connsiteX4" fmla="*/ 3700462 w 3748125"/>
              <a:gd name="connsiteY4" fmla="*/ 1143391 h 2972191"/>
              <a:gd name="connsiteX5" fmla="*/ 3700462 w 3748125"/>
              <a:gd name="connsiteY5" fmla="*/ 1943491 h 2972191"/>
              <a:gd name="connsiteX6" fmla="*/ 3643312 w 3748125"/>
              <a:gd name="connsiteY6" fmla="*/ 2329253 h 2972191"/>
              <a:gd name="connsiteX7" fmla="*/ 2486025 w 3748125"/>
              <a:gd name="connsiteY7" fmla="*/ 2429266 h 2972191"/>
              <a:gd name="connsiteX8" fmla="*/ 1257300 w 3748125"/>
              <a:gd name="connsiteY8" fmla="*/ 2486416 h 2972191"/>
              <a:gd name="connsiteX9" fmla="*/ 400050 w 3748125"/>
              <a:gd name="connsiteY9" fmla="*/ 2500703 h 2972191"/>
              <a:gd name="connsiteX10" fmla="*/ 214312 w 3748125"/>
              <a:gd name="connsiteY10" fmla="*/ 2972191 h 29721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748125" h="2972191">
                <a:moveTo>
                  <a:pt x="0" y="429016"/>
                </a:moveTo>
                <a:cubicBezTo>
                  <a:pt x="315515" y="364722"/>
                  <a:pt x="631031" y="300428"/>
                  <a:pt x="1071562" y="228991"/>
                </a:cubicBezTo>
                <a:cubicBezTo>
                  <a:pt x="1512093" y="157553"/>
                  <a:pt x="2219325" y="-9134"/>
                  <a:pt x="2643187" y="391"/>
                </a:cubicBezTo>
                <a:cubicBezTo>
                  <a:pt x="3067049" y="9916"/>
                  <a:pt x="3438524" y="95641"/>
                  <a:pt x="3614737" y="286141"/>
                </a:cubicBezTo>
                <a:cubicBezTo>
                  <a:pt x="3790950" y="476641"/>
                  <a:pt x="3686175" y="867166"/>
                  <a:pt x="3700462" y="1143391"/>
                </a:cubicBezTo>
                <a:cubicBezTo>
                  <a:pt x="3714749" y="1419616"/>
                  <a:pt x="3709987" y="1745847"/>
                  <a:pt x="3700462" y="1943491"/>
                </a:cubicBezTo>
                <a:cubicBezTo>
                  <a:pt x="3690937" y="2141135"/>
                  <a:pt x="3845718" y="2248291"/>
                  <a:pt x="3643312" y="2329253"/>
                </a:cubicBezTo>
                <a:cubicBezTo>
                  <a:pt x="3440906" y="2410216"/>
                  <a:pt x="2883694" y="2403072"/>
                  <a:pt x="2486025" y="2429266"/>
                </a:cubicBezTo>
                <a:cubicBezTo>
                  <a:pt x="2088356" y="2455460"/>
                  <a:pt x="1604962" y="2474510"/>
                  <a:pt x="1257300" y="2486416"/>
                </a:cubicBezTo>
                <a:cubicBezTo>
                  <a:pt x="909638" y="2498322"/>
                  <a:pt x="573881" y="2419741"/>
                  <a:pt x="400050" y="2500703"/>
                </a:cubicBezTo>
                <a:cubicBezTo>
                  <a:pt x="226219" y="2581665"/>
                  <a:pt x="220265" y="2776928"/>
                  <a:pt x="214312" y="2972191"/>
                </a:cubicBezTo>
              </a:path>
            </a:pathLst>
          </a:cu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58" name="Düz Ok Bağlayıcısı 57"/>
          <p:cNvCxnSpPr/>
          <p:nvPr/>
        </p:nvCxnSpPr>
        <p:spPr>
          <a:xfrm>
            <a:off x="5239494" y="3277784"/>
            <a:ext cx="0" cy="384721"/>
          </a:xfrm>
          <a:prstGeom prst="straightConnector1">
            <a:avLst/>
          </a:prstGeom>
          <a:ln w="3810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5" name="Picture 6" descr="http://www.catootjeskonijntjes.nl/image010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980635" y="3533653"/>
            <a:ext cx="1334940" cy="1401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8458008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22" grpId="0"/>
      <p:bldP spid="23" grpId="0"/>
      <p:bldP spid="24" grpId="0"/>
      <p:bldP spid="29" grpId="0"/>
      <p:bldP spid="34" grpId="0"/>
      <p:bldP spid="35" grpId="0"/>
      <p:bldP spid="37" grpId="0"/>
      <p:bldP spid="38" grpId="0" animBg="1"/>
      <p:bldP spid="39" grpId="0"/>
      <p:bldP spid="5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2223" y="4071781"/>
            <a:ext cx="1171724" cy="3728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7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5583" y="3041248"/>
            <a:ext cx="991508" cy="1120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Dikdörtgen 2"/>
          <p:cNvSpPr/>
          <p:nvPr/>
        </p:nvSpPr>
        <p:spPr>
          <a:xfrm>
            <a:off x="872176" y="999573"/>
            <a:ext cx="7999941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tr-TR" sz="5400" b="1" dirty="0">
                <a:ln w="50800"/>
                <a:latin typeface="Arial" panose="020B0604020202020204" pitchFamily="34" charset="0"/>
                <a:cs typeface="Arial" panose="020B0604020202020204" pitchFamily="34" charset="0"/>
              </a:rPr>
              <a:t>20</a:t>
            </a:r>
            <a:r>
              <a:rPr lang="tr-TR" sz="5400" b="1" dirty="0">
                <a:ln w="50800"/>
                <a:latin typeface="ALFABET98" panose="00000400000000000000" pitchFamily="2" charset="0"/>
              </a:rPr>
              <a:t> </a:t>
            </a:r>
            <a:r>
              <a:rPr lang="tr-TR" sz="5400" b="1" dirty="0">
                <a:ln w="50800"/>
                <a:solidFill>
                  <a:srgbClr val="FFFF00"/>
                </a:solidFill>
                <a:latin typeface="ALFABET98" panose="00000400000000000000" pitchFamily="2" charset="0"/>
              </a:rPr>
              <a:t>bilyenin</a:t>
            </a:r>
            <a:r>
              <a:rPr lang="tr-TR" sz="5400" b="1" cap="none" spc="0" dirty="0">
                <a:ln w="50800"/>
                <a:solidFill>
                  <a:srgbClr val="FFFF00"/>
                </a:solidFill>
                <a:effectLst/>
                <a:latin typeface="ALFABET98" panose="00000400000000000000" pitchFamily="2" charset="0"/>
              </a:rPr>
              <a:t>       bulalım.</a:t>
            </a:r>
            <a:endParaRPr lang="tr-TR" sz="5400" b="1" cap="none" spc="0" dirty="0">
              <a:ln w="50800"/>
              <a:solidFill>
                <a:schemeClr val="bg1">
                  <a:shade val="50000"/>
                </a:schemeClr>
              </a:solidFill>
              <a:effectLst/>
              <a:latin typeface="ALFABET98" panose="00000400000000000000" pitchFamily="2" charset="0"/>
            </a:endParaRPr>
          </a:p>
        </p:txBody>
      </p:sp>
      <p:sp>
        <p:nvSpPr>
          <p:cNvPr id="4" name="Text Box 43"/>
          <p:cNvSpPr txBox="1">
            <a:spLocks noChangeArrowheads="1"/>
          </p:cNvSpPr>
          <p:nvPr/>
        </p:nvSpPr>
        <p:spPr bwMode="auto">
          <a:xfrm>
            <a:off x="4518273" y="711392"/>
            <a:ext cx="91440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r-TR" sz="4800" b="1" dirty="0">
                <a:latin typeface="ALFABET98" panose="00000400000000000000" pitchFamily="2" charset="0"/>
              </a:rPr>
              <a:t>1</a:t>
            </a:r>
          </a:p>
        </p:txBody>
      </p:sp>
      <p:cxnSp>
        <p:nvCxnSpPr>
          <p:cNvPr id="5" name="AutoShape 5"/>
          <p:cNvCxnSpPr>
            <a:cxnSpLocks noChangeShapeType="1"/>
          </p:cNvCxnSpPr>
          <p:nvPr/>
        </p:nvCxnSpPr>
        <p:spPr bwMode="auto">
          <a:xfrm>
            <a:off x="4449646" y="1494908"/>
            <a:ext cx="939024" cy="4470"/>
          </a:xfrm>
          <a:prstGeom prst="straightConnector1">
            <a:avLst/>
          </a:prstGeom>
          <a:noFill/>
          <a:ln w="76200">
            <a:solidFill>
              <a:srgbClr val="FFFF00"/>
            </a:solidFill>
            <a:round/>
            <a:headEnd/>
            <a:tailEnd/>
          </a:ln>
        </p:spPr>
      </p:cxnSp>
      <p:sp>
        <p:nvSpPr>
          <p:cNvPr id="6" name="Text Box 43"/>
          <p:cNvSpPr txBox="1">
            <a:spLocks noChangeArrowheads="1"/>
          </p:cNvSpPr>
          <p:nvPr/>
        </p:nvSpPr>
        <p:spPr bwMode="auto">
          <a:xfrm>
            <a:off x="4500530" y="1617671"/>
            <a:ext cx="91440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r-TR" sz="4800" b="1" dirty="0">
                <a:latin typeface="ALFABET98" panose="00000400000000000000" pitchFamily="2" charset="0"/>
              </a:rPr>
              <a:t>4</a:t>
            </a:r>
          </a:p>
        </p:txBody>
      </p:sp>
      <p:sp>
        <p:nvSpPr>
          <p:cNvPr id="11" name="Dikdörtgen 10"/>
          <p:cNvSpPr/>
          <p:nvPr/>
        </p:nvSpPr>
        <p:spPr>
          <a:xfrm>
            <a:off x="673988" y="2937386"/>
            <a:ext cx="961595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tr-TR" sz="4400" b="1" dirty="0">
                <a:ln w="50800"/>
                <a:latin typeface="Arial" panose="020B0604020202020204" pitchFamily="34" charset="0"/>
                <a:cs typeface="Arial" panose="020B0604020202020204" pitchFamily="34" charset="0"/>
              </a:rPr>
              <a:t>20</a:t>
            </a:r>
            <a:endParaRPr lang="tr-TR" sz="4400" b="1" cap="none" spc="0" dirty="0">
              <a:ln w="50800"/>
              <a:solidFill>
                <a:schemeClr val="bg1">
                  <a:shade val="50000"/>
                </a:schemeClr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Dikdörtgen 21"/>
          <p:cNvSpPr/>
          <p:nvPr/>
        </p:nvSpPr>
        <p:spPr>
          <a:xfrm>
            <a:off x="1863887" y="2964244"/>
            <a:ext cx="752624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tr-TR" sz="4400" b="1" dirty="0">
                <a:ln w="50800"/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  <a:endParaRPr lang="tr-TR" sz="4400" b="1" cap="none" spc="0" dirty="0">
              <a:ln w="50800"/>
              <a:solidFill>
                <a:schemeClr val="bg1">
                  <a:shade val="50000"/>
                </a:schemeClr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Dikdörtgen 22"/>
          <p:cNvSpPr/>
          <p:nvPr/>
        </p:nvSpPr>
        <p:spPr>
          <a:xfrm>
            <a:off x="1863887" y="3609736"/>
            <a:ext cx="94107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tr-TR" sz="4400" b="1" dirty="0">
                <a:ln w="50800">
                  <a:solidFill>
                    <a:srgbClr val="FFFF00"/>
                  </a:solidFill>
                </a:ln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  <a:endParaRPr lang="tr-TR" sz="4400" b="1" cap="none" spc="0" dirty="0">
              <a:ln w="50800">
                <a:solidFill>
                  <a:srgbClr val="FFFF00"/>
                </a:solidFill>
              </a:ln>
              <a:solidFill>
                <a:schemeClr val="bg1">
                  <a:shade val="50000"/>
                </a:schemeClr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Dikdörtgen 23"/>
          <p:cNvSpPr/>
          <p:nvPr/>
        </p:nvSpPr>
        <p:spPr>
          <a:xfrm>
            <a:off x="673988" y="3571041"/>
            <a:ext cx="961595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tr-TR" sz="4400" b="1" dirty="0">
                <a:ln w="50800"/>
                <a:latin typeface="Arial" panose="020B0604020202020204" pitchFamily="34" charset="0"/>
                <a:cs typeface="Arial" panose="020B0604020202020204" pitchFamily="34" charset="0"/>
              </a:rPr>
              <a:t>20</a:t>
            </a:r>
            <a:endParaRPr lang="tr-TR" sz="4400" b="1" cap="none" spc="0" dirty="0">
              <a:ln w="50800"/>
              <a:solidFill>
                <a:schemeClr val="bg1">
                  <a:shade val="50000"/>
                </a:schemeClr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" name="Dikdörtgen 28"/>
          <p:cNvSpPr/>
          <p:nvPr/>
        </p:nvSpPr>
        <p:spPr>
          <a:xfrm>
            <a:off x="673988" y="4340482"/>
            <a:ext cx="923999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tr-TR" sz="4400" b="1" dirty="0">
                <a:ln w="50800"/>
                <a:latin typeface="Arial" panose="020B0604020202020204" pitchFamily="34" charset="0"/>
                <a:cs typeface="Arial" panose="020B0604020202020204" pitchFamily="34" charset="0"/>
              </a:rPr>
              <a:t>00</a:t>
            </a:r>
            <a:endParaRPr lang="tr-TR" sz="4400" b="1" cap="none" spc="0" dirty="0">
              <a:ln w="50800"/>
              <a:solidFill>
                <a:schemeClr val="bg1">
                  <a:shade val="50000"/>
                </a:schemeClr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31" name="Düz Ok Bağlayıcısı 30"/>
          <p:cNvCxnSpPr/>
          <p:nvPr/>
        </p:nvCxnSpPr>
        <p:spPr>
          <a:xfrm>
            <a:off x="2428647" y="4091548"/>
            <a:ext cx="1523080" cy="0"/>
          </a:xfrm>
          <a:prstGeom prst="straightConnector1">
            <a:avLst/>
          </a:prstGeom>
          <a:ln w="28575"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Dikdörtgen 33"/>
          <p:cNvSpPr/>
          <p:nvPr/>
        </p:nvSpPr>
        <p:spPr>
          <a:xfrm>
            <a:off x="4153596" y="3693724"/>
            <a:ext cx="94107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tr-TR" sz="4400" b="1" dirty="0">
                <a:ln w="50800">
                  <a:solidFill>
                    <a:srgbClr val="FFFF00"/>
                  </a:solidFill>
                </a:ln>
                <a:solidFill>
                  <a:schemeClr val="bg1">
                    <a:shade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  <a:endParaRPr lang="tr-TR" sz="4400" b="1" cap="none" spc="0" dirty="0">
              <a:ln w="50800">
                <a:solidFill>
                  <a:srgbClr val="FFFF00"/>
                </a:solidFill>
              </a:ln>
              <a:solidFill>
                <a:schemeClr val="bg1">
                  <a:shade val="50000"/>
                </a:schemeClr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5" name="Dikdörtgen 34"/>
          <p:cNvSpPr/>
          <p:nvPr/>
        </p:nvSpPr>
        <p:spPr>
          <a:xfrm>
            <a:off x="4579773" y="3693718"/>
            <a:ext cx="94107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tr-TR" sz="4400" b="1" dirty="0">
                <a:ln w="50800">
                  <a:solidFill>
                    <a:srgbClr val="FFFF00"/>
                  </a:solidFill>
                </a:ln>
                <a:latin typeface="Arial" panose="020B0604020202020204" pitchFamily="34" charset="0"/>
                <a:cs typeface="Arial" panose="020B0604020202020204" pitchFamily="34" charset="0"/>
              </a:rPr>
              <a:t>x</a:t>
            </a:r>
            <a:endParaRPr lang="tr-TR" sz="4400" b="1" cap="none" spc="0" dirty="0">
              <a:ln w="50800">
                <a:solidFill>
                  <a:srgbClr val="FFFF00"/>
                </a:solidFill>
              </a:ln>
              <a:solidFill>
                <a:schemeClr val="bg1">
                  <a:shade val="50000"/>
                </a:schemeClr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7" name="Dikdörtgen 36"/>
          <p:cNvSpPr/>
          <p:nvPr/>
        </p:nvSpPr>
        <p:spPr>
          <a:xfrm>
            <a:off x="5409094" y="3693720"/>
            <a:ext cx="94107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tr-TR" sz="4400" b="1" dirty="0">
                <a:ln w="50800">
                  <a:solidFill>
                    <a:srgbClr val="FFFF00"/>
                  </a:solidFill>
                </a:ln>
                <a:latin typeface="Arial" panose="020B0604020202020204" pitchFamily="34" charset="0"/>
                <a:cs typeface="Arial" panose="020B0604020202020204" pitchFamily="34" charset="0"/>
              </a:rPr>
              <a:t>=</a:t>
            </a:r>
            <a:endParaRPr lang="tr-TR" sz="4400" b="1" cap="none" spc="0" dirty="0">
              <a:ln w="50800">
                <a:solidFill>
                  <a:srgbClr val="FFFF00"/>
                </a:solidFill>
              </a:ln>
              <a:solidFill>
                <a:schemeClr val="bg1">
                  <a:shade val="50000"/>
                </a:schemeClr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8" name="Dikdörtgen 37"/>
          <p:cNvSpPr/>
          <p:nvPr/>
        </p:nvSpPr>
        <p:spPr>
          <a:xfrm>
            <a:off x="5879630" y="3693724"/>
            <a:ext cx="941072" cy="769441"/>
          </a:xfrm>
          <a:prstGeom prst="rect">
            <a:avLst/>
          </a:prstGeom>
          <a:solidFill>
            <a:srgbClr val="0070C0"/>
          </a:solidFill>
        </p:spPr>
        <p:txBody>
          <a:bodyPr wrap="squar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tr-TR" sz="4400" b="1" cap="none" spc="0" dirty="0">
                <a:ln w="50800">
                  <a:solidFill>
                    <a:srgbClr val="FFFF00"/>
                  </a:solidFill>
                </a:ln>
                <a:solidFill>
                  <a:srgbClr val="FFC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</a:p>
        </p:txBody>
      </p:sp>
      <p:sp>
        <p:nvSpPr>
          <p:cNvPr id="39" name="Dikdörtgen 38"/>
          <p:cNvSpPr/>
          <p:nvPr/>
        </p:nvSpPr>
        <p:spPr>
          <a:xfrm>
            <a:off x="4990043" y="3693719"/>
            <a:ext cx="752624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tr-TR" sz="4400" b="1" dirty="0">
                <a:ln w="50800"/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endParaRPr lang="tr-TR" sz="4400" b="1" cap="none" spc="0" dirty="0">
              <a:ln w="50800"/>
              <a:solidFill>
                <a:schemeClr val="bg1">
                  <a:shade val="50000"/>
                </a:schemeClr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40" name="Düz Ok Bağlayıcısı 39"/>
          <p:cNvCxnSpPr/>
          <p:nvPr/>
        </p:nvCxnSpPr>
        <p:spPr>
          <a:xfrm flipH="1">
            <a:off x="2428647" y="2159713"/>
            <a:ext cx="2071883" cy="881535"/>
          </a:xfrm>
          <a:prstGeom prst="straightConnector1">
            <a:avLst/>
          </a:prstGeom>
          <a:ln w="28575"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Düz Ok Bağlayıcısı 40"/>
          <p:cNvCxnSpPr/>
          <p:nvPr/>
        </p:nvCxnSpPr>
        <p:spPr>
          <a:xfrm>
            <a:off x="1174810" y="1922903"/>
            <a:ext cx="0" cy="1014483"/>
          </a:xfrm>
          <a:prstGeom prst="straightConnector1">
            <a:avLst/>
          </a:prstGeom>
          <a:ln w="28575"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Serbest Form 55"/>
          <p:cNvSpPr/>
          <p:nvPr/>
        </p:nvSpPr>
        <p:spPr>
          <a:xfrm>
            <a:off x="5029100" y="436806"/>
            <a:ext cx="3912299" cy="2972191"/>
          </a:xfrm>
          <a:custGeom>
            <a:avLst/>
            <a:gdLst>
              <a:gd name="connsiteX0" fmla="*/ 0 w 3748125"/>
              <a:gd name="connsiteY0" fmla="*/ 429016 h 2972191"/>
              <a:gd name="connsiteX1" fmla="*/ 1071562 w 3748125"/>
              <a:gd name="connsiteY1" fmla="*/ 228991 h 2972191"/>
              <a:gd name="connsiteX2" fmla="*/ 2643187 w 3748125"/>
              <a:gd name="connsiteY2" fmla="*/ 391 h 2972191"/>
              <a:gd name="connsiteX3" fmla="*/ 3614737 w 3748125"/>
              <a:gd name="connsiteY3" fmla="*/ 286141 h 2972191"/>
              <a:gd name="connsiteX4" fmla="*/ 3700462 w 3748125"/>
              <a:gd name="connsiteY4" fmla="*/ 1143391 h 2972191"/>
              <a:gd name="connsiteX5" fmla="*/ 3700462 w 3748125"/>
              <a:gd name="connsiteY5" fmla="*/ 1943491 h 2972191"/>
              <a:gd name="connsiteX6" fmla="*/ 3643312 w 3748125"/>
              <a:gd name="connsiteY6" fmla="*/ 2329253 h 2972191"/>
              <a:gd name="connsiteX7" fmla="*/ 2486025 w 3748125"/>
              <a:gd name="connsiteY7" fmla="*/ 2429266 h 2972191"/>
              <a:gd name="connsiteX8" fmla="*/ 1257300 w 3748125"/>
              <a:gd name="connsiteY8" fmla="*/ 2486416 h 2972191"/>
              <a:gd name="connsiteX9" fmla="*/ 400050 w 3748125"/>
              <a:gd name="connsiteY9" fmla="*/ 2500703 h 2972191"/>
              <a:gd name="connsiteX10" fmla="*/ 214312 w 3748125"/>
              <a:gd name="connsiteY10" fmla="*/ 2972191 h 29721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748125" h="2972191">
                <a:moveTo>
                  <a:pt x="0" y="429016"/>
                </a:moveTo>
                <a:cubicBezTo>
                  <a:pt x="315515" y="364722"/>
                  <a:pt x="631031" y="300428"/>
                  <a:pt x="1071562" y="228991"/>
                </a:cubicBezTo>
                <a:cubicBezTo>
                  <a:pt x="1512093" y="157553"/>
                  <a:pt x="2219325" y="-9134"/>
                  <a:pt x="2643187" y="391"/>
                </a:cubicBezTo>
                <a:cubicBezTo>
                  <a:pt x="3067049" y="9916"/>
                  <a:pt x="3438524" y="95641"/>
                  <a:pt x="3614737" y="286141"/>
                </a:cubicBezTo>
                <a:cubicBezTo>
                  <a:pt x="3790950" y="476641"/>
                  <a:pt x="3686175" y="867166"/>
                  <a:pt x="3700462" y="1143391"/>
                </a:cubicBezTo>
                <a:cubicBezTo>
                  <a:pt x="3714749" y="1419616"/>
                  <a:pt x="3709987" y="1745847"/>
                  <a:pt x="3700462" y="1943491"/>
                </a:cubicBezTo>
                <a:cubicBezTo>
                  <a:pt x="3690937" y="2141135"/>
                  <a:pt x="3845718" y="2248291"/>
                  <a:pt x="3643312" y="2329253"/>
                </a:cubicBezTo>
                <a:cubicBezTo>
                  <a:pt x="3440906" y="2410216"/>
                  <a:pt x="2883694" y="2403072"/>
                  <a:pt x="2486025" y="2429266"/>
                </a:cubicBezTo>
                <a:cubicBezTo>
                  <a:pt x="2088356" y="2455460"/>
                  <a:pt x="1604962" y="2474510"/>
                  <a:pt x="1257300" y="2486416"/>
                </a:cubicBezTo>
                <a:cubicBezTo>
                  <a:pt x="909638" y="2498322"/>
                  <a:pt x="573881" y="2419741"/>
                  <a:pt x="400050" y="2500703"/>
                </a:cubicBezTo>
                <a:cubicBezTo>
                  <a:pt x="226219" y="2581665"/>
                  <a:pt x="220265" y="2776928"/>
                  <a:pt x="214312" y="2972191"/>
                </a:cubicBezTo>
              </a:path>
            </a:pathLst>
          </a:cu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58" name="Düz Ok Bağlayıcısı 57"/>
          <p:cNvCxnSpPr/>
          <p:nvPr/>
        </p:nvCxnSpPr>
        <p:spPr>
          <a:xfrm>
            <a:off x="5239494" y="3277784"/>
            <a:ext cx="0" cy="384721"/>
          </a:xfrm>
          <a:prstGeom prst="straightConnector1">
            <a:avLst/>
          </a:prstGeom>
          <a:ln w="3810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5" name="Picture 4" descr="http://i34.tinypic.com/2rdfg4w.jpg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739207" y="3314449"/>
            <a:ext cx="2034117" cy="167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7235246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22" grpId="0"/>
      <p:bldP spid="23" grpId="0"/>
      <p:bldP spid="24" grpId="0"/>
      <p:bldP spid="29" grpId="0"/>
      <p:bldP spid="34" grpId="0"/>
      <p:bldP spid="35" grpId="0"/>
      <p:bldP spid="37" grpId="0"/>
      <p:bldP spid="38" grpId="0" animBg="1"/>
      <p:bldP spid="39" grpId="0"/>
      <p:bldP spid="56" grpId="0" animBg="1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Üst Düzey">
  <a:themeElements>
    <a:clrScheme name="Üst Düzey">
      <a:dk1>
        <a:sysClr val="windowText" lastClr="000000"/>
      </a:dk1>
      <a:lt1>
        <a:sysClr val="window" lastClr="FFFFFF"/>
      </a:lt1>
      <a:dk2>
        <a:srgbClr val="2F5897"/>
      </a:dk2>
      <a:lt2>
        <a:srgbClr val="E4E9EF"/>
      </a:lt2>
      <a:accent1>
        <a:srgbClr val="6076B4"/>
      </a:accent1>
      <a:accent2>
        <a:srgbClr val="9C5252"/>
      </a:accent2>
      <a:accent3>
        <a:srgbClr val="E68422"/>
      </a:accent3>
      <a:accent4>
        <a:srgbClr val="846648"/>
      </a:accent4>
      <a:accent5>
        <a:srgbClr val="63891F"/>
      </a:accent5>
      <a:accent6>
        <a:srgbClr val="758085"/>
      </a:accent6>
      <a:hlink>
        <a:srgbClr val="3399FF"/>
      </a:hlink>
      <a:folHlink>
        <a:srgbClr val="B2B2B2"/>
      </a:folHlink>
    </a:clrScheme>
    <a:fontScheme name="Üst Düzey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Üst Düzey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50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50000">
              <a:schemeClr val="phClr">
                <a:tint val="80000"/>
                <a:satMod val="250000"/>
              </a:schemeClr>
            </a:gs>
            <a:gs pos="76000">
              <a:schemeClr val="phClr">
                <a:tint val="90000"/>
                <a:shade val="90000"/>
                <a:satMod val="200000"/>
              </a:schemeClr>
            </a:gs>
            <a:gs pos="92000">
              <a:schemeClr val="phClr">
                <a:tint val="90000"/>
                <a:shade val="70000"/>
                <a:satMod val="250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Executive</Template>
  <TotalTime>221</TotalTime>
  <Words>321</Words>
  <Application>Microsoft Office PowerPoint</Application>
  <PresentationFormat>Ekran Gösterisi (4:3)</PresentationFormat>
  <Paragraphs>237</Paragraphs>
  <Slides>18</Slides>
  <Notes>5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8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18</vt:i4>
      </vt:variant>
    </vt:vector>
  </HeadingPairs>
  <TitlesOfParts>
    <vt:vector size="27" baseType="lpstr">
      <vt:lpstr>ALFABET98</vt:lpstr>
      <vt:lpstr>Arial</vt:lpstr>
      <vt:lpstr>Calibri</vt:lpstr>
      <vt:lpstr>Century Gothic</vt:lpstr>
      <vt:lpstr>Comic Sans MS</vt:lpstr>
      <vt:lpstr>Courier New</vt:lpstr>
      <vt:lpstr>Monotype Corsiva</vt:lpstr>
      <vt:lpstr>Palatino Linotype</vt:lpstr>
      <vt:lpstr>Üst Düzey</vt:lpstr>
      <vt:lpstr>KESİRLER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Sunusu</dc:title>
  <dc:creator>ms</dc:creator>
  <cp:lastModifiedBy>SERKAN DEMİR</cp:lastModifiedBy>
  <cp:revision>44</cp:revision>
  <dcterms:created xsi:type="dcterms:W3CDTF">2020-08-21T16:18:49Z</dcterms:created>
  <dcterms:modified xsi:type="dcterms:W3CDTF">2021-12-16T13:44:13Z</dcterms:modified>
</cp:coreProperties>
</file>