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62" r:id="rId3"/>
    <p:sldId id="261" r:id="rId4"/>
    <p:sldId id="271" r:id="rId5"/>
    <p:sldId id="260" r:id="rId6"/>
    <p:sldId id="270" r:id="rId7"/>
    <p:sldId id="263" r:id="rId8"/>
    <p:sldId id="269" r:id="rId9"/>
    <p:sldId id="268" r:id="rId10"/>
    <p:sldId id="272" r:id="rId11"/>
    <p:sldId id="267" r:id="rId12"/>
    <p:sldId id="266" r:id="rId13"/>
    <p:sldId id="273" r:id="rId14"/>
    <p:sldId id="265" r:id="rId15"/>
    <p:sldId id="274"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46" autoAdjust="0"/>
  </p:normalViewPr>
  <p:slideViewPr>
    <p:cSldViewPr>
      <p:cViewPr varScale="1">
        <p:scale>
          <a:sx n="69" d="100"/>
          <a:sy n="69" d="100"/>
        </p:scale>
        <p:origin x="141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988A6B-9E74-4002-BA48-88BE2EC80962}" type="datetimeFigureOut">
              <a:rPr lang="tr-TR" smtClean="0"/>
              <a:t>19.11.2021</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59B517-C75B-4435-83DA-0B27C63A41BF}" type="slidenum">
              <a:rPr lang="tr-TR" smtClean="0"/>
              <a:t>‹#›</a:t>
            </a:fld>
            <a:endParaRPr lang="tr-TR"/>
          </a:p>
        </p:txBody>
      </p:sp>
    </p:spTree>
    <p:extLst>
      <p:ext uri="{BB962C8B-B14F-4D97-AF65-F5344CB8AC3E}">
        <p14:creationId xmlns:p14="http://schemas.microsoft.com/office/powerpoint/2010/main" val="23494369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0659B517-C75B-4435-83DA-0B27C63A41BF}" type="slidenum">
              <a:rPr lang="tr-TR" smtClean="0"/>
              <a:t>2</a:t>
            </a:fld>
            <a:endParaRPr lang="tr-TR"/>
          </a:p>
        </p:txBody>
      </p:sp>
    </p:spTree>
    <p:extLst>
      <p:ext uri="{BB962C8B-B14F-4D97-AF65-F5344CB8AC3E}">
        <p14:creationId xmlns:p14="http://schemas.microsoft.com/office/powerpoint/2010/main" val="4212910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0659B517-C75B-4435-83DA-0B27C63A41BF}" type="slidenum">
              <a:rPr lang="tr-TR" smtClean="0"/>
              <a:t>4</a:t>
            </a:fld>
            <a:endParaRPr lang="tr-TR"/>
          </a:p>
        </p:txBody>
      </p:sp>
    </p:spTree>
    <p:extLst>
      <p:ext uri="{BB962C8B-B14F-4D97-AF65-F5344CB8AC3E}">
        <p14:creationId xmlns:p14="http://schemas.microsoft.com/office/powerpoint/2010/main" val="2076135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0659B517-C75B-4435-83DA-0B27C63A41BF}" type="slidenum">
              <a:rPr lang="tr-TR" smtClean="0"/>
              <a:t>8</a:t>
            </a:fld>
            <a:endParaRPr lang="tr-TR"/>
          </a:p>
        </p:txBody>
      </p:sp>
    </p:spTree>
    <p:extLst>
      <p:ext uri="{BB962C8B-B14F-4D97-AF65-F5344CB8AC3E}">
        <p14:creationId xmlns:p14="http://schemas.microsoft.com/office/powerpoint/2010/main" val="3953773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0659B517-C75B-4435-83DA-0B27C63A41BF}" type="slidenum">
              <a:rPr lang="tr-TR" smtClean="0"/>
              <a:t>10</a:t>
            </a:fld>
            <a:endParaRPr lang="tr-TR"/>
          </a:p>
        </p:txBody>
      </p:sp>
    </p:spTree>
    <p:extLst>
      <p:ext uri="{BB962C8B-B14F-4D97-AF65-F5344CB8AC3E}">
        <p14:creationId xmlns:p14="http://schemas.microsoft.com/office/powerpoint/2010/main" val="2554324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0659B517-C75B-4435-83DA-0B27C63A41BF}" type="slidenum">
              <a:rPr lang="tr-TR" smtClean="0"/>
              <a:t>13</a:t>
            </a:fld>
            <a:endParaRPr lang="tr-TR"/>
          </a:p>
        </p:txBody>
      </p:sp>
    </p:spTree>
    <p:extLst>
      <p:ext uri="{BB962C8B-B14F-4D97-AF65-F5344CB8AC3E}">
        <p14:creationId xmlns:p14="http://schemas.microsoft.com/office/powerpoint/2010/main" val="2031534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0659B517-C75B-4435-83DA-0B27C63A41BF}" type="slidenum">
              <a:rPr lang="tr-TR" smtClean="0"/>
              <a:t>15</a:t>
            </a:fld>
            <a:endParaRPr lang="tr-TR"/>
          </a:p>
        </p:txBody>
      </p:sp>
    </p:spTree>
    <p:extLst>
      <p:ext uri="{BB962C8B-B14F-4D97-AF65-F5344CB8AC3E}">
        <p14:creationId xmlns:p14="http://schemas.microsoft.com/office/powerpoint/2010/main" val="40648382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19.11.2021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TRAFİK GÜVENLİĞİ</a:t>
            </a:r>
          </a:p>
        </p:txBody>
      </p:sp>
      <p:sp>
        <p:nvSpPr>
          <p:cNvPr id="5" name="Dikdörtgen 4"/>
          <p:cNvSpPr/>
          <p:nvPr/>
        </p:nvSpPr>
        <p:spPr>
          <a:xfrm>
            <a:off x="97198" y="875621"/>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TOPLU TAŞIMA ARAÇLARI SUNUSU</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278092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7251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
        <p:nvSpPr>
          <p:cNvPr id="8" name="Dikdörtgen 7"/>
          <p:cNvSpPr/>
          <p:nvPr/>
        </p:nvSpPr>
        <p:spPr>
          <a:xfrm>
            <a:off x="3350427" y="6300028"/>
            <a:ext cx="3121367" cy="369332"/>
          </a:xfrm>
          <a:prstGeom prst="rect">
            <a:avLst/>
          </a:prstGeom>
        </p:spPr>
        <p:txBody>
          <a:bodyPr wrap="none">
            <a:spAutoFit/>
          </a:bodyPr>
          <a:lstStyle/>
          <a:p>
            <a:r>
              <a:rPr lang="tr-TR">
                <a:solidFill>
                  <a:srgbClr val="193B9E"/>
                </a:solidFill>
                <a:latin typeface="Comic Sans MS" panose="030F0702030302020204" pitchFamily="66" charset="0"/>
                <a:ea typeface="Times New Roman" panose="02020603050405020304" pitchFamily="18" charset="0"/>
                <a:hlinkClick r:id="rId3"/>
              </a:rPr>
              <a:t>https://www.sorubak.com/</a:t>
            </a:r>
            <a:r>
              <a:rPr lang="tr-TR">
                <a:solidFill>
                  <a:srgbClr val="193B9E"/>
                </a:solidFill>
                <a:latin typeface="Comic Sans MS" panose="030F0702030302020204" pitchFamily="66" charset="0"/>
                <a:ea typeface="Times New Roman" panose="02020603050405020304" pitchFamily="18" charset="0"/>
              </a:rPr>
              <a:t> </a:t>
            </a:r>
            <a:endParaRPr lang="tr-TR" dirty="0"/>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6" name="Dikdörtgen 5"/>
          <p:cNvSpPr/>
          <p:nvPr/>
        </p:nvSpPr>
        <p:spPr>
          <a:xfrm>
            <a:off x="65902" y="116632"/>
            <a:ext cx="9012196" cy="618630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Bu dört fotoğrafı incelediğimiz zaman tren, vapur ve uçak toplu taşıma araçları olup pek çok sayıda yolcuyu taşımaktadır. Bu sebeple daha az trafik yoğunluğuna ve daha az çevre kirliliğine neden olmaktadır. Fakat otomobiller daha az yolcu aldığı için trafik yoğunluğu ve çevre kirliliği fazla olmaktadır.</a:t>
            </a:r>
            <a:endPar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7883200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 y="0"/>
            <a:ext cx="9146209" cy="184482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28585" y="1700808"/>
            <a:ext cx="9012196" cy="470898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Trafik yoğunluğunun ve çevre kirliliğinin azalmasını isteyen kişi toplu taşıma araçlarını tercih etmelidir</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
            </a:r>
            <a:endPar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0068157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70080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28585" y="1700808"/>
            <a:ext cx="9012196" cy="378565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Toplu taşıma araçlarının tercih edilmesi trafik yoğunluğunu ve çevre kirliliğini azaltır.</a:t>
            </a:r>
            <a:endPar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12461392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70080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28585" y="1700808"/>
            <a:ext cx="9012196" cy="378565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Toplu taşıma araçlarının tercih edilmesi trafik yoğunluğunu ve çevre kirliliğini azaltır.</a:t>
            </a:r>
            <a:endPar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82801904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0967"/>
            <a:ext cx="9144000" cy="12668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28585" y="1254731"/>
            <a:ext cx="9012196"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Yolcular ön kapıdan binip arka kapıdan inmelidir.</a:t>
            </a:r>
          </a:p>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2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Seyahat esnasında cep telefonu kullanılması yasak araçlarda cep telefonu kullanılmamalıdır.</a:t>
            </a:r>
          </a:p>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Şoförle sohbet edilmemelidir.</a:t>
            </a:r>
          </a:p>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2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Yolculuk esnasında camdan el, kol çıkarılmamalıdır.</a:t>
            </a:r>
          </a:p>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Ön koltuğa 11 yaşından küçük çocuklar oturmamalıdır.</a:t>
            </a:r>
          </a:p>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2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Mutlaka emniyet kemeleri takılmalıdır.</a:t>
            </a:r>
          </a:p>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Araç durmadan araçlara binip inilmemelidir.</a:t>
            </a:r>
            <a:endParaRPr lang="tr-TR" sz="32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40395989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5">
                                            <p:txEl>
                                              <p:pRg st="2" end="2"/>
                                            </p:txEl>
                                          </p:spTgt>
                                        </p:tgtEl>
                                        <p:attrNameLst>
                                          <p:attrName>style.visibility</p:attrName>
                                        </p:attrNameLst>
                                      </p:cBhvr>
                                      <p:to>
                                        <p:strVal val="visible"/>
                                      </p:to>
                                    </p:set>
                                    <p:anim calcmode="lin" valueType="num">
                                      <p:cBhvr>
                                        <p:cTn id="30" dur="500" fill="hold"/>
                                        <p:tgtEl>
                                          <p:spTgt spid="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xEl>
                                              <p:pRg st="2" end="2"/>
                                            </p:txEl>
                                          </p:spTgt>
                                        </p:tgtEl>
                                        <p:attrNameLst>
                                          <p:attrName>ppt_y</p:attrName>
                                        </p:attrNameLst>
                                      </p:cBhvr>
                                      <p:tavLst>
                                        <p:tav tm="0">
                                          <p:val>
                                            <p:strVal val="#ppt_y"/>
                                          </p:val>
                                        </p:tav>
                                        <p:tav tm="100000">
                                          <p:val>
                                            <p:strVal val="#ppt_y"/>
                                          </p:val>
                                        </p:tav>
                                      </p:tavLst>
                                    </p:anim>
                                    <p:anim calcmode="lin" valueType="num">
                                      <p:cBhvr>
                                        <p:cTn id="32" dur="500" fill="hold"/>
                                        <p:tgtEl>
                                          <p:spTgt spid="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5">
                                            <p:txEl>
                                              <p:pRg st="3" end="3"/>
                                            </p:txEl>
                                          </p:spTgt>
                                        </p:tgtEl>
                                        <p:attrNameLst>
                                          <p:attrName>style.visibility</p:attrName>
                                        </p:attrNameLst>
                                      </p:cBhvr>
                                      <p:to>
                                        <p:strVal val="visible"/>
                                      </p:to>
                                    </p:set>
                                    <p:anim calcmode="lin" valueType="num">
                                      <p:cBhvr>
                                        <p:cTn id="39" dur="500" fill="hold"/>
                                        <p:tgtEl>
                                          <p:spTgt spid="5">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
                                            <p:txEl>
                                              <p:pRg st="3" end="3"/>
                                            </p:txEl>
                                          </p:spTgt>
                                        </p:tgtEl>
                                        <p:attrNameLst>
                                          <p:attrName>ppt_y</p:attrName>
                                        </p:attrNameLst>
                                      </p:cBhvr>
                                      <p:tavLst>
                                        <p:tav tm="0">
                                          <p:val>
                                            <p:strVal val="#ppt_y"/>
                                          </p:val>
                                        </p:tav>
                                        <p:tav tm="100000">
                                          <p:val>
                                            <p:strVal val="#ppt_y"/>
                                          </p:val>
                                        </p:tav>
                                      </p:tavLst>
                                    </p:anim>
                                    <p:anim calcmode="lin" valueType="num">
                                      <p:cBhvr>
                                        <p:cTn id="41" dur="500" fill="hold"/>
                                        <p:tgtEl>
                                          <p:spTgt spid="5">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nodeType="clickEffect">
                                  <p:stCondLst>
                                    <p:cond delay="0"/>
                                  </p:stCondLst>
                                  <p:iterate type="lt">
                                    <p:tmPct val="10000"/>
                                  </p:iterate>
                                  <p:childTnLst>
                                    <p:set>
                                      <p:cBhvr>
                                        <p:cTn id="47" dur="1" fill="hold">
                                          <p:stCondLst>
                                            <p:cond delay="0"/>
                                          </p:stCondLst>
                                        </p:cTn>
                                        <p:tgtEl>
                                          <p:spTgt spid="5">
                                            <p:txEl>
                                              <p:pRg st="4" end="4"/>
                                            </p:txEl>
                                          </p:spTgt>
                                        </p:tgtEl>
                                        <p:attrNameLst>
                                          <p:attrName>style.visibility</p:attrName>
                                        </p:attrNameLst>
                                      </p:cBhvr>
                                      <p:to>
                                        <p:strVal val="visible"/>
                                      </p:to>
                                    </p:set>
                                    <p:anim calcmode="lin" valueType="num">
                                      <p:cBhvr>
                                        <p:cTn id="48" dur="500" fill="hold"/>
                                        <p:tgtEl>
                                          <p:spTgt spid="5">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5">
                                            <p:txEl>
                                              <p:pRg st="4" end="4"/>
                                            </p:txEl>
                                          </p:spTgt>
                                        </p:tgtEl>
                                        <p:attrNameLst>
                                          <p:attrName>ppt_y</p:attrName>
                                        </p:attrNameLst>
                                      </p:cBhvr>
                                      <p:tavLst>
                                        <p:tav tm="0">
                                          <p:val>
                                            <p:strVal val="#ppt_y"/>
                                          </p:val>
                                        </p:tav>
                                        <p:tav tm="100000">
                                          <p:val>
                                            <p:strVal val="#ppt_y"/>
                                          </p:val>
                                        </p:tav>
                                      </p:tavLst>
                                    </p:anim>
                                    <p:anim calcmode="lin" valueType="num">
                                      <p:cBhvr>
                                        <p:cTn id="50" dur="500" fill="hold"/>
                                        <p:tgtEl>
                                          <p:spTgt spid="5">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5">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5">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nodeType="clickEffect">
                                  <p:stCondLst>
                                    <p:cond delay="0"/>
                                  </p:stCondLst>
                                  <p:iterate type="lt">
                                    <p:tmPct val="10000"/>
                                  </p:iterate>
                                  <p:childTnLst>
                                    <p:set>
                                      <p:cBhvr>
                                        <p:cTn id="56" dur="1" fill="hold">
                                          <p:stCondLst>
                                            <p:cond delay="0"/>
                                          </p:stCondLst>
                                        </p:cTn>
                                        <p:tgtEl>
                                          <p:spTgt spid="5">
                                            <p:txEl>
                                              <p:pRg st="5" end="5"/>
                                            </p:txEl>
                                          </p:spTgt>
                                        </p:tgtEl>
                                        <p:attrNameLst>
                                          <p:attrName>style.visibility</p:attrName>
                                        </p:attrNameLst>
                                      </p:cBhvr>
                                      <p:to>
                                        <p:strVal val="visible"/>
                                      </p:to>
                                    </p:set>
                                    <p:anim calcmode="lin" valueType="num">
                                      <p:cBhvr>
                                        <p:cTn id="57" dur="500" fill="hold"/>
                                        <p:tgtEl>
                                          <p:spTgt spid="5">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5">
                                            <p:txEl>
                                              <p:pRg st="5" end="5"/>
                                            </p:txEl>
                                          </p:spTgt>
                                        </p:tgtEl>
                                        <p:attrNameLst>
                                          <p:attrName>ppt_y</p:attrName>
                                        </p:attrNameLst>
                                      </p:cBhvr>
                                      <p:tavLst>
                                        <p:tav tm="0">
                                          <p:val>
                                            <p:strVal val="#ppt_y"/>
                                          </p:val>
                                        </p:tav>
                                        <p:tav tm="100000">
                                          <p:val>
                                            <p:strVal val="#ppt_y"/>
                                          </p:val>
                                        </p:tav>
                                      </p:tavLst>
                                    </p:anim>
                                    <p:anim calcmode="lin" valueType="num">
                                      <p:cBhvr>
                                        <p:cTn id="59" dur="500" fill="hold"/>
                                        <p:tgtEl>
                                          <p:spTgt spid="5">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5">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5">
                                            <p:txEl>
                                              <p:pRg st="5" end="5"/>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41" presetClass="entr" presetSubtype="0" fill="hold" nodeType="clickEffect">
                                  <p:stCondLst>
                                    <p:cond delay="0"/>
                                  </p:stCondLst>
                                  <p:iterate type="lt">
                                    <p:tmPct val="10000"/>
                                  </p:iterate>
                                  <p:childTnLst>
                                    <p:set>
                                      <p:cBhvr>
                                        <p:cTn id="65" dur="1" fill="hold">
                                          <p:stCondLst>
                                            <p:cond delay="0"/>
                                          </p:stCondLst>
                                        </p:cTn>
                                        <p:tgtEl>
                                          <p:spTgt spid="5">
                                            <p:txEl>
                                              <p:pRg st="6" end="6"/>
                                            </p:txEl>
                                          </p:spTgt>
                                        </p:tgtEl>
                                        <p:attrNameLst>
                                          <p:attrName>style.visibility</p:attrName>
                                        </p:attrNameLst>
                                      </p:cBhvr>
                                      <p:to>
                                        <p:strVal val="visible"/>
                                      </p:to>
                                    </p:set>
                                    <p:anim calcmode="lin" valueType="num">
                                      <p:cBhvr>
                                        <p:cTn id="66" dur="500" fill="hold"/>
                                        <p:tgtEl>
                                          <p:spTgt spid="5">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5">
                                            <p:txEl>
                                              <p:pRg st="6" end="6"/>
                                            </p:txEl>
                                          </p:spTgt>
                                        </p:tgtEl>
                                        <p:attrNameLst>
                                          <p:attrName>ppt_y</p:attrName>
                                        </p:attrNameLst>
                                      </p:cBhvr>
                                      <p:tavLst>
                                        <p:tav tm="0">
                                          <p:val>
                                            <p:strVal val="#ppt_y"/>
                                          </p:val>
                                        </p:tav>
                                        <p:tav tm="100000">
                                          <p:val>
                                            <p:strVal val="#ppt_y"/>
                                          </p:val>
                                        </p:tav>
                                      </p:tavLst>
                                    </p:anim>
                                    <p:anim calcmode="lin" valueType="num">
                                      <p:cBhvr>
                                        <p:cTn id="68" dur="500" fill="hold"/>
                                        <p:tgtEl>
                                          <p:spTgt spid="5">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5">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TRAFİK GÜVENLİĞİ</a:t>
            </a:r>
          </a:p>
        </p:txBody>
      </p:sp>
      <p:sp>
        <p:nvSpPr>
          <p:cNvPr id="5" name="Dikdörtgen 4"/>
          <p:cNvSpPr/>
          <p:nvPr/>
        </p:nvSpPr>
        <p:spPr>
          <a:xfrm>
            <a:off x="97198" y="875621"/>
            <a:ext cx="8986013"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rPr>
              <a:t>TOPLU TAŞIMA ARAÇLARI SUNUSU</a:t>
            </a:r>
            <a:endParaRPr lang="tr-TR" sz="5400" b="1" cap="none" spc="0" dirty="0">
              <a:ln w="11430"/>
              <a:solidFill>
                <a:srgbClr val="00B05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2" y="278092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91371" y="4725144"/>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198203232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1811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96378" y="1052736"/>
            <a:ext cx="9012196" cy="59093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Toplu taşıma araçlarını tercih etmek trafik yoğunluğunun azalmasını sağlar. Şöyle ki, toplu taşıma araçlarını tercih etmeyen insanlar kendi arabalarıyla trafiğe çıkarlar. Bu da trafik yoğunluğunu arttırır. ancak, toplu taşıma araçları tercih edilince onlarca insan bir araca biner ve trafikte araç sayısı azalır.</a:t>
            </a:r>
            <a:endParaRPr lang="tr-TR" sz="4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574"/>
            <a:ext cx="9144000" cy="9041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65902" y="908720"/>
            <a:ext cx="9012196" cy="48320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Trafik yoğunluğu arttıkça trafik kazaları artar.</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Daha çok araç trafikte olur, araçlar birbirine daha yakın hareket eder. </a:t>
            </a: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Bu kazaları arttırır.</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Trafik sıkışıklığı nedeniyle şoförler gidecekleri yere geç kalır. </a:t>
            </a:r>
            <a:endParaRPr lang="tr-TR" sz="4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4467757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p:cTn id="21" dur="500" fill="hold"/>
                                        <p:tgtEl>
                                          <p:spTgt spid="6">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6">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6">
                                            <p:txEl>
                                              <p:pRg st="2" end="2"/>
                                            </p:txEl>
                                          </p:spTgt>
                                        </p:tgtEl>
                                        <p:attrNameLst>
                                          <p:attrName>style.visibility</p:attrName>
                                        </p:attrNameLst>
                                      </p:cBhvr>
                                      <p:to>
                                        <p:strVal val="visible"/>
                                      </p:to>
                                    </p:set>
                                    <p:anim calcmode="lin" valueType="num">
                                      <p:cBhvr>
                                        <p:cTn id="30" dur="500" fill="hold"/>
                                        <p:tgtEl>
                                          <p:spTgt spid="6">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6">
                                            <p:txEl>
                                              <p:pRg st="2" end="2"/>
                                            </p:txEl>
                                          </p:spTgt>
                                        </p:tgtEl>
                                        <p:attrNameLst>
                                          <p:attrName>ppt_y</p:attrName>
                                        </p:attrNameLst>
                                      </p:cBhvr>
                                      <p:tavLst>
                                        <p:tav tm="0">
                                          <p:val>
                                            <p:strVal val="#ppt_y"/>
                                          </p:val>
                                        </p:tav>
                                        <p:tav tm="100000">
                                          <p:val>
                                            <p:strVal val="#ppt_y"/>
                                          </p:val>
                                        </p:tav>
                                      </p:tavLst>
                                    </p:anim>
                                    <p:anim calcmode="lin" valueType="num">
                                      <p:cBhvr>
                                        <p:cTn id="32" dur="500" fill="hold"/>
                                        <p:tgtEl>
                                          <p:spTgt spid="6">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6">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574"/>
            <a:ext cx="9144000" cy="90414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65902" y="908720"/>
            <a:ext cx="9012196" cy="48320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Acele ve stresten dolayı daha çok kaza yaparlar.</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Şoförlerin hata yapma oranı artar.</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Araçlar daha çok trafikte kalacağı için kazalar artar.</a:t>
            </a:r>
          </a:p>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Trafik yoğunluğu ile kazalar arasında doğru bir orantı vardır.</a:t>
            </a:r>
          </a:p>
        </p:txBody>
      </p:sp>
    </p:spTree>
    <p:extLst>
      <p:ext uri="{BB962C8B-B14F-4D97-AF65-F5344CB8AC3E}">
        <p14:creationId xmlns:p14="http://schemas.microsoft.com/office/powerpoint/2010/main" val="926087041"/>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p:cTn id="21" dur="500" fill="hold"/>
                                        <p:tgtEl>
                                          <p:spTgt spid="6">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6">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6">
                                            <p:txEl>
                                              <p:pRg st="2" end="2"/>
                                            </p:txEl>
                                          </p:spTgt>
                                        </p:tgtEl>
                                        <p:attrNameLst>
                                          <p:attrName>style.visibility</p:attrName>
                                        </p:attrNameLst>
                                      </p:cBhvr>
                                      <p:to>
                                        <p:strVal val="visible"/>
                                      </p:to>
                                    </p:set>
                                    <p:anim calcmode="lin" valueType="num">
                                      <p:cBhvr>
                                        <p:cTn id="30" dur="500" fill="hold"/>
                                        <p:tgtEl>
                                          <p:spTgt spid="6">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6">
                                            <p:txEl>
                                              <p:pRg st="2" end="2"/>
                                            </p:txEl>
                                          </p:spTgt>
                                        </p:tgtEl>
                                        <p:attrNameLst>
                                          <p:attrName>ppt_y</p:attrName>
                                        </p:attrNameLst>
                                      </p:cBhvr>
                                      <p:tavLst>
                                        <p:tav tm="0">
                                          <p:val>
                                            <p:strVal val="#ppt_y"/>
                                          </p:val>
                                        </p:tav>
                                        <p:tav tm="100000">
                                          <p:val>
                                            <p:strVal val="#ppt_y"/>
                                          </p:val>
                                        </p:tav>
                                      </p:tavLst>
                                    </p:anim>
                                    <p:anim calcmode="lin" valueType="num">
                                      <p:cBhvr>
                                        <p:cTn id="32" dur="500" fill="hold"/>
                                        <p:tgtEl>
                                          <p:spTgt spid="6">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6">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6">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6">
                                            <p:txEl>
                                              <p:pRg st="3" end="3"/>
                                            </p:txEl>
                                          </p:spTgt>
                                        </p:tgtEl>
                                        <p:attrNameLst>
                                          <p:attrName>style.visibility</p:attrName>
                                        </p:attrNameLst>
                                      </p:cBhvr>
                                      <p:to>
                                        <p:strVal val="visible"/>
                                      </p:to>
                                    </p:set>
                                    <p:anim calcmode="lin" valueType="num">
                                      <p:cBhvr>
                                        <p:cTn id="39" dur="500" fill="hold"/>
                                        <p:tgtEl>
                                          <p:spTgt spid="6">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6">
                                            <p:txEl>
                                              <p:pRg st="3" end="3"/>
                                            </p:txEl>
                                          </p:spTgt>
                                        </p:tgtEl>
                                        <p:attrNameLst>
                                          <p:attrName>ppt_y</p:attrName>
                                        </p:attrNameLst>
                                      </p:cBhvr>
                                      <p:tavLst>
                                        <p:tav tm="0">
                                          <p:val>
                                            <p:strVal val="#ppt_y"/>
                                          </p:val>
                                        </p:tav>
                                        <p:tav tm="100000">
                                          <p:val>
                                            <p:strVal val="#ppt_y"/>
                                          </p:val>
                                        </p:tav>
                                      </p:tavLst>
                                    </p:anim>
                                    <p:anim calcmode="lin" valueType="num">
                                      <p:cBhvr>
                                        <p:cTn id="41" dur="500" fill="hold"/>
                                        <p:tgtEl>
                                          <p:spTgt spid="6">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6">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253"/>
            <a:ext cx="9144000" cy="685374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418667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1492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 y="22462"/>
            <a:ext cx="9142990" cy="683553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003365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6" name="Dikdörtgen 5"/>
          <p:cNvSpPr/>
          <p:nvPr/>
        </p:nvSpPr>
        <p:spPr>
          <a:xfrm>
            <a:off x="65902" y="116632"/>
            <a:ext cx="9012196" cy="674030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Trafik yoğunluğun azaltılması için toplum taşıma araçlarını tercih etmeliyiz. Bu şekilde trafikteki yoğunluk azalacak ve gitmek istediğimiz yere daha hızlı ve güvenli bir şekilde ulaşmış olacağız.</a:t>
            </a:r>
            <a:endParaRPr lang="tr-TR" sz="54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2447201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48" y="-2737"/>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260445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6" y="0"/>
            <a:ext cx="9137104"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9350" y="1700808"/>
            <a:ext cx="9012196" cy="70788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endParaRPr lang="tr-TR" sz="40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10990604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TotalTime>
  <Words>386</Words>
  <Application>Microsoft Office PowerPoint</Application>
  <PresentationFormat>Ekran Gösterisi (4:3)</PresentationFormat>
  <Paragraphs>42</Paragraphs>
  <Slides>15</Slides>
  <Notes>6</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15</vt:i4>
      </vt:variant>
    </vt:vector>
  </HeadingPairs>
  <TitlesOfParts>
    <vt:vector size="20" baseType="lpstr">
      <vt:lpstr>Arial</vt:lpstr>
      <vt:lpstr>Calibri</vt:lpstr>
      <vt:lpstr>Comic Sans MS</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PC</dc:creator>
  <cp:lastModifiedBy>SERKAN DEMİR</cp:lastModifiedBy>
  <cp:revision>20</cp:revision>
  <dcterms:created xsi:type="dcterms:W3CDTF">2021-09-03T09:37:16Z</dcterms:created>
  <dcterms:modified xsi:type="dcterms:W3CDTF">2021-11-19T11:31:43Z</dcterms:modified>
</cp:coreProperties>
</file>