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61" r:id="rId4"/>
    <p:sldId id="260" r:id="rId5"/>
    <p:sldId id="259" r:id="rId6"/>
    <p:sldId id="274" r:id="rId7"/>
    <p:sldId id="273" r:id="rId8"/>
    <p:sldId id="272" r:id="rId9"/>
    <p:sldId id="271" r:id="rId10"/>
    <p:sldId id="270" r:id="rId11"/>
    <p:sldId id="275" r:id="rId12"/>
    <p:sldId id="269" r:id="rId13"/>
    <p:sldId id="276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9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E91A4-0A61-4250-9BDA-B0F856997FA0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9C49B-3821-459A-9DC7-00B4882C833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9050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9C49B-3821-459A-9DC7-00B4882C8336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185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9C49B-3821-459A-9DC7-00B4882C8336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3280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9C49B-3821-459A-9DC7-00B4882C8336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4296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9C49B-3821-459A-9DC7-00B4882C8336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6636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9C49B-3821-459A-9DC7-00B4882C8336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4375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9C49B-3821-459A-9DC7-00B4882C8336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3094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9C49B-3821-459A-9DC7-00B4882C8336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6874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18.11.2021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48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 GÜVENLİĞİ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97198" y="875621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YAYA OLMAK 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49289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1543" y="426066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329804" y="6066733"/>
            <a:ext cx="2800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3"/>
              </a:rPr>
              <a:t>https://www.sorubak.com/</a:t>
            </a: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9344"/>
            <a:ext cx="901219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*Soru:1. Kara yollarında, yayaların yolun karşısına güvenle geçebilecekleri yerleri söyleyiniz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1804" y="2492896"/>
            <a:ext cx="901219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Öğrenciler yaya geçitleri, üst geçitler, okul yaya geçitleri, trafik işaretlerinin olduğu yerlerde yolun karşısına güvenle geçebilirler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19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9344"/>
            <a:ext cx="901219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*Soru:2. Bankette yürüyen yayalar hangi kurallara uymalıdır? Açıklayınız.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76" y="2780928"/>
            <a:ext cx="90121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Bankette yürüyen yayalar, araçları karşıdan görecek şekilde ve kenardan yürümelidir.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35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2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0" y="1052736"/>
            <a:ext cx="9144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Karayollarında emniyet şeritlerinin bulunmasıdır.</a:t>
            </a:r>
          </a:p>
          <a:p>
            <a:r>
              <a:rPr lang="tr-TR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3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Karayollarında aydınlatmanın bulunmasıdır.</a:t>
            </a:r>
          </a:p>
          <a:p>
            <a:r>
              <a:rPr lang="tr-TR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Karayollarında bariyerlerin bulunmasıdır.</a:t>
            </a:r>
          </a:p>
          <a:p>
            <a:r>
              <a:rPr lang="tr-TR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3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Karayollarında emniyet şeritlerinin bulunmasıdır.</a:t>
            </a:r>
          </a:p>
          <a:p>
            <a:r>
              <a:rPr lang="tr-TR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3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Karayollarında bölünmüş alanların bulunmasıdır.</a:t>
            </a:r>
          </a:p>
          <a:p>
            <a:r>
              <a:rPr lang="tr-TR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3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Karayollarında trafik işaret ve levhalarının bulunmasıdır.</a:t>
            </a:r>
          </a:p>
        </p:txBody>
      </p:sp>
    </p:spTree>
    <p:extLst>
      <p:ext uri="{BB962C8B-B14F-4D97-AF65-F5344CB8AC3E}">
        <p14:creationId xmlns:p14="http://schemas.microsoft.com/office/powerpoint/2010/main" val="215068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48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TRAFİK GÜVENLİĞİ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97198" y="875621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YAYA OLMAK İŞLENİŞ 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49289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1543" y="426066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53827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3528" y="1700808"/>
            <a:ext cx="8568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latin typeface="Times New Roman" pitchFamily="18" charset="0"/>
                <a:cs typeface="Times New Roman" pitchFamily="18" charset="0"/>
              </a:rPr>
              <a:t>Herkes kurallara uyduğu için kimse birbirini engellemiyor. Yayalar yaya geçidini kullanıyor. Araçlar yaya geçidinde duruyor. Engelli parkurları meşgul edilmediği için engelli vatandaşlar rahatça yürüyebiliyor.</a:t>
            </a: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" y="0"/>
            <a:ext cx="913596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88"/>
            <a:ext cx="9144000" cy="6839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1700808"/>
            <a:ext cx="85689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latin typeface="Times New Roman" pitchFamily="18" charset="0"/>
                <a:cs typeface="Times New Roman" pitchFamily="18" charset="0"/>
              </a:rPr>
              <a:t>Hayır uyulmamıştır. Çünkü trafik akarken ve araçlar geçerken yaya geçidi yerine direk yola atılmıştır çocuk bu da her an kazanın ve can güvenliğinin ortadan kalkmasına neden olabilir</a:t>
            </a:r>
            <a:r>
              <a:rPr lang="tr-TR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64"/>
            <a:ext cx="9144000" cy="6822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29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96"/>
            <a:ext cx="9144000" cy="6843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938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485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5373216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Öğrenciler doğru bir şekilde yolda yürüyorlar. Yolun ortasında değil, yolun kenarında ve bankette yürüyorlar.</a:t>
            </a:r>
            <a:endParaRPr lang="tr-TR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99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229</Words>
  <Application>Microsoft Office PowerPoint</Application>
  <PresentationFormat>Ekran Gösterisi (4:3)</PresentationFormat>
  <Paragraphs>29</Paragraphs>
  <Slides>13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PC</dc:creator>
  <cp:keywords>https:/www.sorubak.com</cp:keywords>
  <dc:description>https://www.sorubak.com/</dc:description>
  <cp:lastModifiedBy>SERKAN DEMİR</cp:lastModifiedBy>
  <cp:revision>26</cp:revision>
  <dcterms:created xsi:type="dcterms:W3CDTF">2021-09-03T09:37:16Z</dcterms:created>
  <dcterms:modified xsi:type="dcterms:W3CDTF">2021-11-18T12:15:21Z</dcterms:modified>
</cp:coreProperties>
</file>