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8"/>
  </p:notesMasterIdLst>
  <p:sldIdLst>
    <p:sldId id="256" r:id="rId2"/>
    <p:sldId id="291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4" r:id="rId31"/>
    <p:sldId id="285" r:id="rId32"/>
    <p:sldId id="286" r:id="rId33"/>
    <p:sldId id="287" r:id="rId34"/>
    <p:sldId id="288" r:id="rId35"/>
    <p:sldId id="289" r:id="rId36"/>
    <p:sldId id="290" r:id="rId37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3969" autoAdjust="0"/>
  </p:normalViewPr>
  <p:slideViewPr>
    <p:cSldViewPr>
      <p:cViewPr varScale="1">
        <p:scale>
          <a:sx n="64" d="100"/>
          <a:sy n="64" d="100"/>
        </p:scale>
        <p:origin x="1566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8C908A6-0884-459D-9741-0ED8B381707E}" type="datetimeFigureOut">
              <a:rPr lang="tr-TR" smtClean="0"/>
              <a:t>25.11.2021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2CDA089-419C-409D-B185-EAAAA837E18B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86049417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www.sorubak.com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CDA089-419C-409D-B185-EAAAA837E18B}" type="slidenum">
              <a:rPr lang="tr-TR" smtClean="0"/>
              <a:t>14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71754506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www.sorubak.com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CDA089-419C-409D-B185-EAAAA837E18B}" type="slidenum">
              <a:rPr lang="tr-TR" smtClean="0"/>
              <a:t>17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8622116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www.sorubak.com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CDA089-419C-409D-B185-EAAAA837E18B}" type="slidenum">
              <a:rPr lang="tr-TR" smtClean="0"/>
              <a:t>20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76463828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www.sorubak.com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CDA089-419C-409D-B185-EAAAA837E18B}" type="slidenum">
              <a:rPr lang="tr-TR" smtClean="0"/>
              <a:t>24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51407090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www.sorubak.com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CDA089-419C-409D-B185-EAAAA837E18B}" type="slidenum">
              <a:rPr lang="tr-TR" smtClean="0"/>
              <a:t>28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43130306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www.sorubak.com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CDA089-419C-409D-B185-EAAAA837E18B}" type="slidenum">
              <a:rPr lang="tr-TR" smtClean="0"/>
              <a:t>32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6049841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www.sorubak.com</a:t>
            </a:r>
            <a:r>
              <a:rPr lang="tr-TR" dirty="0"/>
              <a:t> </a:t>
            </a:r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CDA089-419C-409D-B185-EAAAA837E18B}" type="slidenum">
              <a:rPr lang="tr-TR" smtClean="0"/>
              <a:t>36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377295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/>
              <a:t>Asıl alt başlık stilini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25.11.2021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slow">
    <p:pull dir="r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25.11.2021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slow">
    <p:pull dir="r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25.11.2021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slow">
    <p:pull dir="r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25.11.2021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slow">
    <p:pull dir="r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25.11.2021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slow">
    <p:pull dir="r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25.11.2021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slow">
    <p:pull dir="r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25.11.2021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slow">
    <p:pull dir="r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25.11.2021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slow">
    <p:pull dir="r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25.11.2021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slow">
    <p:pull dir="r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25.11.2021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slow">
    <p:pull dir="r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25.11.2021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slow">
    <p:pull dir="r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F75050-0E15-4C5B-92B0-66D068882F1F}" type="datetimeFigureOut">
              <a:rPr lang="tr-TR" smtClean="0"/>
              <a:pPr/>
              <a:t>25.11.2021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pull dir="ru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sorubak.com/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hyperlink" Target="http://www.egitimhane.com/" TargetMode="Externa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0.png"/><Relationship Id="rId4" Type="http://schemas.openxmlformats.org/officeDocument/2006/relationships/hyperlink" Target="http://www.egitimhane.com/" TargetMode="Externa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4.png"/><Relationship Id="rId4" Type="http://schemas.openxmlformats.org/officeDocument/2006/relationships/hyperlink" Target="http://www.egitimhane.com/" TargetMode="Externa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8.png"/><Relationship Id="rId4" Type="http://schemas.openxmlformats.org/officeDocument/2006/relationships/hyperlink" Target="http://www.egitimhane.com/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filiz\Desktop\depositphotos_32445235-stock-illustration-stars-theme-background-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28643" y="0"/>
            <a:ext cx="9144064" cy="6858000"/>
          </a:xfrm>
          <a:prstGeom prst="rect">
            <a:avLst/>
          </a:prstGeom>
          <a:noFill/>
        </p:spPr>
      </p:pic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768" y="1484784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tr-TR" sz="7200" dirty="0">
                <a:latin typeface="1Alfabelen1 Normal" pitchFamily="2" charset="0"/>
              </a:rPr>
              <a:t>Ö-Y sesi pekiştirme cümleleri</a:t>
            </a:r>
          </a:p>
        </p:txBody>
      </p:sp>
      <p:sp>
        <p:nvSpPr>
          <p:cNvPr id="1028" name="AutoShape 4" descr="kolye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6" name="1 Başlık"/>
          <p:cNvSpPr txBox="1">
            <a:spLocks/>
          </p:cNvSpPr>
          <p:nvPr/>
        </p:nvSpPr>
        <p:spPr>
          <a:xfrm>
            <a:off x="796848" y="3809057"/>
            <a:ext cx="7772400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sz="4800" dirty="0">
                <a:solidFill>
                  <a:srgbClr val="FF0000"/>
                </a:solidFill>
                <a:latin typeface="1Alfabelen1 Normal" pitchFamily="2" charset="0"/>
              </a:rPr>
              <a:t>FİLİZ GÜNERİ ÇELTİK</a:t>
            </a:r>
          </a:p>
        </p:txBody>
      </p:sp>
      <p:sp>
        <p:nvSpPr>
          <p:cNvPr id="3" name="Dikdörtgen 2"/>
          <p:cNvSpPr/>
          <p:nvPr/>
        </p:nvSpPr>
        <p:spPr>
          <a:xfrm>
            <a:off x="3503077" y="5948664"/>
            <a:ext cx="280019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dirty="0">
                <a:hlinkClick r:id="rId3"/>
              </a:rPr>
              <a:t>https://www.sorubak.com/</a:t>
            </a:r>
            <a:r>
              <a:rPr lang="tr-TR" dirty="0"/>
              <a:t> </a:t>
            </a:r>
          </a:p>
        </p:txBody>
      </p:sp>
    </p:spTree>
  </p:cSld>
  <p:clrMapOvr>
    <a:masterClrMapping/>
  </p:clrMapOvr>
  <p:transition spd="slow">
    <p:pull dir="ru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arka fon ile ilgili görsel sonucu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42910" y="1285860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tr-TR" sz="7200" dirty="0">
                <a:solidFill>
                  <a:srgbClr val="FF0000"/>
                </a:solidFill>
                <a:latin typeface="1Alfabelen1 Normal" pitchFamily="2" charset="0"/>
              </a:rPr>
              <a:t>Ay</a:t>
            </a:r>
            <a:r>
              <a:rPr lang="tr-TR" sz="7200" dirty="0">
                <a:latin typeface="1Alfabelen1 Normal" pitchFamily="2" charset="0"/>
              </a:rPr>
              <a:t>la</a:t>
            </a:r>
            <a:r>
              <a:rPr lang="tr-TR" sz="7200" dirty="0">
                <a:solidFill>
                  <a:srgbClr val="FF0000"/>
                </a:solidFill>
                <a:latin typeface="1Alfabelen1 Normal" pitchFamily="2" charset="0"/>
              </a:rPr>
              <a:t> o</a:t>
            </a:r>
            <a:r>
              <a:rPr lang="tr-TR" sz="7200" dirty="0">
                <a:latin typeface="1Alfabelen1 Normal" pitchFamily="2" charset="0"/>
              </a:rPr>
              <a:t>yu</a:t>
            </a:r>
            <a:r>
              <a:rPr lang="tr-TR" sz="7200" dirty="0">
                <a:solidFill>
                  <a:srgbClr val="FF0000"/>
                </a:solidFill>
                <a:latin typeface="1Alfabelen1 Normal" pitchFamily="2" charset="0"/>
              </a:rPr>
              <a:t>nu o</a:t>
            </a:r>
            <a:r>
              <a:rPr lang="tr-TR" sz="7200" dirty="0">
                <a:latin typeface="1Alfabelen1 Normal" pitchFamily="2" charset="0"/>
              </a:rPr>
              <a:t>na öy</a:t>
            </a:r>
            <a:r>
              <a:rPr lang="tr-TR" sz="7200" dirty="0">
                <a:solidFill>
                  <a:srgbClr val="FF0000"/>
                </a:solidFill>
                <a:latin typeface="1Alfabelen1 Normal" pitchFamily="2" charset="0"/>
              </a:rPr>
              <a:t>le an</a:t>
            </a:r>
            <a:r>
              <a:rPr lang="tr-TR" sz="7200" dirty="0">
                <a:latin typeface="1Alfabelen1 Normal" pitchFamily="2" charset="0"/>
              </a:rPr>
              <a:t>lat</a:t>
            </a:r>
          </a:p>
        </p:txBody>
      </p:sp>
      <p:sp>
        <p:nvSpPr>
          <p:cNvPr id="1028" name="AutoShape 4" descr="kolye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4340" name="AutoShape 4" descr="oyun gif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4342" name="AutoShape 6" descr="oyun gif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4344" name="AutoShape 8" descr="oyun gif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4346" name="AutoShape 10" descr="oyun gif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14347" name="Picture 1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488" y="3571876"/>
            <a:ext cx="2881325" cy="27435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pull dir="ru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arka fon ile ilgili görsel sonucu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460375" y="620688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tr-TR" sz="7200" dirty="0">
                <a:solidFill>
                  <a:srgbClr val="FF0000"/>
                </a:solidFill>
                <a:latin typeface="1Alfabelen1 Normal" pitchFamily="2" charset="0"/>
              </a:rPr>
              <a:t>Ay</a:t>
            </a:r>
            <a:r>
              <a:rPr lang="tr-TR" sz="7200" dirty="0">
                <a:latin typeface="1Alfabelen1 Normal" pitchFamily="2" charset="0"/>
              </a:rPr>
              <a:t>la el</a:t>
            </a:r>
            <a:r>
              <a:rPr lang="tr-TR" sz="7200" dirty="0">
                <a:solidFill>
                  <a:srgbClr val="FF0000"/>
                </a:solidFill>
                <a:latin typeface="1Alfabelen1 Normal" pitchFamily="2" charset="0"/>
              </a:rPr>
              <a:t>ma</a:t>
            </a:r>
            <a:r>
              <a:rPr lang="tr-TR" sz="7200" dirty="0">
                <a:latin typeface="1Alfabelen1 Normal" pitchFamily="2" charset="0"/>
              </a:rPr>
              <a:t> ye</a:t>
            </a:r>
            <a:r>
              <a:rPr lang="tr-TR" sz="7200" dirty="0">
                <a:solidFill>
                  <a:srgbClr val="FF0000"/>
                </a:solidFill>
                <a:latin typeface="1Alfabelen1 Normal" pitchFamily="2" charset="0"/>
              </a:rPr>
              <a:t>mek</a:t>
            </a:r>
            <a:r>
              <a:rPr lang="tr-TR" sz="7200" dirty="0">
                <a:latin typeface="1Alfabelen1 Normal" pitchFamily="2" charset="0"/>
              </a:rPr>
              <a:t> ö</a:t>
            </a:r>
            <a:r>
              <a:rPr lang="tr-TR" sz="7200" dirty="0">
                <a:solidFill>
                  <a:srgbClr val="FF0000"/>
                </a:solidFill>
                <a:latin typeface="1Alfabelen1 Normal" pitchFamily="2" charset="0"/>
              </a:rPr>
              <a:t>nem</a:t>
            </a:r>
            <a:r>
              <a:rPr lang="tr-TR" sz="7200" dirty="0">
                <a:latin typeface="1Alfabelen1 Normal" pitchFamily="2" charset="0"/>
              </a:rPr>
              <a:t>li.</a:t>
            </a:r>
          </a:p>
        </p:txBody>
      </p:sp>
      <p:sp>
        <p:nvSpPr>
          <p:cNvPr id="1028" name="AutoShape 4" descr="kolye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4340" name="AutoShape 4" descr="oyun gif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4342" name="AutoShape 6" descr="oyun gif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4344" name="AutoShape 8" descr="oyun gif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4346" name="AutoShape 10" descr="oyun gif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19460" name="Picture 4">
            <a:hlinkClick r:id="rId3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57224" y="2643182"/>
            <a:ext cx="2481274" cy="22214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pull dir="ru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arka fon ile ilgili görsel sonucu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500034" y="571480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tr-TR" sz="7200" dirty="0">
                <a:solidFill>
                  <a:srgbClr val="FF0000"/>
                </a:solidFill>
                <a:latin typeface="1Alfabelen1 Normal" pitchFamily="2" charset="0"/>
              </a:rPr>
              <a:t>Ay</a:t>
            </a:r>
            <a:r>
              <a:rPr lang="tr-TR" sz="7200" dirty="0">
                <a:latin typeface="1Alfabelen1 Normal" pitchFamily="2" charset="0"/>
              </a:rPr>
              <a:t>la O</a:t>
            </a:r>
            <a:r>
              <a:rPr lang="tr-TR" sz="7200" dirty="0">
                <a:solidFill>
                  <a:srgbClr val="FF0000"/>
                </a:solidFill>
                <a:latin typeface="1Alfabelen1 Normal" pitchFamily="2" charset="0"/>
              </a:rPr>
              <a:t>ya</a:t>
            </a:r>
            <a:r>
              <a:rPr lang="tr-TR" sz="7200" dirty="0">
                <a:latin typeface="1Alfabelen1 Normal" pitchFamily="2" charset="0"/>
              </a:rPr>
              <a:t> i</a:t>
            </a:r>
            <a:r>
              <a:rPr lang="tr-TR" sz="7200" dirty="0">
                <a:solidFill>
                  <a:srgbClr val="FF0000"/>
                </a:solidFill>
                <a:latin typeface="1Alfabelen1 Normal" pitchFamily="2" charset="0"/>
              </a:rPr>
              <a:t>le</a:t>
            </a:r>
            <a:r>
              <a:rPr lang="tr-TR" sz="7200" dirty="0">
                <a:latin typeface="1Alfabelen1 Normal" pitchFamily="2" charset="0"/>
              </a:rPr>
              <a:t> el</a:t>
            </a:r>
            <a:r>
              <a:rPr lang="tr-TR" sz="7200" dirty="0">
                <a:solidFill>
                  <a:srgbClr val="FF0000"/>
                </a:solidFill>
                <a:latin typeface="1Alfabelen1 Normal" pitchFamily="2" charset="0"/>
              </a:rPr>
              <a:t>ma</a:t>
            </a:r>
            <a:r>
              <a:rPr lang="tr-TR" sz="7200" dirty="0">
                <a:latin typeface="1Alfabelen1 Normal" pitchFamily="2" charset="0"/>
              </a:rPr>
              <a:t> ye</a:t>
            </a:r>
            <a:r>
              <a:rPr lang="tr-TR" sz="7200" dirty="0">
                <a:solidFill>
                  <a:srgbClr val="FF0000"/>
                </a:solidFill>
                <a:latin typeface="1Alfabelen1 Normal" pitchFamily="2" charset="0"/>
              </a:rPr>
              <a:t>me</a:t>
            </a:r>
            <a:r>
              <a:rPr lang="tr-TR" sz="7200" dirty="0">
                <a:latin typeface="1Alfabelen1 Normal" pitchFamily="2" charset="0"/>
              </a:rPr>
              <a:t>li.</a:t>
            </a:r>
          </a:p>
        </p:txBody>
      </p:sp>
      <p:sp>
        <p:nvSpPr>
          <p:cNvPr id="1028" name="AutoShape 4" descr="kolye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4340" name="AutoShape 4" descr="oyun gif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4342" name="AutoShape 6" descr="oyun gif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4344" name="AutoShape 8" descr="oyun gif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4346" name="AutoShape 10" descr="oyun gif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57224" y="2428868"/>
            <a:ext cx="2338398" cy="20935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pull dir="ru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arka fon ile ilgili görsel sonucu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500034" y="571480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tr-TR" sz="7200" dirty="0">
                <a:solidFill>
                  <a:srgbClr val="FF0000"/>
                </a:solidFill>
                <a:latin typeface="1Alfabelen1 Normal" pitchFamily="2" charset="0"/>
              </a:rPr>
              <a:t>Ey</a:t>
            </a:r>
            <a:r>
              <a:rPr lang="tr-TR" sz="7200" dirty="0">
                <a:latin typeface="1Alfabelen1 Normal" pitchFamily="2" charset="0"/>
              </a:rPr>
              <a:t>lül</a:t>
            </a:r>
            <a:r>
              <a:rPr lang="tr-TR" sz="7200" dirty="0">
                <a:solidFill>
                  <a:srgbClr val="FF0000"/>
                </a:solidFill>
                <a:latin typeface="1Alfabelen1 Normal" pitchFamily="2" charset="0"/>
              </a:rPr>
              <a:t> el</a:t>
            </a:r>
            <a:r>
              <a:rPr lang="tr-TR" sz="7200" dirty="0">
                <a:latin typeface="1Alfabelen1 Normal" pitchFamily="2" charset="0"/>
              </a:rPr>
              <a:t>ma</a:t>
            </a:r>
            <a:r>
              <a:rPr lang="tr-TR" sz="7200" dirty="0">
                <a:solidFill>
                  <a:srgbClr val="FF0000"/>
                </a:solidFill>
                <a:latin typeface="1Alfabelen1 Normal" pitchFamily="2" charset="0"/>
              </a:rPr>
              <a:t> ye</a:t>
            </a:r>
            <a:r>
              <a:rPr lang="tr-TR" sz="7200" dirty="0">
                <a:latin typeface="1Alfabelen1 Normal" pitchFamily="2" charset="0"/>
              </a:rPr>
              <a:t>me</a:t>
            </a:r>
            <a:br>
              <a:rPr lang="tr-TR" sz="7200" dirty="0">
                <a:latin typeface="1Alfabelen1 Normal" pitchFamily="2" charset="0"/>
              </a:rPr>
            </a:br>
            <a:r>
              <a:rPr lang="tr-TR" sz="7200" dirty="0">
                <a:latin typeface="1Alfabelen1 Normal" pitchFamily="2" charset="0"/>
              </a:rPr>
              <a:t> öy</a:t>
            </a:r>
            <a:r>
              <a:rPr lang="tr-TR" sz="7200" dirty="0">
                <a:solidFill>
                  <a:srgbClr val="FF0000"/>
                </a:solidFill>
                <a:latin typeface="1Alfabelen1 Normal" pitchFamily="2" charset="0"/>
              </a:rPr>
              <a:t>le ye</a:t>
            </a:r>
            <a:r>
              <a:rPr lang="tr-TR" sz="7200" dirty="0">
                <a:latin typeface="1Alfabelen1 Normal" pitchFamily="2" charset="0"/>
              </a:rPr>
              <a:t>mek</a:t>
            </a:r>
            <a:r>
              <a:rPr lang="tr-TR" sz="7200" dirty="0">
                <a:solidFill>
                  <a:srgbClr val="FF0000"/>
                </a:solidFill>
                <a:latin typeface="1Alfabelen1 Normal" pitchFamily="2" charset="0"/>
              </a:rPr>
              <a:t> ye</a:t>
            </a:r>
            <a:r>
              <a:rPr lang="tr-TR" sz="7200" dirty="0">
                <a:latin typeface="1Alfabelen1 Normal" pitchFamily="2" charset="0"/>
              </a:rPr>
              <a:t>.</a:t>
            </a:r>
          </a:p>
        </p:txBody>
      </p:sp>
      <p:sp>
        <p:nvSpPr>
          <p:cNvPr id="1028" name="AutoShape 4" descr="kolye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4340" name="AutoShape 4" descr="oyun gif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4342" name="AutoShape 6" descr="oyun gif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4344" name="AutoShape 8" descr="oyun gif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4346" name="AutoShape 10" descr="oyun gif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0" y="2500306"/>
            <a:ext cx="4921405" cy="40028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pull dir="ru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arka fon ile ilgili görsel sonucu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500034" y="928670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tr-TR" sz="7200" dirty="0">
                <a:solidFill>
                  <a:srgbClr val="FF0000"/>
                </a:solidFill>
                <a:latin typeface="1Alfabelen1 Normal" pitchFamily="2" charset="0"/>
              </a:rPr>
              <a:t>Ö</a:t>
            </a:r>
            <a:r>
              <a:rPr lang="tr-TR" sz="7200" dirty="0">
                <a:latin typeface="1Alfabelen1 Normal" pitchFamily="2" charset="0"/>
              </a:rPr>
              <a:t>nal</a:t>
            </a:r>
            <a:r>
              <a:rPr lang="tr-TR" sz="7200" dirty="0">
                <a:solidFill>
                  <a:srgbClr val="FF0000"/>
                </a:solidFill>
                <a:latin typeface="1Alfabelen1 Normal" pitchFamily="2" charset="0"/>
              </a:rPr>
              <a:t> Ka</a:t>
            </a:r>
            <a:r>
              <a:rPr lang="tr-TR" sz="7200" dirty="0">
                <a:latin typeface="1Alfabelen1 Normal" pitchFamily="2" charset="0"/>
              </a:rPr>
              <a:t>ya</a:t>
            </a:r>
            <a:r>
              <a:rPr lang="tr-TR" sz="7200" dirty="0">
                <a:solidFill>
                  <a:srgbClr val="FF0000"/>
                </a:solidFill>
                <a:latin typeface="1Alfabelen1 Normal" pitchFamily="2" charset="0"/>
              </a:rPr>
              <a:t>’ya el</a:t>
            </a:r>
            <a:r>
              <a:rPr lang="tr-TR" sz="7200" dirty="0">
                <a:latin typeface="1Alfabelen1 Normal" pitchFamily="2" charset="0"/>
              </a:rPr>
              <a:t>ma</a:t>
            </a:r>
            <a:r>
              <a:rPr lang="tr-TR" sz="7200" dirty="0">
                <a:solidFill>
                  <a:srgbClr val="FF0000"/>
                </a:solidFill>
                <a:latin typeface="1Alfabelen1 Normal" pitchFamily="2" charset="0"/>
              </a:rPr>
              <a:t> al</a:t>
            </a:r>
            <a:r>
              <a:rPr lang="tr-TR" sz="7200" dirty="0">
                <a:latin typeface="1Alfabelen1 Normal" pitchFamily="2" charset="0"/>
              </a:rPr>
              <a:t>.</a:t>
            </a:r>
          </a:p>
        </p:txBody>
      </p:sp>
      <p:sp>
        <p:nvSpPr>
          <p:cNvPr id="1028" name="AutoShape 4" descr="kolye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4340" name="AutoShape 4" descr="oyun gif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4342" name="AutoShape 6" descr="oyun gif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4344" name="AutoShape 8" descr="oyun gif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4346" name="AutoShape 10" descr="oyun gif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10" name="Picture 2">
            <a:hlinkClick r:id="rId4"/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000100" y="2857496"/>
            <a:ext cx="2338398" cy="20935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pull dir="ru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arka fon ile ilgili görsel sonucu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500034" y="928670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tr-TR" sz="7200" dirty="0">
                <a:solidFill>
                  <a:srgbClr val="FF0000"/>
                </a:solidFill>
                <a:latin typeface="1Alfabelen1 Normal" pitchFamily="2" charset="0"/>
              </a:rPr>
              <a:t>Ni</a:t>
            </a:r>
            <a:r>
              <a:rPr lang="tr-TR" sz="7200" dirty="0">
                <a:latin typeface="1Alfabelen1 Normal" pitchFamily="2" charset="0"/>
              </a:rPr>
              <a:t>ne</a:t>
            </a:r>
            <a:r>
              <a:rPr lang="tr-TR" sz="7200" dirty="0">
                <a:solidFill>
                  <a:srgbClr val="FF0000"/>
                </a:solidFill>
                <a:latin typeface="1Alfabelen1 Normal" pitchFamily="2" charset="0"/>
              </a:rPr>
              <a:t> el</a:t>
            </a:r>
            <a:r>
              <a:rPr lang="tr-TR" sz="7200" dirty="0">
                <a:latin typeface="1Alfabelen1 Normal" pitchFamily="2" charset="0"/>
              </a:rPr>
              <a:t>ma</a:t>
            </a:r>
            <a:r>
              <a:rPr lang="tr-TR" sz="7200" dirty="0">
                <a:solidFill>
                  <a:srgbClr val="FF0000"/>
                </a:solidFill>
                <a:latin typeface="1Alfabelen1 Normal" pitchFamily="2" charset="0"/>
              </a:rPr>
              <a:t> ne i</a:t>
            </a:r>
            <a:r>
              <a:rPr lang="tr-TR" sz="7200" dirty="0">
                <a:latin typeface="1Alfabelen1 Normal" pitchFamily="2" charset="0"/>
              </a:rPr>
              <a:t>yi</a:t>
            </a:r>
            <a:r>
              <a:rPr lang="tr-TR" sz="7200" dirty="0">
                <a:solidFill>
                  <a:srgbClr val="FF0000"/>
                </a:solidFill>
                <a:latin typeface="1Alfabelen1 Normal" pitchFamily="2" charset="0"/>
              </a:rPr>
              <a:t> o</a:t>
            </a:r>
            <a:r>
              <a:rPr lang="tr-TR" sz="7200" dirty="0">
                <a:latin typeface="1Alfabelen1 Normal" pitchFamily="2" charset="0"/>
              </a:rPr>
              <a:t>nu</a:t>
            </a:r>
            <a:br>
              <a:rPr lang="tr-TR" sz="7200" dirty="0">
                <a:latin typeface="1Alfabelen1 Normal" pitchFamily="2" charset="0"/>
              </a:rPr>
            </a:br>
            <a:r>
              <a:rPr lang="tr-TR" sz="7200" dirty="0">
                <a:latin typeface="1Alfabelen1 Normal" pitchFamily="2" charset="0"/>
              </a:rPr>
              <a:t>ö</a:t>
            </a:r>
            <a:r>
              <a:rPr lang="tr-TR" sz="7200" dirty="0">
                <a:solidFill>
                  <a:srgbClr val="FF0000"/>
                </a:solidFill>
                <a:latin typeface="1Alfabelen1 Normal" pitchFamily="2" charset="0"/>
              </a:rPr>
              <a:t>nü</a:t>
            </a:r>
            <a:r>
              <a:rPr lang="tr-TR" sz="7200" dirty="0">
                <a:latin typeface="1Alfabelen1 Normal" pitchFamily="2" charset="0"/>
              </a:rPr>
              <a:t>ne al</a:t>
            </a:r>
            <a:r>
              <a:rPr lang="tr-TR" sz="7200" dirty="0">
                <a:solidFill>
                  <a:srgbClr val="FF0000"/>
                </a:solidFill>
                <a:latin typeface="1Alfabelen1 Normal" pitchFamily="2" charset="0"/>
              </a:rPr>
              <a:t> ye</a:t>
            </a:r>
            <a:r>
              <a:rPr lang="tr-TR" sz="7200" dirty="0">
                <a:latin typeface="1Alfabelen1 Normal" pitchFamily="2" charset="0"/>
              </a:rPr>
              <a:t>.</a:t>
            </a:r>
          </a:p>
        </p:txBody>
      </p:sp>
      <p:sp>
        <p:nvSpPr>
          <p:cNvPr id="1028" name="AutoShape 4" descr="kolye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4340" name="AutoShape 4" descr="oyun gif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4342" name="AutoShape 6" descr="oyun gif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4344" name="AutoShape 8" descr="oyun gif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4346" name="AutoShape 10" descr="oyun gif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00100" y="2857496"/>
            <a:ext cx="2338398" cy="20935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pull dir="ru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4" name="Picture 4" descr="arka fon ile ilgili görsel sonucu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428596" y="2714620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tr-TR" sz="7200" dirty="0" err="1">
                <a:solidFill>
                  <a:srgbClr val="FF0000"/>
                </a:solidFill>
                <a:latin typeface="1Alfabelen1 Normal" pitchFamily="2" charset="0"/>
              </a:rPr>
              <a:t>Ey</a:t>
            </a:r>
            <a:r>
              <a:rPr lang="tr-TR" sz="7200" dirty="0" err="1">
                <a:latin typeface="1Alfabelen1 Normal" pitchFamily="2" charset="0"/>
              </a:rPr>
              <a:t>men</a:t>
            </a:r>
            <a:r>
              <a:rPr lang="tr-TR" sz="7200" dirty="0">
                <a:latin typeface="1Alfabelen1 Normal" pitchFamily="2" charset="0"/>
              </a:rPr>
              <a:t> ö</a:t>
            </a:r>
            <a:r>
              <a:rPr lang="tr-TR" sz="7200" dirty="0">
                <a:solidFill>
                  <a:srgbClr val="FF0000"/>
                </a:solidFill>
                <a:latin typeface="1Alfabelen1 Normal" pitchFamily="2" charset="0"/>
              </a:rPr>
              <a:t>nü</a:t>
            </a:r>
            <a:r>
              <a:rPr lang="tr-TR" sz="7200" dirty="0">
                <a:latin typeface="1Alfabelen1 Normal" pitchFamily="2" charset="0"/>
              </a:rPr>
              <a:t>ne </a:t>
            </a:r>
            <a:r>
              <a:rPr lang="tr-TR" sz="7200" dirty="0">
                <a:solidFill>
                  <a:srgbClr val="FF0000"/>
                </a:solidFill>
                <a:latin typeface="1Alfabelen1 Normal" pitchFamily="2" charset="0"/>
              </a:rPr>
              <a:t> i</a:t>
            </a:r>
            <a:r>
              <a:rPr lang="tr-TR" sz="7200" dirty="0">
                <a:latin typeface="1Alfabelen1 Normal" pitchFamily="2" charset="0"/>
              </a:rPr>
              <a:t>ki</a:t>
            </a:r>
            <a:r>
              <a:rPr lang="tr-TR" sz="7200" dirty="0">
                <a:solidFill>
                  <a:srgbClr val="FF0000"/>
                </a:solidFill>
                <a:latin typeface="1Alfabelen1 Normal" pitchFamily="2" charset="0"/>
              </a:rPr>
              <a:t> ay</a:t>
            </a:r>
            <a:r>
              <a:rPr lang="tr-TR" sz="7200" dirty="0">
                <a:latin typeface="1Alfabelen1 Normal" pitchFamily="2" charset="0"/>
              </a:rPr>
              <a:t>na</a:t>
            </a:r>
            <a:r>
              <a:rPr lang="tr-TR" sz="7200" dirty="0">
                <a:solidFill>
                  <a:srgbClr val="FF0000"/>
                </a:solidFill>
                <a:latin typeface="1Alfabelen1 Normal" pitchFamily="2" charset="0"/>
              </a:rPr>
              <a:t> al.</a:t>
            </a:r>
            <a:endParaRPr lang="tr-TR" sz="7200" dirty="0">
              <a:latin typeface="1Alfabelen1 Normal" pitchFamily="2" charset="0"/>
            </a:endParaRPr>
          </a:p>
        </p:txBody>
      </p:sp>
      <p:sp>
        <p:nvSpPr>
          <p:cNvPr id="1028" name="AutoShape 4" descr="kolye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4340" name="AutoShape 4" descr="oyun gif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4342" name="AutoShape 6" descr="oyun gif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4344" name="AutoShape 8" descr="oyun gif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4346" name="AutoShape 10" descr="oyun gif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25605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143636" y="4000504"/>
            <a:ext cx="2643182" cy="26431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5606" name="Picture 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0034" y="4071942"/>
            <a:ext cx="2509849" cy="24384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pull dir="ru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4" name="Picture 4" descr="arka fon ile ilgili görsel sonucu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428596" y="2500306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tr-TR" sz="7200" dirty="0">
                <a:solidFill>
                  <a:srgbClr val="FF0000"/>
                </a:solidFill>
                <a:latin typeface="1Alfabelen1 Normal" pitchFamily="2" charset="0"/>
              </a:rPr>
              <a:t>Öy</a:t>
            </a:r>
            <a:r>
              <a:rPr lang="tr-TR" sz="7200" dirty="0">
                <a:latin typeface="1Alfabelen1 Normal" pitchFamily="2" charset="0"/>
              </a:rPr>
              <a:t>kü</a:t>
            </a:r>
            <a:r>
              <a:rPr lang="tr-TR" sz="7200" dirty="0">
                <a:solidFill>
                  <a:srgbClr val="FF0000"/>
                </a:solidFill>
                <a:latin typeface="1Alfabelen1 Normal" pitchFamily="2" charset="0"/>
              </a:rPr>
              <a:t>’ye ye</a:t>
            </a:r>
            <a:r>
              <a:rPr lang="tr-TR" sz="7200" dirty="0">
                <a:latin typeface="1Alfabelen1 Normal" pitchFamily="2" charset="0"/>
              </a:rPr>
              <a:t>ni</a:t>
            </a:r>
            <a:r>
              <a:rPr lang="tr-TR" sz="7200" dirty="0">
                <a:solidFill>
                  <a:srgbClr val="FF0000"/>
                </a:solidFill>
                <a:latin typeface="1Alfabelen1 Normal" pitchFamily="2" charset="0"/>
              </a:rPr>
              <a:t> ay</a:t>
            </a:r>
            <a:r>
              <a:rPr lang="tr-TR" sz="7200" dirty="0">
                <a:latin typeface="1Alfabelen1 Normal" pitchFamily="2" charset="0"/>
              </a:rPr>
              <a:t>na</a:t>
            </a:r>
            <a:r>
              <a:rPr lang="tr-TR" sz="7200" dirty="0">
                <a:solidFill>
                  <a:srgbClr val="FF0000"/>
                </a:solidFill>
                <a:latin typeface="1Alfabelen1 Normal" pitchFamily="2" charset="0"/>
              </a:rPr>
              <a:t> al.</a:t>
            </a:r>
            <a:endParaRPr lang="tr-TR" sz="7200" dirty="0">
              <a:latin typeface="1Alfabelen1 Normal" pitchFamily="2" charset="0"/>
            </a:endParaRPr>
          </a:p>
        </p:txBody>
      </p:sp>
      <p:sp>
        <p:nvSpPr>
          <p:cNvPr id="1028" name="AutoShape 4" descr="kolye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4340" name="AutoShape 4" descr="oyun gif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4342" name="AutoShape 6" descr="oyun gif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4344" name="AutoShape 8" descr="oyun gif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4346" name="AutoShape 10" descr="oyun gif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25605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143636" y="4000504"/>
            <a:ext cx="2643182" cy="26431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5606" name="Picture 6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00034" y="4071942"/>
            <a:ext cx="2509849" cy="24384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pull dir="ru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4" name="Picture 4" descr="arka fon ile ilgili görsel sonucu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428596" y="2928934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tr-TR" sz="7200" dirty="0">
                <a:solidFill>
                  <a:srgbClr val="FF0000"/>
                </a:solidFill>
                <a:latin typeface="1Alfabelen1 Normal" pitchFamily="2" charset="0"/>
              </a:rPr>
              <a:t>An</a:t>
            </a:r>
            <a:r>
              <a:rPr lang="tr-TR" sz="7200" dirty="0">
                <a:latin typeface="1Alfabelen1 Normal" pitchFamily="2" charset="0"/>
              </a:rPr>
              <a:t>ne</a:t>
            </a:r>
            <a:r>
              <a:rPr lang="tr-TR" sz="7200" dirty="0">
                <a:solidFill>
                  <a:srgbClr val="FF0000"/>
                </a:solidFill>
                <a:latin typeface="1Alfabelen1 Normal" pitchFamily="2" charset="0"/>
              </a:rPr>
              <a:t> ö</a:t>
            </a:r>
            <a:r>
              <a:rPr lang="tr-TR" sz="7200" dirty="0">
                <a:latin typeface="1Alfabelen1 Normal" pitchFamily="2" charset="0"/>
              </a:rPr>
              <a:t>te</a:t>
            </a:r>
            <a:r>
              <a:rPr lang="tr-TR" sz="7200" dirty="0">
                <a:solidFill>
                  <a:srgbClr val="FF0000"/>
                </a:solidFill>
                <a:latin typeface="1Alfabelen1 Normal" pitchFamily="2" charset="0"/>
              </a:rPr>
              <a:t>ki ay</a:t>
            </a:r>
            <a:r>
              <a:rPr lang="tr-TR" sz="7200" dirty="0">
                <a:latin typeface="1Alfabelen1 Normal" pitchFamily="2" charset="0"/>
              </a:rPr>
              <a:t>nam</a:t>
            </a:r>
            <a:r>
              <a:rPr lang="tr-TR" sz="7200" dirty="0">
                <a:solidFill>
                  <a:srgbClr val="FF0000"/>
                </a:solidFill>
                <a:latin typeface="1Alfabelen1 Normal" pitchFamily="2" charset="0"/>
              </a:rPr>
              <a:t> ne i</a:t>
            </a:r>
            <a:r>
              <a:rPr lang="tr-TR" sz="7200" dirty="0">
                <a:latin typeface="1Alfabelen1 Normal" pitchFamily="2" charset="0"/>
              </a:rPr>
              <a:t>yi</a:t>
            </a:r>
            <a:r>
              <a:rPr lang="tr-TR" sz="7200" dirty="0">
                <a:solidFill>
                  <a:srgbClr val="FF0000"/>
                </a:solidFill>
                <a:latin typeface="1Alfabelen1 Normal" pitchFamily="2" charset="0"/>
              </a:rPr>
              <a:t>.</a:t>
            </a:r>
            <a:endParaRPr lang="tr-TR" sz="7200" dirty="0">
              <a:latin typeface="1Alfabelen1 Normal" pitchFamily="2" charset="0"/>
            </a:endParaRPr>
          </a:p>
        </p:txBody>
      </p:sp>
      <p:sp>
        <p:nvSpPr>
          <p:cNvPr id="1028" name="AutoShape 4" descr="kolye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4340" name="AutoShape 4" descr="oyun gif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4342" name="AutoShape 6" descr="oyun gif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4344" name="AutoShape 8" descr="oyun gif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4346" name="AutoShape 10" descr="oyun gif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25605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143636" y="4000504"/>
            <a:ext cx="2643182" cy="26431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5606" name="Picture 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0034" y="4071942"/>
            <a:ext cx="2509849" cy="24384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pull dir="ru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4" name="Picture 4" descr="arka fon ile ilgili görsel sonucu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276872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tr-TR" sz="7200" dirty="0">
                <a:solidFill>
                  <a:srgbClr val="FF0000"/>
                </a:solidFill>
                <a:latin typeface="1Alfabelen1 Normal" pitchFamily="2" charset="0"/>
              </a:rPr>
              <a:t>O</a:t>
            </a:r>
            <a:r>
              <a:rPr lang="tr-TR" sz="7200" dirty="0">
                <a:latin typeface="1Alfabelen1 Normal" pitchFamily="2" charset="0"/>
              </a:rPr>
              <a:t>ya</a:t>
            </a:r>
            <a:r>
              <a:rPr lang="tr-TR" sz="7200" dirty="0">
                <a:solidFill>
                  <a:srgbClr val="FF0000"/>
                </a:solidFill>
                <a:latin typeface="1Alfabelen1 Normal" pitchFamily="2" charset="0"/>
              </a:rPr>
              <a:t> u</a:t>
            </a:r>
            <a:r>
              <a:rPr lang="tr-TR" sz="7200" dirty="0">
                <a:latin typeface="1Alfabelen1 Normal" pitchFamily="2" charset="0"/>
              </a:rPr>
              <a:t>nut</a:t>
            </a:r>
            <a:r>
              <a:rPr lang="tr-TR" sz="7200" dirty="0">
                <a:solidFill>
                  <a:srgbClr val="FF0000"/>
                </a:solidFill>
                <a:latin typeface="1Alfabelen1 Normal" pitchFamily="2" charset="0"/>
              </a:rPr>
              <a:t>ma Öykü</a:t>
            </a:r>
            <a:r>
              <a:rPr lang="tr-TR" sz="7200" dirty="0">
                <a:latin typeface="1Alfabelen1 Normal" pitchFamily="2" charset="0"/>
              </a:rPr>
              <a:t>’ye</a:t>
            </a:r>
            <a:r>
              <a:rPr lang="tr-TR" sz="7200" dirty="0">
                <a:solidFill>
                  <a:srgbClr val="FF0000"/>
                </a:solidFill>
                <a:latin typeface="1Alfabelen1 Normal" pitchFamily="2" charset="0"/>
              </a:rPr>
              <a:t> ye</a:t>
            </a:r>
            <a:r>
              <a:rPr lang="tr-TR" sz="7200" dirty="0">
                <a:latin typeface="1Alfabelen1 Normal" pitchFamily="2" charset="0"/>
              </a:rPr>
              <a:t>ni</a:t>
            </a:r>
            <a:r>
              <a:rPr lang="tr-TR" sz="7200" dirty="0">
                <a:solidFill>
                  <a:srgbClr val="FF0000"/>
                </a:solidFill>
                <a:latin typeface="1Alfabelen1 Normal" pitchFamily="2" charset="0"/>
              </a:rPr>
              <a:t> ay</a:t>
            </a:r>
            <a:r>
              <a:rPr lang="tr-TR" sz="7200" dirty="0">
                <a:latin typeface="1Alfabelen1 Normal" pitchFamily="2" charset="0"/>
              </a:rPr>
              <a:t>na</a:t>
            </a:r>
            <a:r>
              <a:rPr lang="tr-TR" sz="7200" dirty="0">
                <a:solidFill>
                  <a:srgbClr val="FF0000"/>
                </a:solidFill>
                <a:latin typeface="1Alfabelen1 Normal" pitchFamily="2" charset="0"/>
              </a:rPr>
              <a:t> al.</a:t>
            </a:r>
            <a:endParaRPr lang="tr-TR" sz="7200" dirty="0">
              <a:latin typeface="1Alfabelen1 Normal" pitchFamily="2" charset="0"/>
            </a:endParaRPr>
          </a:p>
        </p:txBody>
      </p:sp>
      <p:sp>
        <p:nvSpPr>
          <p:cNvPr id="1028" name="AutoShape 4" descr="kolye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4340" name="AutoShape 4" descr="oyun gif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4342" name="AutoShape 6" descr="oyun gif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4344" name="AutoShape 8" descr="oyun gif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4346" name="AutoShape 10" descr="oyun gif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25605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143636" y="4000504"/>
            <a:ext cx="2643182" cy="26431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5606" name="Picture 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0035" y="4289404"/>
            <a:ext cx="2286016" cy="22209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pull dir="ru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filiz\Desktop\depositphotos_32445235-stock-illustration-stars-theme-background-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64" y="0"/>
            <a:ext cx="9144064" cy="6858000"/>
          </a:xfrm>
          <a:prstGeom prst="rect">
            <a:avLst/>
          </a:prstGeom>
          <a:noFill/>
        </p:spPr>
      </p:pic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42910" y="785794"/>
            <a:ext cx="7772400" cy="1470025"/>
          </a:xfrm>
        </p:spPr>
        <p:txBody>
          <a:bodyPr>
            <a:normAutofit/>
          </a:bodyPr>
          <a:lstStyle/>
          <a:p>
            <a:r>
              <a:rPr lang="tr-TR" sz="7200" dirty="0">
                <a:latin typeface="1Alfabelen1 Normal" pitchFamily="2" charset="0"/>
              </a:rPr>
              <a:t>Ay</a:t>
            </a:r>
            <a:r>
              <a:rPr lang="tr-TR" sz="7200" dirty="0">
                <a:solidFill>
                  <a:srgbClr val="FF0000"/>
                </a:solidFill>
                <a:latin typeface="1Alfabelen1 Normal" pitchFamily="2" charset="0"/>
              </a:rPr>
              <a:t>la</a:t>
            </a:r>
            <a:r>
              <a:rPr lang="tr-TR" sz="7200" dirty="0">
                <a:latin typeface="1Alfabelen1 Normal" pitchFamily="2" charset="0"/>
              </a:rPr>
              <a:t> kol</a:t>
            </a:r>
            <a:r>
              <a:rPr lang="tr-TR" sz="7200" dirty="0">
                <a:solidFill>
                  <a:srgbClr val="FF0000"/>
                </a:solidFill>
                <a:latin typeface="1Alfabelen1 Normal" pitchFamily="2" charset="0"/>
              </a:rPr>
              <a:t>ye</a:t>
            </a:r>
            <a:r>
              <a:rPr lang="tr-TR" sz="7200" dirty="0">
                <a:latin typeface="1Alfabelen1 Normal" pitchFamily="2" charset="0"/>
              </a:rPr>
              <a:t> ö</a:t>
            </a:r>
            <a:r>
              <a:rPr lang="tr-TR" sz="7200" dirty="0">
                <a:solidFill>
                  <a:srgbClr val="FF0000"/>
                </a:solidFill>
                <a:latin typeface="1Alfabelen1 Normal" pitchFamily="2" charset="0"/>
              </a:rPr>
              <a:t>nem</a:t>
            </a:r>
            <a:r>
              <a:rPr lang="tr-TR" sz="7200" dirty="0">
                <a:latin typeface="1Alfabelen1 Normal" pitchFamily="2" charset="0"/>
              </a:rPr>
              <a:t>li.</a:t>
            </a:r>
          </a:p>
        </p:txBody>
      </p:sp>
      <p:sp>
        <p:nvSpPr>
          <p:cNvPr id="1028" name="AutoShape 4" descr="kolye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1030" name="Picture 6" descr="kolye gif ile ilgili görsel sonucu">
            <a:hlinkClick r:id="rId3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500298" y="2857472"/>
            <a:ext cx="4000528" cy="400052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111878408"/>
      </p:ext>
    </p:extLst>
  </p:cSld>
  <p:clrMapOvr>
    <a:masterClrMapping/>
  </p:clrMapOvr>
  <p:transition spd="slow">
    <p:pull dir="ru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arka fon ile ilgili görsel sonucu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714348" y="928670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tr-TR" sz="7200" dirty="0">
                <a:solidFill>
                  <a:srgbClr val="FF0000"/>
                </a:solidFill>
                <a:latin typeface="1Alfabelen1 Normal" pitchFamily="2" charset="0"/>
              </a:rPr>
              <a:t>Ö</a:t>
            </a:r>
            <a:r>
              <a:rPr lang="tr-TR" sz="7200" dirty="0">
                <a:latin typeface="1Alfabelen1 Normal" pitchFamily="2" charset="0"/>
              </a:rPr>
              <a:t>nal</a:t>
            </a:r>
            <a:r>
              <a:rPr lang="tr-TR" sz="7200" dirty="0">
                <a:solidFill>
                  <a:srgbClr val="FF0000"/>
                </a:solidFill>
                <a:latin typeface="1Alfabelen1 Normal" pitchFamily="2" charset="0"/>
              </a:rPr>
              <a:t> kam</a:t>
            </a:r>
            <a:r>
              <a:rPr lang="tr-TR" sz="7200" dirty="0">
                <a:latin typeface="1Alfabelen1 Normal" pitchFamily="2" charset="0"/>
              </a:rPr>
              <a:t>yon</a:t>
            </a:r>
            <a:r>
              <a:rPr lang="tr-TR" sz="7200" dirty="0">
                <a:solidFill>
                  <a:srgbClr val="FF0000"/>
                </a:solidFill>
                <a:latin typeface="1Alfabelen1 Normal" pitchFamily="2" charset="0"/>
              </a:rPr>
              <a:t> i</a:t>
            </a:r>
            <a:r>
              <a:rPr lang="tr-TR" sz="7200" dirty="0">
                <a:latin typeface="1Alfabelen1 Normal" pitchFamily="2" charset="0"/>
              </a:rPr>
              <a:t>le</a:t>
            </a:r>
            <a:r>
              <a:rPr lang="tr-TR" sz="7200" dirty="0">
                <a:solidFill>
                  <a:srgbClr val="FF0000"/>
                </a:solidFill>
                <a:latin typeface="1Alfabelen1 Normal" pitchFamily="2" charset="0"/>
              </a:rPr>
              <a:t> o</a:t>
            </a:r>
            <a:r>
              <a:rPr lang="tr-TR" sz="7200" dirty="0">
                <a:latin typeface="1Alfabelen1 Normal" pitchFamily="2" charset="0"/>
              </a:rPr>
              <a:t>to</a:t>
            </a:r>
            <a:r>
              <a:rPr lang="tr-TR" sz="7200" dirty="0">
                <a:solidFill>
                  <a:srgbClr val="FF0000"/>
                </a:solidFill>
                <a:latin typeface="1Alfabelen1 Normal" pitchFamily="2" charset="0"/>
              </a:rPr>
              <a:t>yu yan </a:t>
            </a:r>
            <a:r>
              <a:rPr lang="tr-TR" sz="7200" dirty="0">
                <a:latin typeface="1Alfabelen1 Normal" pitchFamily="2" charset="0"/>
              </a:rPr>
              <a:t>ya</a:t>
            </a:r>
            <a:r>
              <a:rPr lang="tr-TR" sz="7200" dirty="0">
                <a:solidFill>
                  <a:srgbClr val="FF0000"/>
                </a:solidFill>
                <a:latin typeface="1Alfabelen1 Normal" pitchFamily="2" charset="0"/>
              </a:rPr>
              <a:t>na koy.</a:t>
            </a:r>
            <a:endParaRPr lang="tr-TR" sz="7200" dirty="0">
              <a:latin typeface="1Alfabelen1 Normal" pitchFamily="2" charset="0"/>
            </a:endParaRPr>
          </a:p>
        </p:txBody>
      </p:sp>
      <p:sp>
        <p:nvSpPr>
          <p:cNvPr id="1028" name="AutoShape 4" descr="kolye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4340" name="AutoShape 4" descr="oyun gif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4342" name="AutoShape 6" descr="oyun gif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4344" name="AutoShape 8" descr="oyun gif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4346" name="AutoShape 10" descr="oyun gif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28675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428728" y="3286124"/>
            <a:ext cx="28575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8676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072198" y="2786058"/>
            <a:ext cx="2133600" cy="214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pull dir="ru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arka fon ile ilgili görsel sonucu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714348" y="928670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tr-TR" sz="7200" dirty="0">
                <a:solidFill>
                  <a:srgbClr val="FF0000"/>
                </a:solidFill>
                <a:latin typeface="1Alfabelen1 Normal" pitchFamily="2" charset="0"/>
              </a:rPr>
              <a:t>Kam</a:t>
            </a:r>
            <a:r>
              <a:rPr lang="tr-TR" sz="7200" dirty="0">
                <a:latin typeface="1Alfabelen1 Normal" pitchFamily="2" charset="0"/>
              </a:rPr>
              <a:t>yo</a:t>
            </a:r>
            <a:r>
              <a:rPr lang="tr-TR" sz="7200" dirty="0">
                <a:solidFill>
                  <a:srgbClr val="FF0000"/>
                </a:solidFill>
                <a:latin typeface="1Alfabelen1 Normal" pitchFamily="2" charset="0"/>
              </a:rPr>
              <a:t>nu yo</a:t>
            </a:r>
            <a:r>
              <a:rPr lang="tr-TR" sz="7200" dirty="0">
                <a:latin typeface="1Alfabelen1 Normal" pitchFamily="2" charset="0"/>
              </a:rPr>
              <a:t>lun ö</a:t>
            </a:r>
            <a:r>
              <a:rPr lang="tr-TR" sz="7200" dirty="0">
                <a:solidFill>
                  <a:srgbClr val="FF0000"/>
                </a:solidFill>
                <a:latin typeface="1Alfabelen1 Normal" pitchFamily="2" charset="0"/>
              </a:rPr>
              <a:t>nü</a:t>
            </a:r>
            <a:r>
              <a:rPr lang="tr-TR" sz="7200" dirty="0">
                <a:latin typeface="1Alfabelen1 Normal" pitchFamily="2" charset="0"/>
              </a:rPr>
              <a:t>ne</a:t>
            </a:r>
            <a:r>
              <a:rPr lang="tr-TR" sz="7200" dirty="0">
                <a:solidFill>
                  <a:srgbClr val="FF0000"/>
                </a:solidFill>
                <a:latin typeface="1Alfabelen1 Normal" pitchFamily="2" charset="0"/>
              </a:rPr>
              <a:t> koy.</a:t>
            </a:r>
            <a:endParaRPr lang="tr-TR" sz="7200" dirty="0">
              <a:latin typeface="1Alfabelen1 Normal" pitchFamily="2" charset="0"/>
            </a:endParaRPr>
          </a:p>
        </p:txBody>
      </p:sp>
      <p:sp>
        <p:nvSpPr>
          <p:cNvPr id="1028" name="AutoShape 4" descr="kolye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4340" name="AutoShape 4" descr="oyun gif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4342" name="AutoShape 6" descr="oyun gif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4344" name="AutoShape 8" descr="oyun gif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4346" name="AutoShape 10" descr="oyun gif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2867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94698" y="2924944"/>
            <a:ext cx="3954604" cy="2214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pull dir="ru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arka fon ile ilgili görsel sonucu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714348" y="928670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tr-TR" sz="7200" dirty="0">
                <a:solidFill>
                  <a:srgbClr val="FF0000"/>
                </a:solidFill>
                <a:latin typeface="1Alfabelen1 Normal" pitchFamily="2" charset="0"/>
              </a:rPr>
              <a:t>Ö</a:t>
            </a:r>
            <a:r>
              <a:rPr lang="tr-TR" sz="7200" dirty="0">
                <a:latin typeface="1Alfabelen1 Normal" pitchFamily="2" charset="0"/>
              </a:rPr>
              <a:t>te</a:t>
            </a:r>
            <a:r>
              <a:rPr lang="tr-TR" sz="7200" dirty="0">
                <a:solidFill>
                  <a:srgbClr val="FF0000"/>
                </a:solidFill>
                <a:latin typeface="1Alfabelen1 Normal" pitchFamily="2" charset="0"/>
              </a:rPr>
              <a:t>ki kam</a:t>
            </a:r>
            <a:r>
              <a:rPr lang="tr-TR" sz="7200" dirty="0">
                <a:latin typeface="1Alfabelen1 Normal" pitchFamily="2" charset="0"/>
              </a:rPr>
              <a:t>yo</a:t>
            </a:r>
            <a:r>
              <a:rPr lang="tr-TR" sz="7200" dirty="0">
                <a:solidFill>
                  <a:srgbClr val="FF0000"/>
                </a:solidFill>
                <a:latin typeface="1Alfabelen1 Normal" pitchFamily="2" charset="0"/>
              </a:rPr>
              <a:t>na </a:t>
            </a:r>
            <a:r>
              <a:rPr lang="tr-TR" sz="7200" dirty="0">
                <a:latin typeface="1Alfabelen1 Normal" pitchFamily="2" charset="0"/>
              </a:rPr>
              <a:t>yük</a:t>
            </a:r>
            <a:r>
              <a:rPr lang="tr-TR" sz="7200" dirty="0">
                <a:solidFill>
                  <a:srgbClr val="FF0000"/>
                </a:solidFill>
                <a:latin typeface="1Alfabelen1 Normal" pitchFamily="2" charset="0"/>
              </a:rPr>
              <a:t> yük</a:t>
            </a:r>
            <a:r>
              <a:rPr lang="tr-TR" sz="7200" dirty="0">
                <a:latin typeface="1Alfabelen1 Normal" pitchFamily="2" charset="0"/>
              </a:rPr>
              <a:t>le</a:t>
            </a:r>
            <a:r>
              <a:rPr lang="tr-TR" sz="7200" dirty="0">
                <a:solidFill>
                  <a:srgbClr val="FF0000"/>
                </a:solidFill>
                <a:latin typeface="1Alfabelen1 Normal" pitchFamily="2" charset="0"/>
              </a:rPr>
              <a:t>.</a:t>
            </a:r>
            <a:endParaRPr lang="tr-TR" sz="7200" dirty="0">
              <a:latin typeface="1Alfabelen1 Normal" pitchFamily="2" charset="0"/>
            </a:endParaRPr>
          </a:p>
        </p:txBody>
      </p:sp>
      <p:sp>
        <p:nvSpPr>
          <p:cNvPr id="1028" name="AutoShape 4" descr="kolye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4340" name="AutoShape 4" descr="oyun gif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4342" name="AutoShape 6" descr="oyun gif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4344" name="AutoShape 8" descr="oyun gif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4346" name="AutoShape 10" descr="oyun gif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2867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94698" y="3068960"/>
            <a:ext cx="3954604" cy="2214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pull dir="ru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arka fon ile ilgili görsel sonucu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714348" y="928670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tr-TR" sz="7200" dirty="0">
                <a:solidFill>
                  <a:srgbClr val="FF0000"/>
                </a:solidFill>
                <a:latin typeface="1Alfabelen1 Normal" pitchFamily="2" charset="0"/>
              </a:rPr>
              <a:t>Ey</a:t>
            </a:r>
            <a:r>
              <a:rPr lang="tr-TR" sz="7200" dirty="0">
                <a:latin typeface="1Alfabelen1 Normal" pitchFamily="2" charset="0"/>
              </a:rPr>
              <a:t>lül</a:t>
            </a:r>
            <a:r>
              <a:rPr lang="tr-TR" sz="7200" dirty="0">
                <a:solidFill>
                  <a:srgbClr val="FF0000"/>
                </a:solidFill>
                <a:latin typeface="1Alfabelen1 Normal" pitchFamily="2" charset="0"/>
              </a:rPr>
              <a:t> ko</a:t>
            </a:r>
            <a:r>
              <a:rPr lang="tr-TR" sz="7200" dirty="0">
                <a:latin typeface="1Alfabelen1 Normal" pitchFamily="2" charset="0"/>
              </a:rPr>
              <a:t>yu</a:t>
            </a:r>
            <a:r>
              <a:rPr lang="tr-TR" sz="7200" dirty="0">
                <a:solidFill>
                  <a:srgbClr val="FF0000"/>
                </a:solidFill>
                <a:latin typeface="1Alfabelen1 Normal" pitchFamily="2" charset="0"/>
              </a:rPr>
              <a:t>nun ö</a:t>
            </a:r>
            <a:r>
              <a:rPr lang="tr-TR" sz="7200" dirty="0">
                <a:latin typeface="1Alfabelen1 Normal" pitchFamily="2" charset="0"/>
              </a:rPr>
              <a:t>nü</a:t>
            </a:r>
            <a:r>
              <a:rPr lang="tr-TR" sz="7200" dirty="0">
                <a:solidFill>
                  <a:srgbClr val="FF0000"/>
                </a:solidFill>
                <a:latin typeface="1Alfabelen1 Normal" pitchFamily="2" charset="0"/>
              </a:rPr>
              <a:t>ne </a:t>
            </a:r>
            <a:r>
              <a:rPr lang="tr-TR" sz="7200" dirty="0">
                <a:latin typeface="1Alfabelen1 Normal" pitchFamily="2" charset="0"/>
              </a:rPr>
              <a:t>yem</a:t>
            </a:r>
            <a:r>
              <a:rPr lang="tr-TR" sz="7200" dirty="0">
                <a:solidFill>
                  <a:srgbClr val="FF0000"/>
                </a:solidFill>
                <a:latin typeface="1Alfabelen1 Normal" pitchFamily="2" charset="0"/>
              </a:rPr>
              <a:t> at.</a:t>
            </a:r>
            <a:endParaRPr lang="tr-TR" sz="7200" dirty="0">
              <a:latin typeface="1Alfabelen1 Normal" pitchFamily="2" charset="0"/>
            </a:endParaRPr>
          </a:p>
        </p:txBody>
      </p:sp>
      <p:sp>
        <p:nvSpPr>
          <p:cNvPr id="1028" name="AutoShape 4" descr="kolye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4340" name="AutoShape 4" descr="oyun gif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4342" name="AutoShape 6" descr="oyun gif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4344" name="AutoShape 8" descr="oyun gif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4346" name="AutoShape 10" descr="oyun gif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3277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85984" y="2786058"/>
            <a:ext cx="4571557" cy="34242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pull dir="ru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arka fon ile ilgili görsel sonucu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714348" y="928670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tr-TR" sz="7200" dirty="0">
                <a:solidFill>
                  <a:srgbClr val="FF0000"/>
                </a:solidFill>
                <a:latin typeface="1Alfabelen1 Normal" pitchFamily="2" charset="0"/>
              </a:rPr>
              <a:t>An</a:t>
            </a:r>
            <a:r>
              <a:rPr lang="tr-TR" sz="7200" dirty="0">
                <a:latin typeface="1Alfabelen1 Normal" pitchFamily="2" charset="0"/>
              </a:rPr>
              <a:t>ne ö</a:t>
            </a:r>
            <a:r>
              <a:rPr lang="tr-TR" sz="7200" dirty="0">
                <a:solidFill>
                  <a:srgbClr val="FF0000"/>
                </a:solidFill>
                <a:latin typeface="1Alfabelen1 Normal" pitchFamily="2" charset="0"/>
              </a:rPr>
              <a:t>te</a:t>
            </a:r>
            <a:r>
              <a:rPr lang="tr-TR" sz="7200" dirty="0">
                <a:latin typeface="1Alfabelen1 Normal" pitchFamily="2" charset="0"/>
              </a:rPr>
              <a:t>ye</a:t>
            </a:r>
            <a:r>
              <a:rPr lang="tr-TR" sz="7200" dirty="0">
                <a:solidFill>
                  <a:srgbClr val="FF0000"/>
                </a:solidFill>
                <a:latin typeface="1Alfabelen1 Normal" pitchFamily="2" charset="0"/>
              </a:rPr>
              <a:t> ma</a:t>
            </a:r>
            <a:r>
              <a:rPr lang="tr-TR" sz="7200" dirty="0">
                <a:latin typeface="1Alfabelen1 Normal" pitchFamily="2" charset="0"/>
              </a:rPr>
              <a:t>nol</a:t>
            </a:r>
            <a:r>
              <a:rPr lang="tr-TR" sz="7200" dirty="0">
                <a:solidFill>
                  <a:srgbClr val="FF0000"/>
                </a:solidFill>
                <a:latin typeface="1Alfabelen1 Normal" pitchFamily="2" charset="0"/>
              </a:rPr>
              <a:t>ya e</a:t>
            </a:r>
            <a:r>
              <a:rPr lang="tr-TR" sz="7200" dirty="0">
                <a:latin typeface="1Alfabelen1 Normal" pitchFamily="2" charset="0"/>
              </a:rPr>
              <a:t>ke</a:t>
            </a:r>
            <a:r>
              <a:rPr lang="tr-TR" sz="7200" dirty="0">
                <a:solidFill>
                  <a:srgbClr val="FF0000"/>
                </a:solidFill>
                <a:latin typeface="1Alfabelen1 Normal" pitchFamily="2" charset="0"/>
              </a:rPr>
              <a:t>lim.</a:t>
            </a:r>
            <a:endParaRPr lang="tr-TR" sz="7200" dirty="0">
              <a:latin typeface="1Alfabelen1 Normal" pitchFamily="2" charset="0"/>
            </a:endParaRPr>
          </a:p>
        </p:txBody>
      </p:sp>
      <p:sp>
        <p:nvSpPr>
          <p:cNvPr id="1028" name="AutoShape 4" descr="kolye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4340" name="AutoShape 4" descr="oyun gif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4342" name="AutoShape 6" descr="oyun gif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4344" name="AutoShape 8" descr="oyun gif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4346" name="AutoShape 10" descr="oyun gif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33794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43108" y="2928934"/>
            <a:ext cx="4910164" cy="33605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pull dir="ru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arka fon ile ilgili görsel sonucu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714348" y="928670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tr-TR" sz="7200" dirty="0">
                <a:solidFill>
                  <a:srgbClr val="FF0000"/>
                </a:solidFill>
                <a:latin typeface="1Alfabelen1 Normal" pitchFamily="2" charset="0"/>
              </a:rPr>
              <a:t>Ka</a:t>
            </a:r>
            <a:r>
              <a:rPr lang="tr-TR" sz="7200" dirty="0">
                <a:latin typeface="1Alfabelen1 Normal" pitchFamily="2" charset="0"/>
              </a:rPr>
              <a:t>ya</a:t>
            </a:r>
            <a:r>
              <a:rPr lang="tr-TR" sz="7200" dirty="0">
                <a:solidFill>
                  <a:srgbClr val="FF0000"/>
                </a:solidFill>
                <a:latin typeface="1Alfabelen1 Normal" pitchFamily="2" charset="0"/>
              </a:rPr>
              <a:t> o</a:t>
            </a:r>
            <a:r>
              <a:rPr lang="tr-TR" sz="7200" dirty="0">
                <a:latin typeface="1Alfabelen1 Normal" pitchFamily="2" charset="0"/>
              </a:rPr>
              <a:t>tu</a:t>
            </a:r>
            <a:r>
              <a:rPr lang="tr-TR" sz="7200" dirty="0">
                <a:solidFill>
                  <a:srgbClr val="FF0000"/>
                </a:solidFill>
                <a:latin typeface="1Alfabelen1 Normal" pitchFamily="2" charset="0"/>
              </a:rPr>
              <a:t> öy</a:t>
            </a:r>
            <a:r>
              <a:rPr lang="tr-TR" sz="7200" dirty="0">
                <a:latin typeface="1Alfabelen1 Normal" pitchFamily="2" charset="0"/>
              </a:rPr>
              <a:t>le</a:t>
            </a:r>
            <a:r>
              <a:rPr lang="tr-TR" sz="7200" dirty="0">
                <a:solidFill>
                  <a:srgbClr val="FF0000"/>
                </a:solidFill>
                <a:latin typeface="1Alfabelen1 Normal" pitchFamily="2" charset="0"/>
              </a:rPr>
              <a:t> yol</a:t>
            </a:r>
            <a:r>
              <a:rPr lang="tr-TR" sz="7200" dirty="0">
                <a:latin typeface="1Alfabelen1 Normal" pitchFamily="2" charset="0"/>
              </a:rPr>
              <a:t>ma</a:t>
            </a:r>
            <a:r>
              <a:rPr lang="tr-TR" sz="7200" dirty="0">
                <a:solidFill>
                  <a:srgbClr val="FF0000"/>
                </a:solidFill>
                <a:latin typeface="1Alfabelen1 Normal" pitchFamily="2" charset="0"/>
              </a:rPr>
              <a:t>.</a:t>
            </a:r>
            <a:endParaRPr lang="tr-TR" sz="7200" dirty="0">
              <a:latin typeface="1Alfabelen1 Normal" pitchFamily="2" charset="0"/>
            </a:endParaRPr>
          </a:p>
        </p:txBody>
      </p:sp>
      <p:sp>
        <p:nvSpPr>
          <p:cNvPr id="1028" name="AutoShape 4" descr="kolye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4340" name="AutoShape 4" descr="oyun gif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4342" name="AutoShape 6" descr="oyun gif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4344" name="AutoShape 8" descr="oyun gif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4346" name="AutoShape 10" descr="oyun gif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3481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643042" y="2571744"/>
            <a:ext cx="5822873" cy="36290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pull dir="ru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 descr="arka fon ile ilgili görsel sonucu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714348" y="928670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tr-TR" sz="7200" dirty="0">
                <a:solidFill>
                  <a:srgbClr val="FF0000"/>
                </a:solidFill>
                <a:latin typeface="1Alfabelen1 Normal" pitchFamily="2" charset="0"/>
              </a:rPr>
              <a:t>Ka</a:t>
            </a:r>
            <a:r>
              <a:rPr lang="tr-TR" sz="7200" dirty="0">
                <a:latin typeface="1Alfabelen1 Normal" pitchFamily="2" charset="0"/>
              </a:rPr>
              <a:t>ya, kö</a:t>
            </a:r>
            <a:r>
              <a:rPr lang="tr-TR" sz="7200" dirty="0">
                <a:solidFill>
                  <a:srgbClr val="FF0000"/>
                </a:solidFill>
                <a:latin typeface="1Alfabelen1 Normal" pitchFamily="2" charset="0"/>
              </a:rPr>
              <a:t>ye et</a:t>
            </a:r>
            <a:r>
              <a:rPr lang="tr-TR" sz="7200" dirty="0">
                <a:latin typeface="1Alfabelen1 Normal" pitchFamily="2" charset="0"/>
              </a:rPr>
              <a:t>li</a:t>
            </a:r>
            <a:r>
              <a:rPr lang="tr-TR" sz="7200" dirty="0">
                <a:solidFill>
                  <a:srgbClr val="FF0000"/>
                </a:solidFill>
                <a:latin typeface="1Alfabelen1 Normal" pitchFamily="2" charset="0"/>
              </a:rPr>
              <a:t> ye</a:t>
            </a:r>
            <a:r>
              <a:rPr lang="tr-TR" sz="7200" dirty="0">
                <a:latin typeface="1Alfabelen1 Normal" pitchFamily="2" charset="0"/>
              </a:rPr>
              <a:t>mek</a:t>
            </a:r>
            <a:r>
              <a:rPr lang="tr-TR" sz="7200" dirty="0">
                <a:solidFill>
                  <a:srgbClr val="FF0000"/>
                </a:solidFill>
                <a:latin typeface="1Alfabelen1 Normal" pitchFamily="2" charset="0"/>
              </a:rPr>
              <a:t> al.</a:t>
            </a:r>
            <a:endParaRPr lang="tr-TR" sz="7200" dirty="0">
              <a:latin typeface="1Alfabelen1 Normal" pitchFamily="2" charset="0"/>
            </a:endParaRPr>
          </a:p>
        </p:txBody>
      </p:sp>
      <p:sp>
        <p:nvSpPr>
          <p:cNvPr id="1028" name="AutoShape 4" descr="kolye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4340" name="AutoShape 4" descr="oyun gif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4342" name="AutoShape 6" descr="oyun gif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4344" name="AutoShape 8" descr="oyun gif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4346" name="AutoShape 10" descr="oyun gif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3584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14480" y="2714620"/>
            <a:ext cx="5255786" cy="2943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pull dir="ru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 descr="arka fon ile ilgili görsel sonucu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714348" y="928670"/>
            <a:ext cx="7772400" cy="1470025"/>
          </a:xfrm>
        </p:spPr>
        <p:txBody>
          <a:bodyPr>
            <a:normAutofit/>
          </a:bodyPr>
          <a:lstStyle/>
          <a:p>
            <a:r>
              <a:rPr lang="tr-TR" sz="7200" dirty="0">
                <a:solidFill>
                  <a:srgbClr val="FF0000"/>
                </a:solidFill>
                <a:latin typeface="1Alfabelen1 Normal" pitchFamily="2" charset="0"/>
              </a:rPr>
              <a:t>Öy</a:t>
            </a:r>
            <a:r>
              <a:rPr lang="tr-TR" sz="7200" dirty="0">
                <a:latin typeface="1Alfabelen1 Normal" pitchFamily="2" charset="0"/>
              </a:rPr>
              <a:t>kü</a:t>
            </a:r>
            <a:r>
              <a:rPr lang="tr-TR" sz="7200" dirty="0">
                <a:solidFill>
                  <a:srgbClr val="FF0000"/>
                </a:solidFill>
                <a:latin typeface="1Alfabelen1 Normal" pitchFamily="2" charset="0"/>
              </a:rPr>
              <a:t> me</a:t>
            </a:r>
            <a:r>
              <a:rPr lang="tr-TR" sz="7200" dirty="0">
                <a:latin typeface="1Alfabelen1 Normal" pitchFamily="2" charset="0"/>
              </a:rPr>
              <a:t>ne</a:t>
            </a:r>
            <a:r>
              <a:rPr lang="tr-TR" sz="7200" dirty="0">
                <a:solidFill>
                  <a:srgbClr val="FF0000"/>
                </a:solidFill>
                <a:latin typeface="1Alfabelen1 Normal" pitchFamily="2" charset="0"/>
              </a:rPr>
              <a:t>men </a:t>
            </a:r>
            <a:r>
              <a:rPr lang="tr-TR" sz="7200" dirty="0">
                <a:latin typeface="1Alfabelen1 Normal" pitchFamily="2" charset="0"/>
              </a:rPr>
              <a:t>ye.</a:t>
            </a:r>
          </a:p>
        </p:txBody>
      </p:sp>
      <p:sp>
        <p:nvSpPr>
          <p:cNvPr id="1028" name="AutoShape 4" descr="kolye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4340" name="AutoShape 4" descr="oyun gif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4342" name="AutoShape 6" descr="oyun gif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4344" name="AutoShape 8" descr="oyun gif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4346" name="AutoShape 10" descr="oyun gif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3891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357422" y="2500306"/>
            <a:ext cx="4526563" cy="35147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pull dir="ru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 descr="arka fon ile ilgili görsel sonucu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714348" y="928670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tr-TR" sz="7200" dirty="0">
                <a:solidFill>
                  <a:srgbClr val="FF0000"/>
                </a:solidFill>
                <a:latin typeface="1Alfabelen1 Normal" pitchFamily="2" charset="0"/>
              </a:rPr>
              <a:t>Ya</a:t>
            </a:r>
            <a:r>
              <a:rPr lang="tr-TR" sz="7200" dirty="0">
                <a:latin typeface="1Alfabelen1 Normal" pitchFamily="2" charset="0"/>
              </a:rPr>
              <a:t>tak</a:t>
            </a:r>
            <a:r>
              <a:rPr lang="tr-TR" sz="7200" dirty="0">
                <a:solidFill>
                  <a:srgbClr val="FF0000"/>
                </a:solidFill>
                <a:latin typeface="1Alfabelen1 Normal" pitchFamily="2" charset="0"/>
              </a:rPr>
              <a:t>ta i</a:t>
            </a:r>
            <a:r>
              <a:rPr lang="tr-TR" sz="7200" dirty="0">
                <a:latin typeface="1Alfabelen1 Normal" pitchFamily="2" charset="0"/>
              </a:rPr>
              <a:t>yi</a:t>
            </a:r>
            <a:r>
              <a:rPr lang="tr-TR" sz="7200" dirty="0">
                <a:solidFill>
                  <a:srgbClr val="FF0000"/>
                </a:solidFill>
                <a:latin typeface="1Alfabelen1 Normal" pitchFamily="2" charset="0"/>
              </a:rPr>
              <a:t> u</a:t>
            </a:r>
            <a:r>
              <a:rPr lang="tr-TR" sz="7200" dirty="0">
                <a:latin typeface="1Alfabelen1 Normal" pitchFamily="2" charset="0"/>
              </a:rPr>
              <a:t>yu,</a:t>
            </a:r>
            <a:r>
              <a:rPr lang="tr-TR" sz="7200" dirty="0">
                <a:solidFill>
                  <a:srgbClr val="FF0000"/>
                </a:solidFill>
                <a:latin typeface="1Alfabelen1 Normal" pitchFamily="2" charset="0"/>
              </a:rPr>
              <a:t> i</a:t>
            </a:r>
            <a:r>
              <a:rPr lang="tr-TR" sz="7200" dirty="0">
                <a:latin typeface="1Alfabelen1 Normal" pitchFamily="2" charset="0"/>
              </a:rPr>
              <a:t>yi</a:t>
            </a:r>
            <a:r>
              <a:rPr lang="tr-TR" sz="7200" dirty="0">
                <a:solidFill>
                  <a:srgbClr val="FF0000"/>
                </a:solidFill>
                <a:latin typeface="1Alfabelen1 Normal" pitchFamily="2" charset="0"/>
              </a:rPr>
              <a:t> u</a:t>
            </a:r>
            <a:r>
              <a:rPr lang="tr-TR" sz="7200" dirty="0">
                <a:latin typeface="1Alfabelen1 Normal" pitchFamily="2" charset="0"/>
              </a:rPr>
              <a:t>yan</a:t>
            </a:r>
            <a:r>
              <a:rPr lang="tr-TR" sz="7200" dirty="0">
                <a:solidFill>
                  <a:srgbClr val="FF0000"/>
                </a:solidFill>
                <a:latin typeface="1Alfabelen1 Normal" pitchFamily="2" charset="0"/>
              </a:rPr>
              <a:t>mak</a:t>
            </a:r>
            <a:r>
              <a:rPr lang="tr-TR" sz="7200" dirty="0">
                <a:latin typeface="1Alfabelen1 Normal" pitchFamily="2" charset="0"/>
              </a:rPr>
              <a:t> ö</a:t>
            </a:r>
            <a:r>
              <a:rPr lang="tr-TR" sz="7200" dirty="0">
                <a:solidFill>
                  <a:srgbClr val="FF0000"/>
                </a:solidFill>
                <a:latin typeface="1Alfabelen1 Normal" pitchFamily="2" charset="0"/>
              </a:rPr>
              <a:t>nem</a:t>
            </a:r>
            <a:r>
              <a:rPr lang="tr-TR" sz="7200" dirty="0">
                <a:latin typeface="1Alfabelen1 Normal" pitchFamily="2" charset="0"/>
              </a:rPr>
              <a:t>li.</a:t>
            </a:r>
          </a:p>
        </p:txBody>
      </p:sp>
      <p:sp>
        <p:nvSpPr>
          <p:cNvPr id="1028" name="AutoShape 4" descr="kolye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4340" name="AutoShape 4" descr="oyun gif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4342" name="AutoShape 6" descr="oyun gif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4344" name="AutoShape 8" descr="oyun gif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4346" name="AutoShape 10" descr="oyun gif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39938" name="Picture 2">
            <a:hlinkClick r:id="rId4"/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571736" y="2786058"/>
            <a:ext cx="5548342" cy="33290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pull dir="ru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 descr="arka fon ile ilgili görsel sonucu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714348" y="928670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tr-TR" sz="7200" dirty="0">
                <a:solidFill>
                  <a:srgbClr val="FF0000"/>
                </a:solidFill>
                <a:latin typeface="1Alfabelen1 Normal" pitchFamily="2" charset="0"/>
              </a:rPr>
              <a:t>Ö</a:t>
            </a:r>
            <a:r>
              <a:rPr lang="tr-TR" sz="7200" dirty="0">
                <a:latin typeface="1Alfabelen1 Normal" pitchFamily="2" charset="0"/>
              </a:rPr>
              <a:t>mer</a:t>
            </a:r>
            <a:r>
              <a:rPr lang="tr-TR" sz="7200" dirty="0">
                <a:solidFill>
                  <a:srgbClr val="FF0000"/>
                </a:solidFill>
                <a:latin typeface="1Alfabelen1 Normal" pitchFamily="2" charset="0"/>
              </a:rPr>
              <a:t> ya</a:t>
            </a:r>
            <a:r>
              <a:rPr lang="tr-TR" sz="7200" dirty="0">
                <a:latin typeface="1Alfabelen1 Normal" pitchFamily="2" charset="0"/>
              </a:rPr>
              <a:t>ya</a:t>
            </a:r>
            <a:r>
              <a:rPr lang="tr-TR" sz="7200" dirty="0">
                <a:solidFill>
                  <a:srgbClr val="FF0000"/>
                </a:solidFill>
                <a:latin typeface="1Alfabelen1 Normal" pitchFamily="2" charset="0"/>
              </a:rPr>
              <a:t> yo</a:t>
            </a:r>
            <a:r>
              <a:rPr lang="tr-TR" sz="7200" dirty="0">
                <a:latin typeface="1Alfabelen1 Normal" pitchFamily="2" charset="0"/>
              </a:rPr>
              <a:t>lu</a:t>
            </a:r>
            <a:r>
              <a:rPr lang="tr-TR" sz="7200" dirty="0">
                <a:solidFill>
                  <a:srgbClr val="FF0000"/>
                </a:solidFill>
                <a:latin typeface="1Alfabelen1 Normal" pitchFamily="2" charset="0"/>
              </a:rPr>
              <a:t>nu kul</a:t>
            </a:r>
            <a:r>
              <a:rPr lang="tr-TR" sz="7200" dirty="0">
                <a:latin typeface="1Alfabelen1 Normal" pitchFamily="2" charset="0"/>
              </a:rPr>
              <a:t>lan</a:t>
            </a:r>
            <a:r>
              <a:rPr lang="tr-TR" sz="7200" dirty="0">
                <a:solidFill>
                  <a:srgbClr val="FF0000"/>
                </a:solidFill>
                <a:latin typeface="1Alfabelen1 Normal" pitchFamily="2" charset="0"/>
              </a:rPr>
              <a:t>.</a:t>
            </a:r>
            <a:endParaRPr lang="tr-TR" sz="7200" dirty="0">
              <a:latin typeface="1Alfabelen1 Normal" pitchFamily="2" charset="0"/>
            </a:endParaRPr>
          </a:p>
        </p:txBody>
      </p:sp>
      <p:sp>
        <p:nvSpPr>
          <p:cNvPr id="1028" name="AutoShape 4" descr="kolye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4340" name="AutoShape 4" descr="oyun gif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4342" name="AutoShape 6" descr="oyun gif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4344" name="AutoShape 8" descr="oyun gif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4346" name="AutoShape 10" descr="oyun gif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4096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428860" y="2643182"/>
            <a:ext cx="4333898" cy="32504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pull dir="ru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filiz\Desktop\depositphotos_32445235-stock-illustration-stars-theme-background-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64" y="0"/>
            <a:ext cx="9144064" cy="6858000"/>
          </a:xfrm>
          <a:prstGeom prst="rect">
            <a:avLst/>
          </a:prstGeom>
          <a:noFill/>
        </p:spPr>
      </p:pic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42910" y="785794"/>
            <a:ext cx="7772400" cy="1470025"/>
          </a:xfrm>
        </p:spPr>
        <p:txBody>
          <a:bodyPr>
            <a:normAutofit/>
          </a:bodyPr>
          <a:lstStyle/>
          <a:p>
            <a:r>
              <a:rPr lang="tr-TR" sz="7200" dirty="0">
                <a:solidFill>
                  <a:srgbClr val="FF0000"/>
                </a:solidFill>
                <a:latin typeface="1Alfabelen1 Normal" pitchFamily="2" charset="0"/>
              </a:rPr>
              <a:t>O</a:t>
            </a:r>
            <a:r>
              <a:rPr lang="tr-TR" sz="7200" dirty="0">
                <a:latin typeface="1Alfabelen1 Normal" pitchFamily="2" charset="0"/>
              </a:rPr>
              <a:t>ya kol</a:t>
            </a:r>
            <a:r>
              <a:rPr lang="tr-TR" sz="7200" dirty="0">
                <a:solidFill>
                  <a:srgbClr val="FF0000"/>
                </a:solidFill>
                <a:latin typeface="1Alfabelen1 Normal" pitchFamily="2" charset="0"/>
              </a:rPr>
              <a:t>ye</a:t>
            </a:r>
            <a:r>
              <a:rPr lang="tr-TR" sz="7200" dirty="0">
                <a:latin typeface="1Alfabelen1 Normal" pitchFamily="2" charset="0"/>
              </a:rPr>
              <a:t> tak.</a:t>
            </a:r>
          </a:p>
        </p:txBody>
      </p:sp>
      <p:sp>
        <p:nvSpPr>
          <p:cNvPr id="1028" name="AutoShape 4" descr="kolye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1030" name="Picture 6" descr="kolye gif ile ilgili görsel sonucu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00298" y="2857472"/>
            <a:ext cx="4000528" cy="4000528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pull dir="ru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2" descr="arka fon ile ilgili görsel sonucu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297018" cy="6858000"/>
          </a:xfrm>
          <a:prstGeom prst="rect">
            <a:avLst/>
          </a:prstGeom>
          <a:noFill/>
        </p:spPr>
      </p:pic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714348" y="1928802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tr-TR" sz="7200" dirty="0">
                <a:solidFill>
                  <a:srgbClr val="FF0000"/>
                </a:solidFill>
                <a:latin typeface="1Alfabelen1 Normal" pitchFamily="2" charset="0"/>
              </a:rPr>
              <a:t>Tü</a:t>
            </a:r>
            <a:r>
              <a:rPr lang="tr-TR" sz="7200" dirty="0">
                <a:latin typeface="1Alfabelen1 Normal" pitchFamily="2" charset="0"/>
              </a:rPr>
              <a:t>lay</a:t>
            </a:r>
            <a:r>
              <a:rPr lang="tr-TR" sz="7200" dirty="0">
                <a:solidFill>
                  <a:srgbClr val="FF0000"/>
                </a:solidFill>
                <a:latin typeface="1Alfabelen1 Normal" pitchFamily="2" charset="0"/>
              </a:rPr>
              <a:t> et</a:t>
            </a:r>
            <a:r>
              <a:rPr lang="tr-TR" sz="7200" dirty="0">
                <a:latin typeface="1Alfabelen1 Normal" pitchFamily="2" charset="0"/>
              </a:rPr>
              <a:t>li</a:t>
            </a:r>
            <a:r>
              <a:rPr lang="tr-TR" sz="7200" dirty="0">
                <a:solidFill>
                  <a:srgbClr val="FF0000"/>
                </a:solidFill>
                <a:latin typeface="1Alfabelen1 Normal" pitchFamily="2" charset="0"/>
              </a:rPr>
              <a:t> ek</a:t>
            </a:r>
            <a:r>
              <a:rPr lang="tr-TR" sz="7200" dirty="0">
                <a:latin typeface="1Alfabelen1 Normal" pitchFamily="2" charset="0"/>
              </a:rPr>
              <a:t>mek</a:t>
            </a:r>
            <a:r>
              <a:rPr lang="tr-TR" sz="7200" dirty="0">
                <a:solidFill>
                  <a:srgbClr val="FF0000"/>
                </a:solidFill>
                <a:latin typeface="1Alfabelen1 Normal" pitchFamily="2" charset="0"/>
              </a:rPr>
              <a:t> ye</a:t>
            </a:r>
            <a:br>
              <a:rPr lang="tr-TR" sz="7200" dirty="0">
                <a:solidFill>
                  <a:srgbClr val="FF0000"/>
                </a:solidFill>
                <a:latin typeface="1Alfabelen1 Normal" pitchFamily="2" charset="0"/>
              </a:rPr>
            </a:br>
            <a:r>
              <a:rPr lang="tr-TR" sz="7200" dirty="0">
                <a:solidFill>
                  <a:srgbClr val="FF0000"/>
                </a:solidFill>
                <a:latin typeface="1Alfabelen1 Normal" pitchFamily="2" charset="0"/>
              </a:rPr>
              <a:t>ön</a:t>
            </a:r>
            <a:r>
              <a:rPr lang="tr-TR" sz="7200" dirty="0">
                <a:latin typeface="1Alfabelen1 Normal" pitchFamily="2" charset="0"/>
              </a:rPr>
              <a:t>lük</a:t>
            </a:r>
            <a:r>
              <a:rPr lang="tr-TR" sz="7200" dirty="0">
                <a:solidFill>
                  <a:srgbClr val="FF0000"/>
                </a:solidFill>
                <a:latin typeface="1Alfabelen1 Normal" pitchFamily="2" charset="0"/>
              </a:rPr>
              <a:t> tak.</a:t>
            </a:r>
            <a:endParaRPr lang="tr-TR" sz="7200" dirty="0">
              <a:latin typeface="1Alfabelen1 Normal" pitchFamily="2" charset="0"/>
            </a:endParaRPr>
          </a:p>
        </p:txBody>
      </p:sp>
      <p:sp>
        <p:nvSpPr>
          <p:cNvPr id="1028" name="AutoShape 4" descr="kolye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4340" name="AutoShape 4" descr="oyun gif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4342" name="AutoShape 6" descr="oyun gif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4344" name="AutoShape 8" descr="oyun gif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4346" name="AutoShape 10" descr="oyun gif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4198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902236" y="3573016"/>
            <a:ext cx="4019570" cy="2372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pull dir="ru"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2" descr="arka fon ile ilgili görsel sonucu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297018" cy="6858000"/>
          </a:xfrm>
          <a:prstGeom prst="rect">
            <a:avLst/>
          </a:prstGeom>
          <a:noFill/>
        </p:spPr>
      </p:pic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762309" y="1556792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tr-TR" sz="7200" dirty="0">
                <a:solidFill>
                  <a:srgbClr val="FF0000"/>
                </a:solidFill>
                <a:latin typeface="1Alfabelen1 Normal" pitchFamily="2" charset="0"/>
              </a:rPr>
              <a:t> Ko</a:t>
            </a:r>
            <a:r>
              <a:rPr lang="tr-TR" sz="7200" dirty="0">
                <a:latin typeface="1Alfabelen1 Normal" pitchFamily="2" charset="0"/>
              </a:rPr>
              <a:t>yu</a:t>
            </a:r>
            <a:r>
              <a:rPr lang="tr-TR" sz="7200" dirty="0">
                <a:solidFill>
                  <a:srgbClr val="FF0000"/>
                </a:solidFill>
                <a:latin typeface="1Alfabelen1 Normal" pitchFamily="2" charset="0"/>
              </a:rPr>
              <a:t>nu ya</a:t>
            </a:r>
            <a:r>
              <a:rPr lang="tr-TR" sz="7200" dirty="0">
                <a:latin typeface="1Alfabelen1 Normal" pitchFamily="2" charset="0"/>
              </a:rPr>
              <a:t>ka</a:t>
            </a:r>
            <a:r>
              <a:rPr lang="tr-TR" sz="7200" dirty="0">
                <a:solidFill>
                  <a:srgbClr val="FF0000"/>
                </a:solidFill>
                <a:latin typeface="1Alfabelen1 Normal" pitchFamily="2" charset="0"/>
              </a:rPr>
              <a:t>la</a:t>
            </a:r>
            <a:r>
              <a:rPr lang="tr-TR" sz="7200" dirty="0">
                <a:latin typeface="1Alfabelen1 Normal" pitchFamily="2" charset="0"/>
              </a:rPr>
              <a:t>ma</a:t>
            </a:r>
            <a:r>
              <a:rPr lang="tr-TR" sz="7200" dirty="0">
                <a:solidFill>
                  <a:srgbClr val="FF0000"/>
                </a:solidFill>
                <a:latin typeface="1Alfabelen1 Normal" pitchFamily="2" charset="0"/>
              </a:rPr>
              <a:t> yön</a:t>
            </a:r>
            <a:r>
              <a:rPr lang="tr-TR" sz="7200" dirty="0">
                <a:latin typeface="1Alfabelen1 Normal" pitchFamily="2" charset="0"/>
              </a:rPr>
              <a:t>te</a:t>
            </a:r>
            <a:r>
              <a:rPr lang="tr-TR" sz="7200" dirty="0">
                <a:solidFill>
                  <a:srgbClr val="FF0000"/>
                </a:solidFill>
                <a:latin typeface="1Alfabelen1 Normal" pitchFamily="2" charset="0"/>
              </a:rPr>
              <a:t>mi </a:t>
            </a:r>
            <a:r>
              <a:rPr lang="tr-TR" sz="7200" dirty="0">
                <a:latin typeface="1Alfabelen1 Normal" pitchFamily="2" charset="0"/>
              </a:rPr>
              <a:t>ne</a:t>
            </a:r>
            <a:r>
              <a:rPr lang="tr-TR" sz="7200" dirty="0">
                <a:solidFill>
                  <a:srgbClr val="FF0000"/>
                </a:solidFill>
                <a:latin typeface="1Alfabelen1 Normal" pitchFamily="2" charset="0"/>
              </a:rPr>
              <a:t>?</a:t>
            </a:r>
            <a:endParaRPr lang="tr-TR" sz="7200" dirty="0">
              <a:latin typeface="1Alfabelen1 Normal" pitchFamily="2" charset="0"/>
            </a:endParaRPr>
          </a:p>
        </p:txBody>
      </p:sp>
      <p:sp>
        <p:nvSpPr>
          <p:cNvPr id="1028" name="AutoShape 4" descr="kolye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4340" name="AutoShape 4" descr="oyun gif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4342" name="AutoShape 6" descr="oyun gif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4344" name="AutoShape 8" descr="oyun gif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4346" name="AutoShape 10" descr="oyun gif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4301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43808" y="3642160"/>
            <a:ext cx="3942770" cy="20537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pull dir="ru"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2" descr="arka fon ile ilgili görsel sonucu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297018" cy="6858000"/>
          </a:xfrm>
          <a:prstGeom prst="rect">
            <a:avLst/>
          </a:prstGeom>
          <a:noFill/>
        </p:spPr>
      </p:pic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714348" y="1928802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tr-TR" sz="7200" dirty="0">
                <a:solidFill>
                  <a:srgbClr val="FF0000"/>
                </a:solidFill>
                <a:latin typeface="1Alfabelen1 Normal" pitchFamily="2" charset="0"/>
              </a:rPr>
              <a:t>O</a:t>
            </a:r>
            <a:r>
              <a:rPr lang="tr-TR" sz="7200" dirty="0">
                <a:latin typeface="1Alfabelen1 Normal" pitchFamily="2" charset="0"/>
              </a:rPr>
              <a:t>ya</a:t>
            </a:r>
            <a:r>
              <a:rPr lang="tr-TR" sz="7200" dirty="0">
                <a:solidFill>
                  <a:srgbClr val="FF0000"/>
                </a:solidFill>
                <a:latin typeface="1Alfabelen1 Normal" pitchFamily="2" charset="0"/>
              </a:rPr>
              <a:t> ko</a:t>
            </a:r>
            <a:r>
              <a:rPr lang="tr-TR" sz="7200" dirty="0">
                <a:latin typeface="1Alfabelen1 Normal" pitchFamily="2" charset="0"/>
              </a:rPr>
              <a:t>yu</a:t>
            </a:r>
            <a:r>
              <a:rPr lang="tr-TR" sz="7200" dirty="0">
                <a:solidFill>
                  <a:srgbClr val="FF0000"/>
                </a:solidFill>
                <a:latin typeface="1Alfabelen1 Normal" pitchFamily="2" charset="0"/>
              </a:rPr>
              <a:t>nu </a:t>
            </a:r>
            <a:r>
              <a:rPr lang="tr-TR" sz="7200" dirty="0">
                <a:latin typeface="1Alfabelen1 Normal" pitchFamily="2" charset="0"/>
              </a:rPr>
              <a:t>tutma</a:t>
            </a:r>
            <a:br>
              <a:rPr lang="tr-TR" sz="7200" dirty="0">
                <a:latin typeface="1Alfabelen1 Normal" pitchFamily="2" charset="0"/>
              </a:rPr>
            </a:br>
            <a:r>
              <a:rPr lang="tr-TR" sz="7200" dirty="0">
                <a:latin typeface="1Alfabelen1 Normal" pitchFamily="2" charset="0"/>
              </a:rPr>
              <a:t>kö</a:t>
            </a:r>
            <a:r>
              <a:rPr lang="tr-TR" sz="7200" dirty="0">
                <a:solidFill>
                  <a:srgbClr val="FF0000"/>
                </a:solidFill>
                <a:latin typeface="1Alfabelen1 Normal" pitchFamily="2" charset="0"/>
              </a:rPr>
              <a:t>tü</a:t>
            </a:r>
            <a:r>
              <a:rPr lang="tr-TR" sz="7200" dirty="0">
                <a:latin typeface="1Alfabelen1 Normal" pitchFamily="2" charset="0"/>
              </a:rPr>
              <a:t> ol</a:t>
            </a:r>
            <a:r>
              <a:rPr lang="tr-TR" sz="7200" dirty="0">
                <a:solidFill>
                  <a:srgbClr val="FF0000"/>
                </a:solidFill>
                <a:latin typeface="1Alfabelen1 Normal" pitchFamily="2" charset="0"/>
              </a:rPr>
              <a:t>ma.</a:t>
            </a:r>
            <a:endParaRPr lang="tr-TR" sz="7200" dirty="0">
              <a:latin typeface="1Alfabelen1 Normal" pitchFamily="2" charset="0"/>
            </a:endParaRPr>
          </a:p>
        </p:txBody>
      </p:sp>
      <p:sp>
        <p:nvSpPr>
          <p:cNvPr id="1028" name="AutoShape 4" descr="kolye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4340" name="AutoShape 4" descr="oyun gif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4342" name="AutoShape 6" descr="oyun gif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4344" name="AutoShape 8" descr="oyun gif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4346" name="AutoShape 10" descr="oyun gif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43010" name="Picture 2">
            <a:hlinkClick r:id="rId4"/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843808" y="3642160"/>
            <a:ext cx="3942770" cy="20537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pull dir="ru"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2" descr="arka fon ile ilgili görsel sonucu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297018" cy="6858000"/>
          </a:xfrm>
          <a:prstGeom prst="rect">
            <a:avLst/>
          </a:prstGeom>
          <a:noFill/>
        </p:spPr>
      </p:pic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714348" y="1928802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tr-TR" sz="7200" dirty="0">
                <a:solidFill>
                  <a:srgbClr val="FF0000"/>
                </a:solidFill>
                <a:latin typeface="1Alfabelen1 Normal" pitchFamily="2" charset="0"/>
              </a:rPr>
              <a:t>Öyle o</a:t>
            </a:r>
            <a:r>
              <a:rPr lang="tr-TR" sz="7200" dirty="0">
                <a:latin typeface="1Alfabelen1 Normal" pitchFamily="2" charset="0"/>
              </a:rPr>
              <a:t>yun</a:t>
            </a:r>
            <a:r>
              <a:rPr lang="tr-TR" sz="7200" dirty="0">
                <a:solidFill>
                  <a:srgbClr val="FF0000"/>
                </a:solidFill>
                <a:latin typeface="1Alfabelen1 Normal" pitchFamily="2" charset="0"/>
              </a:rPr>
              <a:t> oy</a:t>
            </a:r>
            <a:r>
              <a:rPr lang="tr-TR" sz="7200" dirty="0">
                <a:latin typeface="1Alfabelen1 Normal" pitchFamily="2" charset="0"/>
              </a:rPr>
              <a:t>na</a:t>
            </a:r>
            <a:r>
              <a:rPr lang="tr-TR" sz="7200" dirty="0">
                <a:solidFill>
                  <a:srgbClr val="FF0000"/>
                </a:solidFill>
                <a:latin typeface="1Alfabelen1 Normal" pitchFamily="2" charset="0"/>
              </a:rPr>
              <a:t>mak ne i</a:t>
            </a:r>
            <a:r>
              <a:rPr lang="tr-TR" sz="7200" dirty="0">
                <a:latin typeface="1Alfabelen1 Normal" pitchFamily="2" charset="0"/>
              </a:rPr>
              <a:t>yi</a:t>
            </a:r>
            <a:r>
              <a:rPr lang="tr-TR" sz="7200" dirty="0">
                <a:solidFill>
                  <a:srgbClr val="FF0000"/>
                </a:solidFill>
                <a:latin typeface="1Alfabelen1 Normal" pitchFamily="2" charset="0"/>
              </a:rPr>
              <a:t>.</a:t>
            </a:r>
            <a:endParaRPr lang="tr-TR" sz="7200" dirty="0">
              <a:latin typeface="1Alfabelen1 Normal" pitchFamily="2" charset="0"/>
            </a:endParaRPr>
          </a:p>
        </p:txBody>
      </p:sp>
      <p:sp>
        <p:nvSpPr>
          <p:cNvPr id="1028" name="AutoShape 4" descr="kolye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4340" name="AutoShape 4" descr="oyun gif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4342" name="AutoShape 6" descr="oyun gif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4344" name="AutoShape 8" descr="oyun gif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4346" name="AutoShape 10" descr="oyun gif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4403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915816" y="3789040"/>
            <a:ext cx="3813030" cy="19065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pull dir="ru"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2" descr="arka fon ile ilgili görsel sonucu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297018" cy="6858000"/>
          </a:xfrm>
          <a:prstGeom prst="rect">
            <a:avLst/>
          </a:prstGeom>
          <a:noFill/>
        </p:spPr>
      </p:pic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876298" y="2132856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tr-TR" sz="7200" dirty="0">
                <a:solidFill>
                  <a:srgbClr val="FF0000"/>
                </a:solidFill>
                <a:latin typeface="1Alfabelen1 Normal" pitchFamily="2" charset="0"/>
              </a:rPr>
              <a:t>An</a:t>
            </a:r>
            <a:r>
              <a:rPr lang="tr-TR" sz="7200" dirty="0">
                <a:latin typeface="1Alfabelen1 Normal" pitchFamily="2" charset="0"/>
              </a:rPr>
              <a:t>ne</a:t>
            </a:r>
            <a:r>
              <a:rPr lang="tr-TR" sz="7200" dirty="0">
                <a:solidFill>
                  <a:srgbClr val="FF0000"/>
                </a:solidFill>
                <a:latin typeface="1Alfabelen1 Normal" pitchFamily="2" charset="0"/>
              </a:rPr>
              <a:t> ön</a:t>
            </a:r>
            <a:r>
              <a:rPr lang="tr-TR" sz="7200" dirty="0">
                <a:latin typeface="1Alfabelen1 Normal" pitchFamily="2" charset="0"/>
              </a:rPr>
              <a:t>lük</a:t>
            </a:r>
            <a:r>
              <a:rPr lang="tr-TR" sz="7200" dirty="0">
                <a:solidFill>
                  <a:srgbClr val="FF0000"/>
                </a:solidFill>
                <a:latin typeface="1Alfabelen1 Normal" pitchFamily="2" charset="0"/>
              </a:rPr>
              <a:t> ile ya</a:t>
            </a:r>
            <a:r>
              <a:rPr lang="tr-TR" sz="7200" dirty="0">
                <a:latin typeface="1Alfabelen1 Normal" pitchFamily="2" charset="0"/>
              </a:rPr>
              <a:t>ka</a:t>
            </a:r>
            <a:r>
              <a:rPr lang="tr-TR" sz="7200" dirty="0">
                <a:solidFill>
                  <a:srgbClr val="FF0000"/>
                </a:solidFill>
                <a:latin typeface="1Alfabelen1 Normal" pitchFamily="2" charset="0"/>
              </a:rPr>
              <a:t> ü</a:t>
            </a:r>
            <a:r>
              <a:rPr lang="tr-TR" sz="7200" dirty="0">
                <a:latin typeface="1Alfabelen1 Normal" pitchFamily="2" charset="0"/>
              </a:rPr>
              <a:t>tü</a:t>
            </a:r>
            <a:r>
              <a:rPr lang="tr-TR" sz="7200" dirty="0">
                <a:solidFill>
                  <a:srgbClr val="FF0000"/>
                </a:solidFill>
                <a:latin typeface="1Alfabelen1 Normal" pitchFamily="2" charset="0"/>
              </a:rPr>
              <a:t>le.</a:t>
            </a:r>
            <a:endParaRPr lang="tr-TR" sz="7200" dirty="0">
              <a:latin typeface="1Alfabelen1 Normal" pitchFamily="2" charset="0"/>
            </a:endParaRPr>
          </a:p>
        </p:txBody>
      </p:sp>
      <p:sp>
        <p:nvSpPr>
          <p:cNvPr id="1028" name="AutoShape 4" descr="kolye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4340" name="AutoShape 4" descr="oyun gif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4342" name="AutoShape 6" descr="oyun gif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4344" name="AutoShape 8" descr="oyun gif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4346" name="AutoShape 10" descr="oyun gif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4505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59832" y="3921644"/>
            <a:ext cx="2529266" cy="16743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pull dir="ru"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2" descr="arka fon ile ilgili görsel sonucu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297018" cy="6858000"/>
          </a:xfrm>
          <a:prstGeom prst="rect">
            <a:avLst/>
          </a:prstGeom>
          <a:noFill/>
        </p:spPr>
      </p:pic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714348" y="1928802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tr-TR" sz="7200" dirty="0">
                <a:solidFill>
                  <a:srgbClr val="FF0000"/>
                </a:solidFill>
                <a:latin typeface="1Alfabelen1 Normal" pitchFamily="2" charset="0"/>
              </a:rPr>
              <a:t>Öyle tüy</a:t>
            </a:r>
            <a:r>
              <a:rPr lang="tr-TR" sz="7200" dirty="0">
                <a:latin typeface="1Alfabelen1 Normal" pitchFamily="2" charset="0"/>
              </a:rPr>
              <a:t>lü</a:t>
            </a:r>
            <a:r>
              <a:rPr lang="tr-TR" sz="7200" dirty="0">
                <a:solidFill>
                  <a:srgbClr val="FF0000"/>
                </a:solidFill>
                <a:latin typeface="1Alfabelen1 Normal" pitchFamily="2" charset="0"/>
              </a:rPr>
              <a:t> el</a:t>
            </a:r>
            <a:r>
              <a:rPr lang="tr-TR" sz="7200" dirty="0">
                <a:latin typeface="1Alfabelen1 Normal" pitchFamily="2" charset="0"/>
              </a:rPr>
              <a:t>ma</a:t>
            </a:r>
            <a:r>
              <a:rPr lang="tr-TR" sz="7200" dirty="0">
                <a:solidFill>
                  <a:srgbClr val="FF0000"/>
                </a:solidFill>
                <a:latin typeface="1Alfabelen1 Normal" pitchFamily="2" charset="0"/>
              </a:rPr>
              <a:t> ye</a:t>
            </a:r>
            <a:r>
              <a:rPr lang="tr-TR" sz="7200" dirty="0">
                <a:latin typeface="1Alfabelen1 Normal" pitchFamily="2" charset="0"/>
              </a:rPr>
              <a:t>mem</a:t>
            </a:r>
            <a:r>
              <a:rPr lang="tr-TR" sz="7200" dirty="0">
                <a:solidFill>
                  <a:srgbClr val="FF0000"/>
                </a:solidFill>
                <a:latin typeface="1Alfabelen1 Normal" pitchFamily="2" charset="0"/>
              </a:rPr>
              <a:t>.</a:t>
            </a:r>
            <a:endParaRPr lang="tr-TR" sz="7200" dirty="0">
              <a:latin typeface="1Alfabelen1 Normal" pitchFamily="2" charset="0"/>
            </a:endParaRPr>
          </a:p>
        </p:txBody>
      </p:sp>
      <p:sp>
        <p:nvSpPr>
          <p:cNvPr id="1028" name="AutoShape 4" descr="kolye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4340" name="AutoShape 4" descr="oyun gif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4342" name="AutoShape 6" descr="oyun gif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4344" name="AutoShape 8" descr="oyun gif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4346" name="AutoShape 10" descr="oyun gif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4608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74594" y="4005064"/>
            <a:ext cx="3147830" cy="2000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pull dir="ru"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2" descr="arka fon ile ilgili görsel sonucu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297018" cy="6858000"/>
          </a:xfrm>
          <a:prstGeom prst="rect">
            <a:avLst/>
          </a:prstGeom>
          <a:noFill/>
        </p:spPr>
      </p:pic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714348" y="1928802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tr-TR" sz="7200" dirty="0">
                <a:solidFill>
                  <a:srgbClr val="FF0000"/>
                </a:solidFill>
                <a:latin typeface="1Alfabelen1 Normal" pitchFamily="2" charset="0"/>
              </a:rPr>
              <a:t>Ül</a:t>
            </a:r>
            <a:r>
              <a:rPr lang="tr-TR" sz="7200" dirty="0">
                <a:latin typeface="1Alfabelen1 Normal" pitchFamily="2" charset="0"/>
              </a:rPr>
              <a:t>kü</a:t>
            </a:r>
            <a:r>
              <a:rPr lang="tr-TR" sz="7200" dirty="0">
                <a:solidFill>
                  <a:srgbClr val="FF0000"/>
                </a:solidFill>
                <a:latin typeface="1Alfabelen1 Normal" pitchFamily="2" charset="0"/>
              </a:rPr>
              <a:t> yün i</a:t>
            </a:r>
            <a:r>
              <a:rPr lang="tr-TR" sz="7200" dirty="0">
                <a:latin typeface="1Alfabelen1 Normal" pitchFamily="2" charset="0"/>
              </a:rPr>
              <a:t>le</a:t>
            </a:r>
            <a:r>
              <a:rPr lang="tr-TR" sz="7200" dirty="0">
                <a:solidFill>
                  <a:srgbClr val="FF0000"/>
                </a:solidFill>
                <a:latin typeface="1Alfabelen1 Normal" pitchFamily="2" charset="0"/>
              </a:rPr>
              <a:t> oy</a:t>
            </a:r>
            <a:r>
              <a:rPr lang="tr-TR" sz="7200" dirty="0">
                <a:latin typeface="1Alfabelen1 Normal" pitchFamily="2" charset="0"/>
              </a:rPr>
              <a:t>na</a:t>
            </a:r>
            <a:r>
              <a:rPr lang="tr-TR" sz="7200" dirty="0">
                <a:solidFill>
                  <a:srgbClr val="FF0000"/>
                </a:solidFill>
                <a:latin typeface="1Alfabelen1 Normal" pitchFamily="2" charset="0"/>
              </a:rPr>
              <a:t>ma.</a:t>
            </a:r>
            <a:endParaRPr lang="tr-TR" sz="7200" dirty="0">
              <a:latin typeface="1Alfabelen1 Normal" pitchFamily="2" charset="0"/>
            </a:endParaRPr>
          </a:p>
        </p:txBody>
      </p:sp>
      <p:sp>
        <p:nvSpPr>
          <p:cNvPr id="1028" name="AutoShape 4" descr="kolye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4340" name="AutoShape 4" descr="oyun gif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4342" name="AutoShape 6" descr="oyun gif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4344" name="AutoShape 8" descr="oyun gif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4346" name="AutoShape 10" descr="oyun gif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47106" name="Picture 2">
            <a:hlinkClick r:id="rId4"/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143108" y="3357562"/>
            <a:ext cx="5000660" cy="24288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pull dir="ru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filiz\Desktop\depositphotos_32445235-stock-illustration-stars-theme-background-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64" y="0"/>
            <a:ext cx="9144064" cy="6858000"/>
          </a:xfrm>
          <a:prstGeom prst="rect">
            <a:avLst/>
          </a:prstGeom>
          <a:noFill/>
        </p:spPr>
      </p:pic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42910" y="785794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tr-TR" sz="7200" dirty="0">
                <a:solidFill>
                  <a:srgbClr val="FF0000"/>
                </a:solidFill>
                <a:latin typeface="1Alfabelen1 Normal" pitchFamily="2" charset="0"/>
              </a:rPr>
              <a:t>Öy</a:t>
            </a:r>
            <a:r>
              <a:rPr lang="tr-TR" sz="7200" dirty="0">
                <a:latin typeface="1Alfabelen1 Normal" pitchFamily="2" charset="0"/>
              </a:rPr>
              <a:t>kü</a:t>
            </a:r>
            <a:r>
              <a:rPr lang="tr-TR" sz="7200" dirty="0">
                <a:solidFill>
                  <a:srgbClr val="FF0000"/>
                </a:solidFill>
                <a:latin typeface="1Alfabelen1 Normal" pitchFamily="2" charset="0"/>
              </a:rPr>
              <a:t>’ye ye</a:t>
            </a:r>
            <a:r>
              <a:rPr lang="tr-TR" sz="7200" dirty="0">
                <a:latin typeface="1Alfabelen1 Normal" pitchFamily="2" charset="0"/>
              </a:rPr>
              <a:t>ni</a:t>
            </a:r>
            <a:r>
              <a:rPr lang="tr-TR" sz="7200" dirty="0">
                <a:solidFill>
                  <a:srgbClr val="FF0000"/>
                </a:solidFill>
                <a:latin typeface="1Alfabelen1 Normal" pitchFamily="2" charset="0"/>
              </a:rPr>
              <a:t> kol</a:t>
            </a:r>
            <a:r>
              <a:rPr lang="tr-TR" sz="7200" dirty="0">
                <a:latin typeface="1Alfabelen1 Normal" pitchFamily="2" charset="0"/>
              </a:rPr>
              <a:t>ye</a:t>
            </a:r>
            <a:r>
              <a:rPr lang="tr-TR" sz="7200" dirty="0">
                <a:solidFill>
                  <a:srgbClr val="FF0000"/>
                </a:solidFill>
                <a:latin typeface="1Alfabelen1 Normal" pitchFamily="2" charset="0"/>
              </a:rPr>
              <a:t> al</a:t>
            </a:r>
            <a:r>
              <a:rPr lang="tr-TR" sz="7200" dirty="0">
                <a:latin typeface="1Alfabelen1 Normal" pitchFamily="2" charset="0"/>
              </a:rPr>
              <a:t>.</a:t>
            </a:r>
          </a:p>
        </p:txBody>
      </p:sp>
      <p:sp>
        <p:nvSpPr>
          <p:cNvPr id="1028" name="AutoShape 4" descr="kolye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1030" name="Picture 6" descr="kolye gif ile ilgili görsel sonucu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00298" y="2857472"/>
            <a:ext cx="4000528" cy="4000528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pull dir="ru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filiz\Desktop\depositphotos_32445235-stock-illustration-stars-theme-background-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64" y="0"/>
            <a:ext cx="9144064" cy="6858000"/>
          </a:xfrm>
          <a:prstGeom prst="rect">
            <a:avLst/>
          </a:prstGeom>
          <a:noFill/>
        </p:spPr>
      </p:pic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42910" y="785794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tr-TR" sz="7200" dirty="0">
                <a:solidFill>
                  <a:srgbClr val="FF0000"/>
                </a:solidFill>
                <a:latin typeface="1Alfabelen1 Normal" pitchFamily="2" charset="0"/>
              </a:rPr>
              <a:t>Öy</a:t>
            </a:r>
            <a:r>
              <a:rPr lang="tr-TR" sz="7200" dirty="0">
                <a:latin typeface="1Alfabelen1 Normal" pitchFamily="2" charset="0"/>
              </a:rPr>
              <a:t>kü</a:t>
            </a:r>
            <a:r>
              <a:rPr lang="tr-TR" sz="7200" dirty="0">
                <a:solidFill>
                  <a:srgbClr val="FF0000"/>
                </a:solidFill>
                <a:latin typeface="1Alfabelen1 Normal" pitchFamily="2" charset="0"/>
              </a:rPr>
              <a:t> kol</a:t>
            </a:r>
            <a:r>
              <a:rPr lang="tr-TR" sz="7200" dirty="0">
                <a:latin typeface="1Alfabelen1 Normal" pitchFamily="2" charset="0"/>
              </a:rPr>
              <a:t>ye</a:t>
            </a:r>
            <a:r>
              <a:rPr lang="tr-TR" sz="7200" dirty="0">
                <a:solidFill>
                  <a:srgbClr val="FF0000"/>
                </a:solidFill>
                <a:latin typeface="1Alfabelen1 Normal" pitchFamily="2" charset="0"/>
              </a:rPr>
              <a:t> al </a:t>
            </a:r>
            <a:r>
              <a:rPr lang="tr-TR" sz="7200" dirty="0">
                <a:latin typeface="1Alfabelen1 Normal" pitchFamily="2" charset="0"/>
              </a:rPr>
              <a:t>mut</a:t>
            </a:r>
            <a:r>
              <a:rPr lang="tr-TR" sz="7200" dirty="0">
                <a:solidFill>
                  <a:srgbClr val="FF0000"/>
                </a:solidFill>
                <a:latin typeface="1Alfabelen1 Normal" pitchFamily="2" charset="0"/>
              </a:rPr>
              <a:t>lu ol</a:t>
            </a:r>
            <a:r>
              <a:rPr lang="tr-TR" sz="7200" dirty="0">
                <a:latin typeface="1Alfabelen1 Normal" pitchFamily="2" charset="0"/>
              </a:rPr>
              <a:t>.</a:t>
            </a:r>
          </a:p>
        </p:txBody>
      </p:sp>
      <p:sp>
        <p:nvSpPr>
          <p:cNvPr id="1028" name="AutoShape 4" descr="kolye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1030" name="Picture 6" descr="kolye gif ile ilgili görsel sonucu">
            <a:hlinkClick r:id="rId3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500298" y="2857472"/>
            <a:ext cx="4000528" cy="4000528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pull dir="ru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filiz\Desktop\depositphotos_32445235-stock-illustration-stars-theme-background-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64" y="0"/>
            <a:ext cx="9144064" cy="6858000"/>
          </a:xfrm>
          <a:prstGeom prst="rect">
            <a:avLst/>
          </a:prstGeom>
          <a:noFill/>
        </p:spPr>
      </p:pic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42910" y="785794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tr-TR" sz="7200" dirty="0">
                <a:solidFill>
                  <a:srgbClr val="FF0000"/>
                </a:solidFill>
                <a:latin typeface="1Alfabelen1 Normal" pitchFamily="2" charset="0"/>
              </a:rPr>
              <a:t>Ay</a:t>
            </a:r>
            <a:r>
              <a:rPr lang="tr-TR" sz="7200" dirty="0">
                <a:latin typeface="1Alfabelen1 Normal" pitchFamily="2" charset="0"/>
              </a:rPr>
              <a:t>lin</a:t>
            </a:r>
            <a:r>
              <a:rPr lang="tr-TR" sz="7200" dirty="0">
                <a:solidFill>
                  <a:srgbClr val="FF0000"/>
                </a:solidFill>
                <a:latin typeface="1Alfabelen1 Normal" pitchFamily="2" charset="0"/>
              </a:rPr>
              <a:t> kol</a:t>
            </a:r>
            <a:r>
              <a:rPr lang="tr-TR" sz="7200" dirty="0">
                <a:latin typeface="1Alfabelen1 Normal" pitchFamily="2" charset="0"/>
              </a:rPr>
              <a:t>ye</a:t>
            </a:r>
            <a:r>
              <a:rPr lang="tr-TR" sz="7200" dirty="0">
                <a:solidFill>
                  <a:srgbClr val="FF0000"/>
                </a:solidFill>
                <a:latin typeface="1Alfabelen1 Normal" pitchFamily="2" charset="0"/>
              </a:rPr>
              <a:t>yi Öy</a:t>
            </a:r>
            <a:r>
              <a:rPr lang="tr-TR" sz="7200" dirty="0">
                <a:latin typeface="1Alfabelen1 Normal" pitchFamily="2" charset="0"/>
              </a:rPr>
              <a:t>kü</a:t>
            </a:r>
            <a:r>
              <a:rPr lang="tr-TR" sz="7200" dirty="0">
                <a:solidFill>
                  <a:srgbClr val="FF0000"/>
                </a:solidFill>
                <a:latin typeface="1Alfabelen1 Normal" pitchFamily="2" charset="0"/>
              </a:rPr>
              <a:t>’ye </a:t>
            </a:r>
            <a:r>
              <a:rPr lang="tr-TR" sz="7200" dirty="0">
                <a:latin typeface="1Alfabelen1 Normal" pitchFamily="2" charset="0"/>
              </a:rPr>
              <a:t>tak.</a:t>
            </a:r>
          </a:p>
        </p:txBody>
      </p:sp>
      <p:sp>
        <p:nvSpPr>
          <p:cNvPr id="1028" name="AutoShape 4" descr="kolye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1030" name="Picture 6" descr="kolye gif ile ilgili görsel sonucu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00298" y="2857472"/>
            <a:ext cx="4000528" cy="4000528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pull dir="ru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arka fon ile ilgili görsel sonucu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42910" y="785794"/>
            <a:ext cx="7772400" cy="1470025"/>
          </a:xfrm>
        </p:spPr>
        <p:txBody>
          <a:bodyPr>
            <a:normAutofit/>
          </a:bodyPr>
          <a:lstStyle/>
          <a:p>
            <a:r>
              <a:rPr lang="tr-TR" sz="7200" dirty="0">
                <a:solidFill>
                  <a:srgbClr val="FF0000"/>
                </a:solidFill>
                <a:latin typeface="1Alfabelen1 Normal" pitchFamily="2" charset="0"/>
              </a:rPr>
              <a:t>O</a:t>
            </a:r>
            <a:r>
              <a:rPr lang="tr-TR" sz="7200" dirty="0">
                <a:latin typeface="1Alfabelen1 Normal" pitchFamily="2" charset="0"/>
              </a:rPr>
              <a:t>ya</a:t>
            </a:r>
            <a:r>
              <a:rPr lang="tr-TR" sz="7200" dirty="0">
                <a:solidFill>
                  <a:srgbClr val="FF0000"/>
                </a:solidFill>
                <a:latin typeface="1Alfabelen1 Normal" pitchFamily="2" charset="0"/>
              </a:rPr>
              <a:t> öy</a:t>
            </a:r>
            <a:r>
              <a:rPr lang="tr-TR" sz="7200" dirty="0">
                <a:latin typeface="1Alfabelen1 Normal" pitchFamily="2" charset="0"/>
              </a:rPr>
              <a:t>le</a:t>
            </a:r>
            <a:r>
              <a:rPr lang="tr-TR" sz="7200" dirty="0">
                <a:solidFill>
                  <a:srgbClr val="FF0000"/>
                </a:solidFill>
                <a:latin typeface="1Alfabelen1 Normal" pitchFamily="2" charset="0"/>
              </a:rPr>
              <a:t> o</a:t>
            </a:r>
            <a:r>
              <a:rPr lang="tr-TR" sz="7200" dirty="0">
                <a:latin typeface="1Alfabelen1 Normal" pitchFamily="2" charset="0"/>
              </a:rPr>
              <a:t>yun</a:t>
            </a:r>
            <a:r>
              <a:rPr lang="tr-TR" sz="7200" dirty="0">
                <a:solidFill>
                  <a:srgbClr val="FF0000"/>
                </a:solidFill>
                <a:latin typeface="1Alfabelen1 Normal" pitchFamily="2" charset="0"/>
              </a:rPr>
              <a:t> oy</a:t>
            </a:r>
            <a:r>
              <a:rPr lang="tr-TR" sz="7200" dirty="0">
                <a:latin typeface="1Alfabelen1 Normal" pitchFamily="2" charset="0"/>
              </a:rPr>
              <a:t>na.</a:t>
            </a:r>
          </a:p>
        </p:txBody>
      </p:sp>
      <p:sp>
        <p:nvSpPr>
          <p:cNvPr id="1028" name="AutoShape 4" descr="kolye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4340" name="AutoShape 4" descr="oyun gif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4342" name="AutoShape 6" descr="oyun gif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4344" name="AutoShape 8" descr="oyun gif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4346" name="AutoShape 10" descr="oyun gif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14347" name="Picture 1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714612" y="2928934"/>
            <a:ext cx="2881325" cy="27435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pull dir="ru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arka fon ile ilgili görsel sonucu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42910" y="1285860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tr-TR" sz="7200" dirty="0">
                <a:solidFill>
                  <a:srgbClr val="FF0000"/>
                </a:solidFill>
                <a:latin typeface="1Alfabelen1 Normal" pitchFamily="2" charset="0"/>
              </a:rPr>
              <a:t>Ka</a:t>
            </a:r>
            <a:r>
              <a:rPr lang="tr-TR" sz="7200" dirty="0">
                <a:latin typeface="1Alfabelen1 Normal" pitchFamily="2" charset="0"/>
              </a:rPr>
              <a:t>ya</a:t>
            </a:r>
            <a:r>
              <a:rPr lang="tr-TR" sz="7200" dirty="0">
                <a:solidFill>
                  <a:srgbClr val="FF0000"/>
                </a:solidFill>
                <a:latin typeface="1Alfabelen1 Normal" pitchFamily="2" charset="0"/>
              </a:rPr>
              <a:t> O</a:t>
            </a:r>
            <a:r>
              <a:rPr lang="tr-TR" sz="7200" dirty="0">
                <a:latin typeface="1Alfabelen1 Normal" pitchFamily="2" charset="0"/>
              </a:rPr>
              <a:t>ya</a:t>
            </a:r>
            <a:r>
              <a:rPr lang="tr-TR" sz="7200" dirty="0">
                <a:solidFill>
                  <a:srgbClr val="FF0000"/>
                </a:solidFill>
                <a:latin typeface="1Alfabelen1 Normal" pitchFamily="2" charset="0"/>
              </a:rPr>
              <a:t> i</a:t>
            </a:r>
            <a:r>
              <a:rPr lang="tr-TR" sz="7200" dirty="0">
                <a:latin typeface="1Alfabelen1 Normal" pitchFamily="2" charset="0"/>
              </a:rPr>
              <a:t>le öy</a:t>
            </a:r>
            <a:r>
              <a:rPr lang="tr-TR" sz="7200" dirty="0">
                <a:solidFill>
                  <a:srgbClr val="FF0000"/>
                </a:solidFill>
                <a:latin typeface="1Alfabelen1 Normal" pitchFamily="2" charset="0"/>
              </a:rPr>
              <a:t>le o</a:t>
            </a:r>
            <a:r>
              <a:rPr lang="tr-TR" sz="7200" dirty="0">
                <a:latin typeface="1Alfabelen1 Normal" pitchFamily="2" charset="0"/>
              </a:rPr>
              <a:t>yun</a:t>
            </a:r>
            <a:r>
              <a:rPr lang="tr-TR" sz="7200" dirty="0">
                <a:solidFill>
                  <a:srgbClr val="FF0000"/>
                </a:solidFill>
                <a:latin typeface="1Alfabelen1 Normal" pitchFamily="2" charset="0"/>
              </a:rPr>
              <a:t> oy</a:t>
            </a:r>
            <a:r>
              <a:rPr lang="tr-TR" sz="7200" dirty="0">
                <a:latin typeface="1Alfabelen1 Normal" pitchFamily="2" charset="0"/>
              </a:rPr>
              <a:t>na.</a:t>
            </a:r>
          </a:p>
        </p:txBody>
      </p:sp>
      <p:sp>
        <p:nvSpPr>
          <p:cNvPr id="1028" name="AutoShape 4" descr="kolye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4340" name="AutoShape 4" descr="oyun gif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4342" name="AutoShape 6" descr="oyun gif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4344" name="AutoShape 8" descr="oyun gif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4346" name="AutoShape 10" descr="oyun gif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14347" name="Picture 11">
            <a:hlinkClick r:id="rId3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57488" y="3571876"/>
            <a:ext cx="2881325" cy="27435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pull dir="ru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arka fon ile ilgili görsel sonucu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42910" y="1285860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tr-TR" sz="7200" dirty="0">
                <a:solidFill>
                  <a:srgbClr val="FF0000"/>
                </a:solidFill>
                <a:latin typeface="1Alfabelen1 Normal" pitchFamily="2" charset="0"/>
              </a:rPr>
              <a:t>Ö</a:t>
            </a:r>
            <a:r>
              <a:rPr lang="tr-TR" sz="7200" dirty="0">
                <a:latin typeface="1Alfabelen1 Normal" pitchFamily="2" charset="0"/>
              </a:rPr>
              <a:t>nal </a:t>
            </a:r>
            <a:r>
              <a:rPr lang="tr-TR" sz="7200" dirty="0">
                <a:solidFill>
                  <a:srgbClr val="FF0000"/>
                </a:solidFill>
                <a:latin typeface="1Alfabelen1 Normal" pitchFamily="2" charset="0"/>
              </a:rPr>
              <a:t>ye</a:t>
            </a:r>
            <a:r>
              <a:rPr lang="tr-TR" sz="7200" dirty="0">
                <a:latin typeface="1Alfabelen1 Normal" pitchFamily="2" charset="0"/>
              </a:rPr>
              <a:t>ni</a:t>
            </a:r>
            <a:r>
              <a:rPr lang="tr-TR" sz="7200" dirty="0">
                <a:solidFill>
                  <a:srgbClr val="FF0000"/>
                </a:solidFill>
                <a:latin typeface="1Alfabelen1 Normal" pitchFamily="2" charset="0"/>
              </a:rPr>
              <a:t> o</a:t>
            </a:r>
            <a:r>
              <a:rPr lang="tr-TR" sz="7200" dirty="0">
                <a:latin typeface="1Alfabelen1 Normal" pitchFamily="2" charset="0"/>
              </a:rPr>
              <a:t>yun</a:t>
            </a:r>
            <a:r>
              <a:rPr lang="tr-TR" sz="7200" dirty="0">
                <a:solidFill>
                  <a:srgbClr val="FF0000"/>
                </a:solidFill>
                <a:latin typeface="1Alfabelen1 Normal" pitchFamily="2" charset="0"/>
              </a:rPr>
              <a:t> oy</a:t>
            </a:r>
            <a:r>
              <a:rPr lang="tr-TR" sz="7200" dirty="0">
                <a:latin typeface="1Alfabelen1 Normal" pitchFamily="2" charset="0"/>
              </a:rPr>
              <a:t>na.</a:t>
            </a:r>
          </a:p>
        </p:txBody>
      </p:sp>
      <p:sp>
        <p:nvSpPr>
          <p:cNvPr id="1028" name="AutoShape 4" descr="kolye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4340" name="AutoShape 4" descr="oyun gif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4342" name="AutoShape 6" descr="oyun gif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4344" name="AutoShape 8" descr="oyun gif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4346" name="AutoShape 10" descr="oyun gif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14347" name="Picture 1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488" y="3571876"/>
            <a:ext cx="2881325" cy="27435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pull dir="ru"/>
  </p:transition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79</TotalTime>
  <Words>263</Words>
  <Application>Microsoft Office PowerPoint</Application>
  <PresentationFormat>Ekran Gösterisi (4:3)</PresentationFormat>
  <Paragraphs>52</Paragraphs>
  <Slides>36</Slides>
  <Notes>7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3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36</vt:i4>
      </vt:variant>
    </vt:vector>
  </HeadingPairs>
  <TitlesOfParts>
    <vt:vector size="40" baseType="lpstr">
      <vt:lpstr>1Alfabelen1 Normal</vt:lpstr>
      <vt:lpstr>Arial</vt:lpstr>
      <vt:lpstr>Calibri</vt:lpstr>
      <vt:lpstr>Ofis Teması</vt:lpstr>
      <vt:lpstr>Ö-Y sesi pekiştirme cümleleri</vt:lpstr>
      <vt:lpstr>Ayla kolye önemli.</vt:lpstr>
      <vt:lpstr>Oya kolye tak.</vt:lpstr>
      <vt:lpstr>Öykü’ye yeni kolye al.</vt:lpstr>
      <vt:lpstr>Öykü kolye al mutlu ol.</vt:lpstr>
      <vt:lpstr>Aylin kolyeyi Öykü’ye tak.</vt:lpstr>
      <vt:lpstr>Oya öyle oyun oyna.</vt:lpstr>
      <vt:lpstr>Kaya Oya ile öyle oyun oyna.</vt:lpstr>
      <vt:lpstr>Önal yeni oyun oyna.</vt:lpstr>
      <vt:lpstr>Ayla oyunu ona öyle anlat</vt:lpstr>
      <vt:lpstr>Ayla elma yemek önemli.</vt:lpstr>
      <vt:lpstr>Ayla Oya ile elma yemeli.</vt:lpstr>
      <vt:lpstr>Eylül elma yeme  öyle yemek ye.</vt:lpstr>
      <vt:lpstr>Önal Kaya’ya elma al.</vt:lpstr>
      <vt:lpstr>Nine elma ne iyi onu önüne al ye.</vt:lpstr>
      <vt:lpstr>Eymen önüne  iki ayna al.</vt:lpstr>
      <vt:lpstr>Öykü’ye yeni ayna al.</vt:lpstr>
      <vt:lpstr>Anne öteki aynam ne iyi.</vt:lpstr>
      <vt:lpstr>Oya unutma Öykü’ye yeni ayna al.</vt:lpstr>
      <vt:lpstr>Önal kamyon ile otoyu yan yana koy.</vt:lpstr>
      <vt:lpstr>Kamyonu yolun önüne koy.</vt:lpstr>
      <vt:lpstr>Öteki kamyona yük yükle.</vt:lpstr>
      <vt:lpstr>Eylül koyunun önüne yem at.</vt:lpstr>
      <vt:lpstr>Anne öteye manolya ekelim.</vt:lpstr>
      <vt:lpstr>Kaya otu öyle yolma.</vt:lpstr>
      <vt:lpstr>Kaya, köye etli yemek al.</vt:lpstr>
      <vt:lpstr>Öykü menemen ye.</vt:lpstr>
      <vt:lpstr>Yatakta iyi uyu, iyi uyanmak önemli.</vt:lpstr>
      <vt:lpstr>Ömer yaya yolunu kullan.</vt:lpstr>
      <vt:lpstr>Tülay etli ekmek ye önlük tak.</vt:lpstr>
      <vt:lpstr> Koyunu yakalama yöntemi ne?</vt:lpstr>
      <vt:lpstr>Oya koyunu tutma kötü olma.</vt:lpstr>
      <vt:lpstr>Öyle oyun oynamak ne iyi.</vt:lpstr>
      <vt:lpstr>Anne önlük ile yaka ütüle.</vt:lpstr>
      <vt:lpstr>Öyle tüylü elma yemem.</vt:lpstr>
      <vt:lpstr>Ülkü yün ile oynama.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https://www.sorubak.com/</dc:title>
  <dc:creator>filiz</dc:creator>
  <cp:keywords>https:/www.sorubak.com</cp:keywords>
  <dc:description>https://www.sorubak.com/</dc:description>
  <cp:lastModifiedBy>SERKAN DEMİR</cp:lastModifiedBy>
  <cp:revision>https://www.sorubak.com/</cp:revision>
  <dcterms:created xsi:type="dcterms:W3CDTF">2017-12-05T16:16:13Z</dcterms:created>
  <dcterms:modified xsi:type="dcterms:W3CDTF">2021-11-25T15:51:01Z</dcterms:modified>
</cp:coreProperties>
</file>