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sldIdLst>
    <p:sldId id="256" r:id="rId2"/>
    <p:sldId id="257" r:id="rId3"/>
  </p:sldIdLst>
  <p:sldSz cx="6858000" cy="9906000" type="A4"/>
  <p:notesSz cx="7099300" cy="10234613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12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8" d="100"/>
          <a:sy n="58" d="100"/>
        </p:scale>
        <p:origin x="-2650" y="-82"/>
      </p:cViewPr>
      <p:guideLst>
        <p:guide orient="horz" pos="3120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4021138" y="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419D1B-2DC0-4E19-9F10-56A431D5FE52}" type="datetimeFigureOut">
              <a:rPr lang="tr-TR" smtClean="0"/>
              <a:pPr/>
              <a:t>19.05.2018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2354263" y="1279525"/>
            <a:ext cx="2390775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709613" y="4926013"/>
            <a:ext cx="5680075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4021138" y="9721850"/>
            <a:ext cx="3076575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B60DFE-F6C1-481A-9A3E-8204B137C6A0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388637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B60DFE-F6C1-481A-9A3E-8204B137C6A0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204112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tr-TR" smtClean="0"/>
              <a:t>Asıl alt başlık stilini düzenlemek için tıklayın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F48A2-A484-40C6-AF48-2DD117551D48}" type="datetimeFigureOut">
              <a:rPr lang="tr-TR" smtClean="0"/>
              <a:pPr/>
              <a:t>19.05.2018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82B4-751B-4495-BE58-65A265F81C5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20947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F48A2-A484-40C6-AF48-2DD117551D48}" type="datetimeFigureOut">
              <a:rPr lang="tr-TR" smtClean="0"/>
              <a:pPr/>
              <a:t>19.05.2018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82B4-751B-4495-BE58-65A265F81C5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59718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F48A2-A484-40C6-AF48-2DD117551D48}" type="datetimeFigureOut">
              <a:rPr lang="tr-TR" smtClean="0"/>
              <a:pPr/>
              <a:t>19.05.2018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82B4-751B-4495-BE58-65A265F81C5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383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F48A2-A484-40C6-AF48-2DD117551D48}" type="datetimeFigureOut">
              <a:rPr lang="tr-TR" smtClean="0"/>
              <a:pPr/>
              <a:t>19.05.2018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82B4-751B-4495-BE58-65A265F81C5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85165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F48A2-A484-40C6-AF48-2DD117551D48}" type="datetimeFigureOut">
              <a:rPr lang="tr-TR" smtClean="0"/>
              <a:pPr/>
              <a:t>19.05.2018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82B4-751B-4495-BE58-65A265F81C5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69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F48A2-A484-40C6-AF48-2DD117551D48}" type="datetimeFigureOut">
              <a:rPr lang="tr-TR" smtClean="0"/>
              <a:pPr/>
              <a:t>19.05.2018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82B4-751B-4495-BE58-65A265F81C5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360825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F48A2-A484-40C6-AF48-2DD117551D48}" type="datetimeFigureOut">
              <a:rPr lang="tr-TR" smtClean="0"/>
              <a:pPr/>
              <a:t>19.05.2018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82B4-751B-4495-BE58-65A265F81C5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121716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F48A2-A484-40C6-AF48-2DD117551D48}" type="datetimeFigureOut">
              <a:rPr lang="tr-TR" smtClean="0"/>
              <a:pPr/>
              <a:t>19.05.2018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82B4-751B-4495-BE58-65A265F81C5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266752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F48A2-A484-40C6-AF48-2DD117551D48}" type="datetimeFigureOut">
              <a:rPr lang="tr-TR" smtClean="0"/>
              <a:pPr/>
              <a:t>19.05.2018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82B4-751B-4495-BE58-65A265F81C5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138219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F48A2-A484-40C6-AF48-2DD117551D48}" type="datetimeFigureOut">
              <a:rPr lang="tr-TR" smtClean="0"/>
              <a:pPr/>
              <a:t>19.05.2018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82B4-751B-4495-BE58-65A265F81C5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143214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tr-TR" smtClean="0"/>
              <a:t>Asıl metin stillerini düzenle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5F48A2-A484-40C6-AF48-2DD117551D48}" type="datetimeFigureOut">
              <a:rPr lang="tr-TR" smtClean="0"/>
              <a:pPr/>
              <a:t>19.05.2018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F782B4-751B-4495-BE58-65A265F81C5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861679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5F48A2-A484-40C6-AF48-2DD117551D48}" type="datetimeFigureOut">
              <a:rPr lang="tr-TR" smtClean="0"/>
              <a:pPr/>
              <a:t>19.05.2018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F782B4-751B-4495-BE58-65A265F81C5A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14016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emf"/><Relationship Id="rId7" Type="http://schemas.openxmlformats.org/officeDocument/2006/relationships/image" Target="../media/image5.emf"/><Relationship Id="rId12" Type="http://schemas.openxmlformats.org/officeDocument/2006/relationships/image" Target="../media/image10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emf"/><Relationship Id="rId11" Type="http://schemas.openxmlformats.org/officeDocument/2006/relationships/image" Target="../media/image9.emf"/><Relationship Id="rId5" Type="http://schemas.openxmlformats.org/officeDocument/2006/relationships/image" Target="../media/image3.emf"/><Relationship Id="rId10" Type="http://schemas.openxmlformats.org/officeDocument/2006/relationships/image" Target="../media/image8.emf"/><Relationship Id="rId4" Type="http://schemas.openxmlformats.org/officeDocument/2006/relationships/image" Target="../media/image2.emf"/><Relationship Id="rId9" Type="http://schemas.openxmlformats.org/officeDocument/2006/relationships/image" Target="../media/image7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 3"/>
          <p:cNvGrpSpPr/>
          <p:nvPr/>
        </p:nvGrpSpPr>
        <p:grpSpPr>
          <a:xfrm>
            <a:off x="132080" y="48768"/>
            <a:ext cx="6593840" cy="1014349"/>
            <a:chOff x="0" y="0"/>
            <a:chExt cx="7322820" cy="1126490"/>
          </a:xfrm>
        </p:grpSpPr>
        <p:sp>
          <p:nvSpPr>
            <p:cNvPr id="5" name="Metin Kutusu 2"/>
            <p:cNvSpPr txBox="1">
              <a:spLocks noChangeArrowheads="1"/>
            </p:cNvSpPr>
            <p:nvPr/>
          </p:nvSpPr>
          <p:spPr bwMode="auto">
            <a:xfrm>
              <a:off x="160020" y="0"/>
              <a:ext cx="7162800" cy="4292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6350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tr-TR" sz="1000" b="1" dirty="0" smtClean="0">
                  <a:effectLst/>
                  <a:latin typeface="Comic Sans MS" panose="030F0702030302020204" pitchFamily="66" charset="0"/>
                  <a:ea typeface="Calibri" panose="020F0502020204030204" pitchFamily="34" charset="0"/>
                  <a:cs typeface="Times New Roman" panose="02020603050405020304" pitchFamily="18" charset="0"/>
                </a:rPr>
                <a:t>…………………………………………İLKOKULU </a:t>
              </a:r>
              <a:r>
                <a:rPr lang="tr-TR" sz="1000" b="1" dirty="0">
                  <a:effectLst/>
                  <a:latin typeface="Comic Sans MS" panose="030F0702030302020204" pitchFamily="66" charset="0"/>
                  <a:ea typeface="Calibri" panose="020F0502020204030204" pitchFamily="34" charset="0"/>
                  <a:cs typeface="Times New Roman" panose="02020603050405020304" pitchFamily="18" charset="0"/>
                </a:rPr>
                <a:t>2017-2018</a:t>
              </a:r>
              <a:endParaRPr lang="tr-TR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tr-TR" sz="1000" b="1" dirty="0">
                  <a:effectLst/>
                  <a:latin typeface="Comic Sans MS" panose="030F0702030302020204" pitchFamily="66" charset="0"/>
                  <a:ea typeface="Calibri" panose="020F0502020204030204" pitchFamily="34" charset="0"/>
                  <a:cs typeface="Times New Roman" panose="02020603050405020304" pitchFamily="18" charset="0"/>
                </a:rPr>
                <a:t>4.SINIF </a:t>
              </a:r>
              <a:r>
                <a:rPr lang="tr-TR" sz="1000" b="1" dirty="0" smtClean="0">
                  <a:effectLst/>
                  <a:latin typeface="Comic Sans MS" panose="030F0702030302020204" pitchFamily="66" charset="0"/>
                  <a:ea typeface="Calibri" panose="020F0502020204030204" pitchFamily="34" charset="0"/>
                  <a:cs typeface="Times New Roman" panose="02020603050405020304" pitchFamily="18" charset="0"/>
                </a:rPr>
                <a:t>MATEMATİK </a:t>
              </a:r>
              <a:r>
                <a:rPr lang="tr-TR" sz="1000" b="1" dirty="0">
                  <a:effectLst/>
                  <a:latin typeface="Comic Sans MS" panose="030F0702030302020204" pitchFamily="66" charset="0"/>
                  <a:ea typeface="Calibri" panose="020F0502020204030204" pitchFamily="34" charset="0"/>
                  <a:cs typeface="Times New Roman" panose="02020603050405020304" pitchFamily="18" charset="0"/>
                </a:rPr>
                <a:t>DERSİ 2. DÖNEM 2. YAZILI SINAVI</a:t>
              </a:r>
              <a:endParaRPr lang="tr-TR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6" name="Metin Kutusu 3"/>
            <p:cNvSpPr txBox="1">
              <a:spLocks/>
            </p:cNvSpPr>
            <p:nvPr/>
          </p:nvSpPr>
          <p:spPr>
            <a:xfrm>
              <a:off x="0" y="426720"/>
              <a:ext cx="3165475" cy="699770"/>
            </a:xfrm>
            <a:prstGeom prst="rect">
              <a:avLst/>
            </a:prstGeom>
            <a:noFill/>
            <a:ln w="6350"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tr-TR" sz="1000" b="1" dirty="0">
                  <a:effectLst/>
                  <a:latin typeface="Comic Sans MS" panose="030F0702030302020204" pitchFamily="66" charset="0"/>
                  <a:ea typeface="Calibri" panose="020F0502020204030204" pitchFamily="34" charset="0"/>
                  <a:cs typeface="Times New Roman" panose="02020603050405020304" pitchFamily="18" charset="0"/>
                </a:rPr>
                <a:t>Ad ve </a:t>
              </a:r>
              <a:r>
                <a:rPr lang="tr-TR" sz="1000" b="1" dirty="0" err="1">
                  <a:effectLst/>
                  <a:latin typeface="Comic Sans MS" panose="030F0702030302020204" pitchFamily="66" charset="0"/>
                  <a:ea typeface="Calibri" panose="020F0502020204030204" pitchFamily="34" charset="0"/>
                  <a:cs typeface="Times New Roman" panose="02020603050405020304" pitchFamily="18" charset="0"/>
                </a:rPr>
                <a:t>Soyad</a:t>
              </a:r>
              <a:r>
                <a:rPr lang="tr-TR" sz="1000" b="1" dirty="0">
                  <a:effectLst/>
                  <a:latin typeface="Comic Sans MS" panose="030F0702030302020204" pitchFamily="66" charset="0"/>
                  <a:ea typeface="Calibri" panose="020F0502020204030204" pitchFamily="34" charset="0"/>
                  <a:cs typeface="Times New Roman" panose="02020603050405020304" pitchFamily="18" charset="0"/>
                </a:rPr>
                <a:t>: ……………………………………………</a:t>
              </a:r>
              <a:endParaRPr lang="tr-TR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tr-TR" sz="1000" b="1" dirty="0">
                  <a:effectLst/>
                  <a:latin typeface="Comic Sans MS" panose="030F0702030302020204" pitchFamily="66" charset="0"/>
                  <a:ea typeface="Calibri" panose="020F0502020204030204" pitchFamily="34" charset="0"/>
                  <a:cs typeface="Times New Roman" panose="02020603050405020304" pitchFamily="18" charset="0"/>
                </a:rPr>
                <a:t>Numara: …………</a:t>
              </a:r>
              <a:endParaRPr lang="tr-TR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Metin Kutusu 53"/>
            <p:cNvSpPr txBox="1">
              <a:spLocks noChangeArrowheads="1"/>
            </p:cNvSpPr>
            <p:nvPr/>
          </p:nvSpPr>
          <p:spPr bwMode="auto">
            <a:xfrm>
              <a:off x="5875020" y="30480"/>
              <a:ext cx="1364615" cy="3530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tr-TR" sz="1100" dirty="0" smtClean="0">
                  <a:effectLst/>
                  <a:latin typeface="Comic Sans MS" panose="030F0702030302020204" pitchFamily="66" charset="0"/>
                  <a:ea typeface="Calibri" panose="020F0502020204030204" pitchFamily="34" charset="0"/>
                  <a:cs typeface="Times New Roman" panose="02020603050405020304" pitchFamily="18" charset="0"/>
                </a:rPr>
                <a:t>……/……/2018</a:t>
              </a:r>
              <a:endParaRPr lang="tr-TR" sz="1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cxnSp>
        <p:nvCxnSpPr>
          <p:cNvPr id="11" name="Düz Bağlayıcı 10"/>
          <p:cNvCxnSpPr/>
          <p:nvPr/>
        </p:nvCxnSpPr>
        <p:spPr>
          <a:xfrm>
            <a:off x="3429000" y="664464"/>
            <a:ext cx="0" cy="9077373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Metin kutusu 12"/>
          <p:cNvSpPr txBox="1"/>
          <p:nvPr/>
        </p:nvSpPr>
        <p:spPr>
          <a:xfrm>
            <a:off x="70430" y="906361"/>
            <a:ext cx="3229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sz="1200" dirty="0" smtClean="0">
                <a:latin typeface="Comic Sans MS" panose="030F0702030302020204" pitchFamily="66" charset="0"/>
              </a:rPr>
              <a:t>A. Aşağıdaki toplama, çıkarma, çarpma ve bölme işlemlerini yapın. (9x2=18 puan)</a:t>
            </a:r>
            <a:endParaRPr lang="tr-TR" sz="1200" dirty="0">
              <a:latin typeface="Comic Sans MS" panose="030F0702030302020204" pitchFamily="66" charset="0"/>
            </a:endParaRPr>
          </a:p>
        </p:txBody>
      </p:sp>
      <p:grpSp>
        <p:nvGrpSpPr>
          <p:cNvPr id="18" name="Grup 17"/>
          <p:cNvGrpSpPr/>
          <p:nvPr/>
        </p:nvGrpSpPr>
        <p:grpSpPr>
          <a:xfrm>
            <a:off x="357913" y="1504404"/>
            <a:ext cx="696783" cy="471517"/>
            <a:chOff x="4622" y="1661160"/>
            <a:chExt cx="696783" cy="471517"/>
          </a:xfrm>
        </p:grpSpPr>
        <p:sp>
          <p:nvSpPr>
            <p:cNvPr id="14" name="Metin kutusu 13"/>
            <p:cNvSpPr txBox="1"/>
            <p:nvPr/>
          </p:nvSpPr>
          <p:spPr>
            <a:xfrm>
              <a:off x="138430" y="1661160"/>
              <a:ext cx="56297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tr-TR" sz="1200" dirty="0" smtClean="0">
                  <a:latin typeface="Comic Sans MS" panose="030F0702030302020204" pitchFamily="66" charset="0"/>
                </a:rPr>
                <a:t>4458</a:t>
              </a:r>
            </a:p>
            <a:p>
              <a:pPr algn="r"/>
              <a:r>
                <a:rPr lang="tr-TR" sz="1200" dirty="0">
                  <a:latin typeface="Comic Sans MS" panose="030F0702030302020204" pitchFamily="66" charset="0"/>
                </a:rPr>
                <a:t>2</a:t>
              </a:r>
              <a:r>
                <a:rPr lang="tr-TR" sz="1200" dirty="0" smtClean="0">
                  <a:latin typeface="Comic Sans MS" panose="030F0702030302020204" pitchFamily="66" charset="0"/>
                </a:rPr>
                <a:t>326</a:t>
              </a:r>
              <a:endParaRPr lang="tr-TR" sz="1200" dirty="0">
                <a:latin typeface="Comic Sans MS" panose="030F0702030302020204" pitchFamily="66" charset="0"/>
              </a:endParaRPr>
            </a:p>
          </p:txBody>
        </p:sp>
        <p:cxnSp>
          <p:nvCxnSpPr>
            <p:cNvPr id="16" name="Düz Bağlayıcı 15"/>
            <p:cNvCxnSpPr/>
            <p:nvPr/>
          </p:nvCxnSpPr>
          <p:spPr>
            <a:xfrm>
              <a:off x="70430" y="2061210"/>
              <a:ext cx="53917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" name="Metin kutusu 16"/>
            <p:cNvSpPr txBox="1"/>
            <p:nvPr/>
          </p:nvSpPr>
          <p:spPr>
            <a:xfrm>
              <a:off x="4622" y="1855678"/>
              <a:ext cx="25840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1200" dirty="0" smtClean="0">
                  <a:latin typeface="Comic Sans MS" panose="030F0702030302020204" pitchFamily="66" charset="0"/>
                </a:rPr>
                <a:t>+</a:t>
              </a:r>
              <a:endParaRPr lang="tr-TR" sz="1200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23" name="Grup 22"/>
          <p:cNvGrpSpPr/>
          <p:nvPr/>
        </p:nvGrpSpPr>
        <p:grpSpPr>
          <a:xfrm>
            <a:off x="1380687" y="1504404"/>
            <a:ext cx="696783" cy="471517"/>
            <a:chOff x="4622" y="1661160"/>
            <a:chExt cx="696783" cy="471517"/>
          </a:xfrm>
        </p:grpSpPr>
        <p:sp>
          <p:nvSpPr>
            <p:cNvPr id="24" name="Metin kutusu 23"/>
            <p:cNvSpPr txBox="1"/>
            <p:nvPr/>
          </p:nvSpPr>
          <p:spPr>
            <a:xfrm>
              <a:off x="138367" y="1661160"/>
              <a:ext cx="56303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tr-TR" sz="1200" dirty="0" smtClean="0">
                  <a:latin typeface="Comic Sans MS" panose="030F0702030302020204" pitchFamily="66" charset="0"/>
                </a:rPr>
                <a:t>4789</a:t>
              </a:r>
            </a:p>
            <a:p>
              <a:pPr algn="r"/>
              <a:r>
                <a:rPr lang="tr-TR" sz="1200" dirty="0" smtClean="0">
                  <a:latin typeface="Comic Sans MS" panose="030F0702030302020204" pitchFamily="66" charset="0"/>
                </a:rPr>
                <a:t>3586</a:t>
              </a:r>
              <a:endParaRPr lang="tr-TR" sz="1200" dirty="0">
                <a:latin typeface="Comic Sans MS" panose="030F0702030302020204" pitchFamily="66" charset="0"/>
              </a:endParaRPr>
            </a:p>
          </p:txBody>
        </p:sp>
        <p:cxnSp>
          <p:nvCxnSpPr>
            <p:cNvPr id="25" name="Düz Bağlayıcı 24"/>
            <p:cNvCxnSpPr/>
            <p:nvPr/>
          </p:nvCxnSpPr>
          <p:spPr>
            <a:xfrm>
              <a:off x="70430" y="2061210"/>
              <a:ext cx="53917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26" name="Metin kutusu 25"/>
            <p:cNvSpPr txBox="1"/>
            <p:nvPr/>
          </p:nvSpPr>
          <p:spPr>
            <a:xfrm>
              <a:off x="4622" y="1855678"/>
              <a:ext cx="25840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1200" dirty="0" smtClean="0">
                  <a:latin typeface="Comic Sans MS" panose="030F0702030302020204" pitchFamily="66" charset="0"/>
                </a:rPr>
                <a:t>+</a:t>
              </a:r>
              <a:endParaRPr lang="tr-TR" sz="1200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27" name="Grup 26"/>
          <p:cNvGrpSpPr/>
          <p:nvPr/>
        </p:nvGrpSpPr>
        <p:grpSpPr>
          <a:xfrm>
            <a:off x="2403460" y="1504404"/>
            <a:ext cx="696783" cy="471517"/>
            <a:chOff x="4622" y="1661160"/>
            <a:chExt cx="696783" cy="471517"/>
          </a:xfrm>
        </p:grpSpPr>
        <p:sp>
          <p:nvSpPr>
            <p:cNvPr id="28" name="Metin kutusu 27"/>
            <p:cNvSpPr txBox="1"/>
            <p:nvPr/>
          </p:nvSpPr>
          <p:spPr>
            <a:xfrm>
              <a:off x="138367" y="1661160"/>
              <a:ext cx="56303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tr-TR" sz="1200" dirty="0" smtClean="0">
                  <a:latin typeface="Comic Sans MS" panose="030F0702030302020204" pitchFamily="66" charset="0"/>
                </a:rPr>
                <a:t>7443</a:t>
              </a:r>
            </a:p>
            <a:p>
              <a:pPr algn="r"/>
              <a:r>
                <a:rPr lang="tr-TR" sz="1200" dirty="0" smtClean="0">
                  <a:latin typeface="Comic Sans MS" panose="030F0702030302020204" pitchFamily="66" charset="0"/>
                </a:rPr>
                <a:t>6857</a:t>
              </a:r>
              <a:endParaRPr lang="tr-TR" sz="1200" dirty="0">
                <a:latin typeface="Comic Sans MS" panose="030F0702030302020204" pitchFamily="66" charset="0"/>
              </a:endParaRPr>
            </a:p>
          </p:txBody>
        </p:sp>
        <p:cxnSp>
          <p:nvCxnSpPr>
            <p:cNvPr id="29" name="Düz Bağlayıcı 28"/>
            <p:cNvCxnSpPr/>
            <p:nvPr/>
          </p:nvCxnSpPr>
          <p:spPr>
            <a:xfrm>
              <a:off x="70430" y="2061210"/>
              <a:ext cx="53917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30" name="Metin kutusu 29"/>
            <p:cNvSpPr txBox="1"/>
            <p:nvPr/>
          </p:nvSpPr>
          <p:spPr>
            <a:xfrm>
              <a:off x="4622" y="1855678"/>
              <a:ext cx="25840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1200" dirty="0" smtClean="0">
                  <a:latin typeface="Comic Sans MS" panose="030F0702030302020204" pitchFamily="66" charset="0"/>
                </a:rPr>
                <a:t>+</a:t>
              </a:r>
              <a:endParaRPr lang="tr-TR" sz="1200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37" name="Grup 36"/>
          <p:cNvGrpSpPr/>
          <p:nvPr/>
        </p:nvGrpSpPr>
        <p:grpSpPr>
          <a:xfrm>
            <a:off x="357913" y="2281644"/>
            <a:ext cx="696783" cy="471517"/>
            <a:chOff x="4622" y="1661160"/>
            <a:chExt cx="696783" cy="471517"/>
          </a:xfrm>
        </p:grpSpPr>
        <p:sp>
          <p:nvSpPr>
            <p:cNvPr id="50" name="Metin kutusu 49"/>
            <p:cNvSpPr txBox="1"/>
            <p:nvPr/>
          </p:nvSpPr>
          <p:spPr>
            <a:xfrm>
              <a:off x="138367" y="1661160"/>
              <a:ext cx="56303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tr-TR" sz="1200" dirty="0" smtClean="0">
                  <a:latin typeface="Comic Sans MS" panose="030F0702030302020204" pitchFamily="66" charset="0"/>
                </a:rPr>
                <a:t>6578</a:t>
              </a:r>
            </a:p>
            <a:p>
              <a:pPr algn="r"/>
              <a:r>
                <a:rPr lang="tr-TR" sz="1200" dirty="0" smtClean="0">
                  <a:latin typeface="Comic Sans MS" panose="030F0702030302020204" pitchFamily="66" charset="0"/>
                </a:rPr>
                <a:t>2334</a:t>
              </a:r>
              <a:endParaRPr lang="tr-TR" sz="1200" dirty="0">
                <a:latin typeface="Comic Sans MS" panose="030F0702030302020204" pitchFamily="66" charset="0"/>
              </a:endParaRPr>
            </a:p>
          </p:txBody>
        </p:sp>
        <p:cxnSp>
          <p:nvCxnSpPr>
            <p:cNvPr id="51" name="Düz Bağlayıcı 50"/>
            <p:cNvCxnSpPr/>
            <p:nvPr/>
          </p:nvCxnSpPr>
          <p:spPr>
            <a:xfrm>
              <a:off x="70430" y="2061210"/>
              <a:ext cx="53917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52" name="Metin kutusu 51"/>
            <p:cNvSpPr txBox="1"/>
            <p:nvPr/>
          </p:nvSpPr>
          <p:spPr>
            <a:xfrm>
              <a:off x="4622" y="1855678"/>
              <a:ext cx="25840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1200" dirty="0" smtClean="0">
                  <a:latin typeface="Comic Sans MS" panose="030F0702030302020204" pitchFamily="66" charset="0"/>
                </a:rPr>
                <a:t>-</a:t>
              </a:r>
              <a:endParaRPr lang="tr-TR" sz="1200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39" name="Grup 38"/>
          <p:cNvGrpSpPr/>
          <p:nvPr/>
        </p:nvGrpSpPr>
        <p:grpSpPr>
          <a:xfrm>
            <a:off x="1380686" y="2281644"/>
            <a:ext cx="696783" cy="471517"/>
            <a:chOff x="4622" y="1661160"/>
            <a:chExt cx="696783" cy="471517"/>
          </a:xfrm>
        </p:grpSpPr>
        <p:sp>
          <p:nvSpPr>
            <p:cNvPr id="44" name="Metin kutusu 43"/>
            <p:cNvSpPr txBox="1"/>
            <p:nvPr/>
          </p:nvSpPr>
          <p:spPr>
            <a:xfrm>
              <a:off x="138367" y="1661160"/>
              <a:ext cx="56303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tr-TR" sz="1200" dirty="0" smtClean="0">
                  <a:latin typeface="Comic Sans MS" panose="030F0702030302020204" pitchFamily="66" charset="0"/>
                </a:rPr>
                <a:t>5428</a:t>
              </a:r>
            </a:p>
            <a:p>
              <a:pPr algn="r"/>
              <a:r>
                <a:rPr lang="tr-TR" sz="1200" dirty="0" smtClean="0">
                  <a:latin typeface="Comic Sans MS" panose="030F0702030302020204" pitchFamily="66" charset="0"/>
                </a:rPr>
                <a:t>3466</a:t>
              </a:r>
              <a:endParaRPr lang="tr-TR" sz="1200" dirty="0">
                <a:latin typeface="Comic Sans MS" panose="030F0702030302020204" pitchFamily="66" charset="0"/>
              </a:endParaRPr>
            </a:p>
          </p:txBody>
        </p:sp>
        <p:cxnSp>
          <p:nvCxnSpPr>
            <p:cNvPr id="45" name="Düz Bağlayıcı 44"/>
            <p:cNvCxnSpPr/>
            <p:nvPr/>
          </p:nvCxnSpPr>
          <p:spPr>
            <a:xfrm>
              <a:off x="70430" y="2061210"/>
              <a:ext cx="53917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6" name="Metin kutusu 45"/>
            <p:cNvSpPr txBox="1"/>
            <p:nvPr/>
          </p:nvSpPr>
          <p:spPr>
            <a:xfrm>
              <a:off x="4622" y="1855678"/>
              <a:ext cx="25840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1200" dirty="0" smtClean="0">
                  <a:latin typeface="Comic Sans MS" panose="030F0702030302020204" pitchFamily="66" charset="0"/>
                </a:rPr>
                <a:t>-</a:t>
              </a:r>
              <a:endParaRPr lang="tr-TR" sz="1200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40" name="Grup 39"/>
          <p:cNvGrpSpPr/>
          <p:nvPr/>
        </p:nvGrpSpPr>
        <p:grpSpPr>
          <a:xfrm>
            <a:off x="2403460" y="2281644"/>
            <a:ext cx="696783" cy="471517"/>
            <a:chOff x="4622" y="1661160"/>
            <a:chExt cx="696783" cy="471517"/>
          </a:xfrm>
        </p:grpSpPr>
        <p:sp>
          <p:nvSpPr>
            <p:cNvPr id="41" name="Metin kutusu 40"/>
            <p:cNvSpPr txBox="1"/>
            <p:nvPr/>
          </p:nvSpPr>
          <p:spPr>
            <a:xfrm>
              <a:off x="138367" y="1661160"/>
              <a:ext cx="56303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tr-TR" sz="1200" dirty="0" smtClean="0">
                  <a:latin typeface="Comic Sans MS" panose="030F0702030302020204" pitchFamily="66" charset="0"/>
                </a:rPr>
                <a:t>6204</a:t>
              </a:r>
            </a:p>
            <a:p>
              <a:pPr algn="r"/>
              <a:r>
                <a:rPr lang="tr-TR" sz="1200" dirty="0" smtClean="0">
                  <a:latin typeface="Comic Sans MS" panose="030F0702030302020204" pitchFamily="66" charset="0"/>
                </a:rPr>
                <a:t>2637</a:t>
              </a:r>
              <a:endParaRPr lang="tr-TR" sz="1200" dirty="0">
                <a:latin typeface="Comic Sans MS" panose="030F0702030302020204" pitchFamily="66" charset="0"/>
              </a:endParaRPr>
            </a:p>
          </p:txBody>
        </p:sp>
        <p:cxnSp>
          <p:nvCxnSpPr>
            <p:cNvPr id="42" name="Düz Bağlayıcı 41"/>
            <p:cNvCxnSpPr/>
            <p:nvPr/>
          </p:nvCxnSpPr>
          <p:spPr>
            <a:xfrm>
              <a:off x="70430" y="2061210"/>
              <a:ext cx="53917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3" name="Metin kutusu 42"/>
            <p:cNvSpPr txBox="1"/>
            <p:nvPr/>
          </p:nvSpPr>
          <p:spPr>
            <a:xfrm>
              <a:off x="4622" y="1855678"/>
              <a:ext cx="258404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1200" dirty="0" smtClean="0">
                  <a:latin typeface="Comic Sans MS" panose="030F0702030302020204" pitchFamily="66" charset="0"/>
                </a:rPr>
                <a:t>-</a:t>
              </a:r>
              <a:endParaRPr lang="tr-TR" sz="1200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56" name="Grup 55"/>
          <p:cNvGrpSpPr/>
          <p:nvPr/>
        </p:nvGrpSpPr>
        <p:grpSpPr>
          <a:xfrm>
            <a:off x="351681" y="3038564"/>
            <a:ext cx="696783" cy="471517"/>
            <a:chOff x="-913064" y="1661160"/>
            <a:chExt cx="696783" cy="471517"/>
          </a:xfrm>
        </p:grpSpPr>
        <p:sp>
          <p:nvSpPr>
            <p:cNvPr id="61" name="Metin kutusu 60"/>
            <p:cNvSpPr txBox="1"/>
            <p:nvPr/>
          </p:nvSpPr>
          <p:spPr>
            <a:xfrm>
              <a:off x="-684743" y="1661160"/>
              <a:ext cx="46846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tr-TR" sz="1200" dirty="0" smtClean="0">
                  <a:latin typeface="Comic Sans MS" panose="030F0702030302020204" pitchFamily="66" charset="0"/>
                </a:rPr>
                <a:t>409</a:t>
              </a:r>
            </a:p>
            <a:p>
              <a:pPr algn="r"/>
              <a:r>
                <a:rPr lang="tr-TR" sz="1200" dirty="0" smtClean="0">
                  <a:latin typeface="Comic Sans MS" panose="030F0702030302020204" pitchFamily="66" charset="0"/>
                </a:rPr>
                <a:t>56</a:t>
              </a:r>
              <a:endParaRPr lang="tr-TR" sz="1200" dirty="0">
                <a:latin typeface="Comic Sans MS" panose="030F0702030302020204" pitchFamily="66" charset="0"/>
              </a:endParaRPr>
            </a:p>
          </p:txBody>
        </p:sp>
        <p:cxnSp>
          <p:nvCxnSpPr>
            <p:cNvPr id="62" name="Düz Bağlayıcı 61"/>
            <p:cNvCxnSpPr/>
            <p:nvPr/>
          </p:nvCxnSpPr>
          <p:spPr>
            <a:xfrm>
              <a:off x="-847256" y="2061210"/>
              <a:ext cx="53917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3" name="Metin kutusu 62"/>
            <p:cNvSpPr txBox="1"/>
            <p:nvPr/>
          </p:nvSpPr>
          <p:spPr>
            <a:xfrm>
              <a:off x="-913064" y="1855678"/>
              <a:ext cx="2760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1200" dirty="0" smtClean="0">
                  <a:latin typeface="Comic Sans MS" panose="030F0702030302020204" pitchFamily="66" charset="0"/>
                </a:rPr>
                <a:t>x</a:t>
              </a:r>
              <a:endParaRPr lang="tr-TR" sz="1200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57" name="Grup 56"/>
          <p:cNvGrpSpPr/>
          <p:nvPr/>
        </p:nvGrpSpPr>
        <p:grpSpPr>
          <a:xfrm>
            <a:off x="1377571" y="3038564"/>
            <a:ext cx="696783" cy="471517"/>
            <a:chOff x="4622" y="1661160"/>
            <a:chExt cx="696783" cy="471517"/>
          </a:xfrm>
        </p:grpSpPr>
        <p:sp>
          <p:nvSpPr>
            <p:cNvPr id="58" name="Metin kutusu 57"/>
            <p:cNvSpPr txBox="1"/>
            <p:nvPr/>
          </p:nvSpPr>
          <p:spPr>
            <a:xfrm>
              <a:off x="232943" y="1661160"/>
              <a:ext cx="46846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tr-TR" sz="1200" dirty="0" smtClean="0">
                  <a:latin typeface="Comic Sans MS" panose="030F0702030302020204" pitchFamily="66" charset="0"/>
                </a:rPr>
                <a:t>365</a:t>
              </a:r>
            </a:p>
            <a:p>
              <a:pPr algn="r"/>
              <a:r>
                <a:rPr lang="tr-TR" sz="1200" dirty="0" smtClean="0">
                  <a:latin typeface="Comic Sans MS" panose="030F0702030302020204" pitchFamily="66" charset="0"/>
                </a:rPr>
                <a:t>89</a:t>
              </a:r>
              <a:endParaRPr lang="tr-TR" sz="1200" dirty="0">
                <a:latin typeface="Comic Sans MS" panose="030F0702030302020204" pitchFamily="66" charset="0"/>
              </a:endParaRPr>
            </a:p>
          </p:txBody>
        </p:sp>
        <p:cxnSp>
          <p:nvCxnSpPr>
            <p:cNvPr id="59" name="Düz Bağlayıcı 58"/>
            <p:cNvCxnSpPr/>
            <p:nvPr/>
          </p:nvCxnSpPr>
          <p:spPr>
            <a:xfrm>
              <a:off x="70430" y="2061210"/>
              <a:ext cx="539170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60" name="Metin kutusu 59"/>
            <p:cNvSpPr txBox="1"/>
            <p:nvPr/>
          </p:nvSpPr>
          <p:spPr>
            <a:xfrm>
              <a:off x="4622" y="1855678"/>
              <a:ext cx="2760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r-TR" sz="1200" dirty="0" smtClean="0">
                  <a:latin typeface="Comic Sans MS" panose="030F0702030302020204" pitchFamily="66" charset="0"/>
                </a:rPr>
                <a:t>x</a:t>
              </a:r>
              <a:endParaRPr lang="tr-TR" sz="1200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86" name="Grup 85"/>
          <p:cNvGrpSpPr/>
          <p:nvPr/>
        </p:nvGrpSpPr>
        <p:grpSpPr>
          <a:xfrm>
            <a:off x="2403460" y="3002250"/>
            <a:ext cx="744933" cy="482600"/>
            <a:chOff x="316220" y="3952240"/>
            <a:chExt cx="744933" cy="482600"/>
          </a:xfrm>
        </p:grpSpPr>
        <p:sp>
          <p:nvSpPr>
            <p:cNvPr id="87" name="Metin kutusu 86"/>
            <p:cNvSpPr txBox="1"/>
            <p:nvPr/>
          </p:nvSpPr>
          <p:spPr>
            <a:xfrm>
              <a:off x="316220" y="3952240"/>
              <a:ext cx="46839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/>
              <a:r>
                <a:rPr lang="tr-TR" sz="1200" dirty="0" smtClean="0">
                  <a:latin typeface="Comic Sans MS" panose="030F0702030302020204" pitchFamily="66" charset="0"/>
                </a:rPr>
                <a:t>453</a:t>
              </a:r>
              <a:endParaRPr lang="tr-TR" sz="1200" dirty="0">
                <a:latin typeface="Comic Sans MS" panose="030F0702030302020204" pitchFamily="66" charset="0"/>
              </a:endParaRPr>
            </a:p>
          </p:txBody>
        </p:sp>
        <p:sp>
          <p:nvSpPr>
            <p:cNvPr id="88" name="Metin kutusu 87"/>
            <p:cNvSpPr txBox="1"/>
            <p:nvPr/>
          </p:nvSpPr>
          <p:spPr>
            <a:xfrm>
              <a:off x="687570" y="3952240"/>
              <a:ext cx="37358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tr-TR" sz="1200" dirty="0" smtClean="0">
                  <a:latin typeface="Comic Sans MS" panose="030F0702030302020204" pitchFamily="66" charset="0"/>
                </a:rPr>
                <a:t>9</a:t>
              </a:r>
              <a:endParaRPr lang="tr-TR" sz="1200" dirty="0">
                <a:latin typeface="Comic Sans MS" panose="030F0702030302020204" pitchFamily="66" charset="0"/>
              </a:endParaRPr>
            </a:p>
          </p:txBody>
        </p:sp>
        <p:cxnSp>
          <p:nvCxnSpPr>
            <p:cNvPr id="89" name="Düz Bağlayıcı 88"/>
            <p:cNvCxnSpPr/>
            <p:nvPr/>
          </p:nvCxnSpPr>
          <p:spPr>
            <a:xfrm>
              <a:off x="736965" y="3997395"/>
              <a:ext cx="0" cy="437445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90" name="Düz Bağlayıcı 89"/>
            <p:cNvCxnSpPr/>
            <p:nvPr/>
          </p:nvCxnSpPr>
          <p:spPr>
            <a:xfrm>
              <a:off x="736965" y="4172585"/>
              <a:ext cx="315371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97" name="Metin kutusu 96"/>
          <p:cNvSpPr txBox="1"/>
          <p:nvPr/>
        </p:nvSpPr>
        <p:spPr>
          <a:xfrm>
            <a:off x="70430" y="4219343"/>
            <a:ext cx="32290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sz="1200" dirty="0" smtClean="0">
                <a:latin typeface="Comic Sans MS" panose="030F0702030302020204" pitchFamily="66" charset="0"/>
              </a:rPr>
              <a:t>B. Aşağıdaki kesirleri yaz. (4x2=8 puan)</a:t>
            </a:r>
            <a:endParaRPr lang="tr-TR" sz="1200" dirty="0">
              <a:latin typeface="Comic Sans MS" panose="030F0702030302020204" pitchFamily="66" charset="0"/>
            </a:endParaRPr>
          </a:p>
        </p:txBody>
      </p:sp>
      <p:pic>
        <p:nvPicPr>
          <p:cNvPr id="101" name="Resim 10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3031" y="5339840"/>
            <a:ext cx="1337743" cy="765409"/>
          </a:xfrm>
          <a:prstGeom prst="rect">
            <a:avLst/>
          </a:prstGeom>
        </p:spPr>
      </p:pic>
      <p:pic>
        <p:nvPicPr>
          <p:cNvPr id="102" name="Resim 10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9772" y="4566156"/>
            <a:ext cx="1337743" cy="770034"/>
          </a:xfrm>
          <a:prstGeom prst="rect">
            <a:avLst/>
          </a:prstGeom>
        </p:spPr>
      </p:pic>
      <p:pic>
        <p:nvPicPr>
          <p:cNvPr id="103" name="Resim 10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871576" y="4563108"/>
            <a:ext cx="1365420" cy="779283"/>
          </a:xfrm>
          <a:prstGeom prst="rect">
            <a:avLst/>
          </a:prstGeom>
        </p:spPr>
      </p:pic>
      <p:pic>
        <p:nvPicPr>
          <p:cNvPr id="104" name="Resim 10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882068" y="5336190"/>
            <a:ext cx="1319291" cy="765409"/>
          </a:xfrm>
          <a:prstGeom prst="rect">
            <a:avLst/>
          </a:prstGeom>
        </p:spPr>
      </p:pic>
      <p:sp>
        <p:nvSpPr>
          <p:cNvPr id="105" name="Metin kutusu 104"/>
          <p:cNvSpPr txBox="1"/>
          <p:nvPr/>
        </p:nvSpPr>
        <p:spPr>
          <a:xfrm>
            <a:off x="3529636" y="893298"/>
            <a:ext cx="3229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sz="1200" dirty="0">
                <a:latin typeface="Comic Sans MS" panose="030F0702030302020204" pitchFamily="66" charset="0"/>
              </a:rPr>
              <a:t>D</a:t>
            </a:r>
            <a:r>
              <a:rPr lang="tr-TR" sz="1200" dirty="0" smtClean="0">
                <a:latin typeface="Comic Sans MS" panose="030F0702030302020204" pitchFamily="66" charset="0"/>
              </a:rPr>
              <a:t>. Aşağıdaki kesirleri büyükten küçüğe sıralayın. (4x2=8 puan)</a:t>
            </a:r>
            <a:endParaRPr lang="tr-TR" sz="1200" dirty="0">
              <a:latin typeface="Comic Sans MS" panose="030F0702030302020204" pitchFamily="66" charset="0"/>
            </a:endParaRPr>
          </a:p>
        </p:txBody>
      </p:sp>
      <p:pic>
        <p:nvPicPr>
          <p:cNvPr id="106" name="Resim 105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491554" y="1399213"/>
            <a:ext cx="3200755" cy="645919"/>
          </a:xfrm>
          <a:prstGeom prst="rect">
            <a:avLst/>
          </a:prstGeom>
        </p:spPr>
      </p:pic>
      <p:pic>
        <p:nvPicPr>
          <p:cNvPr id="107" name="Resim 106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480269" y="2284735"/>
            <a:ext cx="3266412" cy="711747"/>
          </a:xfrm>
          <a:prstGeom prst="rect">
            <a:avLst/>
          </a:prstGeom>
        </p:spPr>
      </p:pic>
      <p:pic>
        <p:nvPicPr>
          <p:cNvPr id="109" name="Resim 108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517970" y="3236085"/>
            <a:ext cx="3217169" cy="695290"/>
          </a:xfrm>
          <a:prstGeom prst="rect">
            <a:avLst/>
          </a:prstGeom>
        </p:spPr>
      </p:pic>
      <p:pic>
        <p:nvPicPr>
          <p:cNvPr id="110" name="Resim 109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505540" y="4170978"/>
            <a:ext cx="3266412" cy="666489"/>
          </a:xfrm>
          <a:prstGeom prst="rect">
            <a:avLst/>
          </a:prstGeom>
        </p:spPr>
      </p:pic>
      <p:sp>
        <p:nvSpPr>
          <p:cNvPr id="112" name="Metin kutusu 111"/>
          <p:cNvSpPr txBox="1"/>
          <p:nvPr/>
        </p:nvSpPr>
        <p:spPr>
          <a:xfrm>
            <a:off x="3529636" y="5279796"/>
            <a:ext cx="322903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sz="1200" dirty="0">
                <a:latin typeface="Comic Sans MS" panose="030F0702030302020204" pitchFamily="66" charset="0"/>
              </a:rPr>
              <a:t>E</a:t>
            </a:r>
            <a:r>
              <a:rPr lang="tr-TR" sz="1200" dirty="0" smtClean="0">
                <a:latin typeface="Comic Sans MS" panose="030F0702030302020204" pitchFamily="66" charset="0"/>
              </a:rPr>
              <a:t>. Aşağıdaki kesirleri örnekteki gibi ondalık kesirlere çevirin ve okunuşlarını yazın. (4x2=8 puan)</a:t>
            </a:r>
            <a:endParaRPr lang="tr-TR" sz="1200" dirty="0">
              <a:latin typeface="Comic Sans MS" panose="030F0702030302020204" pitchFamily="66" charset="0"/>
            </a:endParaRPr>
          </a:p>
        </p:txBody>
      </p:sp>
      <p:grpSp>
        <p:nvGrpSpPr>
          <p:cNvPr id="118" name="Grup 117"/>
          <p:cNvGrpSpPr/>
          <p:nvPr/>
        </p:nvGrpSpPr>
        <p:grpSpPr>
          <a:xfrm>
            <a:off x="3737607" y="5919299"/>
            <a:ext cx="2964209" cy="499849"/>
            <a:chOff x="3686807" y="6028481"/>
            <a:chExt cx="2964209" cy="499849"/>
          </a:xfrm>
        </p:grpSpPr>
        <p:grpSp>
          <p:nvGrpSpPr>
            <p:cNvPr id="117" name="Grup 116"/>
            <p:cNvGrpSpPr/>
            <p:nvPr/>
          </p:nvGrpSpPr>
          <p:grpSpPr>
            <a:xfrm>
              <a:off x="3686807" y="6028481"/>
              <a:ext cx="348172" cy="461665"/>
              <a:chOff x="3915691" y="6028481"/>
              <a:chExt cx="348172" cy="461665"/>
            </a:xfrm>
          </p:grpSpPr>
          <p:sp>
            <p:nvSpPr>
              <p:cNvPr id="113" name="Metin kutusu 112"/>
              <p:cNvSpPr txBox="1"/>
              <p:nvPr/>
            </p:nvSpPr>
            <p:spPr>
              <a:xfrm>
                <a:off x="3915691" y="6028481"/>
                <a:ext cx="348172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r-TR" sz="1200" dirty="0" smtClean="0">
                    <a:latin typeface="Comic Sans MS" panose="030F0702030302020204" pitchFamily="66" charset="0"/>
                  </a:rPr>
                  <a:t>3</a:t>
                </a:r>
              </a:p>
              <a:p>
                <a:pPr algn="ctr"/>
                <a:r>
                  <a:rPr lang="tr-TR" sz="1200" dirty="0" smtClean="0">
                    <a:latin typeface="Comic Sans MS" panose="030F0702030302020204" pitchFamily="66" charset="0"/>
                  </a:rPr>
                  <a:t>10</a:t>
                </a:r>
                <a:endParaRPr lang="tr-TR" sz="1200" dirty="0">
                  <a:latin typeface="Comic Sans MS" panose="030F0702030302020204" pitchFamily="66" charset="0"/>
                </a:endParaRPr>
              </a:p>
            </p:txBody>
          </p:sp>
          <p:cxnSp>
            <p:nvCxnSpPr>
              <p:cNvPr id="114" name="Düz Bağlayıcı 113"/>
              <p:cNvCxnSpPr/>
              <p:nvPr/>
            </p:nvCxnSpPr>
            <p:spPr>
              <a:xfrm>
                <a:off x="3932091" y="6256773"/>
                <a:ext cx="31537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15" name="Metin kutusu 114"/>
            <p:cNvSpPr txBox="1"/>
            <p:nvPr/>
          </p:nvSpPr>
          <p:spPr>
            <a:xfrm>
              <a:off x="4145397" y="6066665"/>
              <a:ext cx="6126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r-TR" sz="1200" dirty="0" smtClean="0">
                  <a:latin typeface="Comic Sans MS" panose="030F0702030302020204" pitchFamily="66" charset="0"/>
                </a:rPr>
                <a:t>…………</a:t>
              </a:r>
              <a:endParaRPr lang="tr-TR" sz="1200" dirty="0">
                <a:latin typeface="Comic Sans MS" panose="030F0702030302020204" pitchFamily="66" charset="0"/>
              </a:endParaRPr>
            </a:p>
          </p:txBody>
        </p:sp>
        <p:sp>
          <p:nvSpPr>
            <p:cNvPr id="116" name="Metin kutusu 115"/>
            <p:cNvSpPr txBox="1"/>
            <p:nvPr/>
          </p:nvSpPr>
          <p:spPr>
            <a:xfrm>
              <a:off x="4775878" y="6066665"/>
              <a:ext cx="187513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1200" dirty="0" smtClean="0">
                  <a:latin typeface="Comic Sans MS" panose="030F0702030302020204" pitchFamily="66" charset="0"/>
                </a:rPr>
                <a:t>………………………………………</a:t>
              </a:r>
            </a:p>
            <a:p>
              <a:pPr algn="ctr"/>
              <a:endParaRPr lang="tr-TR" sz="1200" dirty="0">
                <a:latin typeface="Comic Sans MS" panose="030F0702030302020204" pitchFamily="66" charset="0"/>
              </a:endParaRPr>
            </a:p>
          </p:txBody>
        </p:sp>
        <p:sp>
          <p:nvSpPr>
            <p:cNvPr id="125" name="Metin kutusu 124"/>
            <p:cNvSpPr txBox="1"/>
            <p:nvPr/>
          </p:nvSpPr>
          <p:spPr>
            <a:xfrm>
              <a:off x="4222570" y="6037728"/>
              <a:ext cx="441146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r-TR" sz="1200" b="1" dirty="0" smtClean="0">
                  <a:latin typeface="Comic Sans MS" panose="030F0702030302020204" pitchFamily="66" charset="0"/>
                </a:rPr>
                <a:t>0,3</a:t>
              </a:r>
              <a:endParaRPr lang="tr-TR" sz="1200" b="1" dirty="0">
                <a:latin typeface="Comic Sans MS" panose="030F0702030302020204" pitchFamily="66" charset="0"/>
              </a:endParaRPr>
            </a:p>
          </p:txBody>
        </p:sp>
        <p:sp>
          <p:nvSpPr>
            <p:cNvPr id="126" name="Metin kutusu 125"/>
            <p:cNvSpPr txBox="1"/>
            <p:nvPr/>
          </p:nvSpPr>
          <p:spPr>
            <a:xfrm>
              <a:off x="5072825" y="6037728"/>
              <a:ext cx="150393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r-TR" sz="1200" b="1" dirty="0" smtClean="0">
                  <a:latin typeface="Comic Sans MS" panose="030F0702030302020204" pitchFamily="66" charset="0"/>
                </a:rPr>
                <a:t>Sıfır tam onda üç</a:t>
              </a:r>
              <a:endParaRPr lang="tr-TR" sz="1200" b="1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19" name="Grup 118"/>
          <p:cNvGrpSpPr/>
          <p:nvPr/>
        </p:nvGrpSpPr>
        <p:grpSpPr>
          <a:xfrm>
            <a:off x="3690319" y="6707517"/>
            <a:ext cx="3011496" cy="499849"/>
            <a:chOff x="3639519" y="6028481"/>
            <a:chExt cx="3011496" cy="499849"/>
          </a:xfrm>
        </p:grpSpPr>
        <p:grpSp>
          <p:nvGrpSpPr>
            <p:cNvPr id="120" name="Grup 119"/>
            <p:cNvGrpSpPr/>
            <p:nvPr/>
          </p:nvGrpSpPr>
          <p:grpSpPr>
            <a:xfrm>
              <a:off x="3639519" y="6028481"/>
              <a:ext cx="442750" cy="461665"/>
              <a:chOff x="3868403" y="6028481"/>
              <a:chExt cx="442750" cy="461665"/>
            </a:xfrm>
          </p:grpSpPr>
          <p:sp>
            <p:nvSpPr>
              <p:cNvPr id="123" name="Metin kutusu 122"/>
              <p:cNvSpPr txBox="1"/>
              <p:nvPr/>
            </p:nvSpPr>
            <p:spPr>
              <a:xfrm>
                <a:off x="3868403" y="6028481"/>
                <a:ext cx="44275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r-TR" sz="1200" dirty="0" smtClean="0">
                    <a:latin typeface="Comic Sans MS" panose="030F0702030302020204" pitchFamily="66" charset="0"/>
                  </a:rPr>
                  <a:t>56</a:t>
                </a:r>
              </a:p>
              <a:p>
                <a:pPr algn="ctr"/>
                <a:r>
                  <a:rPr lang="tr-TR" sz="1200" dirty="0" smtClean="0">
                    <a:latin typeface="Comic Sans MS" panose="030F0702030302020204" pitchFamily="66" charset="0"/>
                  </a:rPr>
                  <a:t>100</a:t>
                </a:r>
                <a:endParaRPr lang="tr-TR" sz="1200" dirty="0">
                  <a:latin typeface="Comic Sans MS" panose="030F0702030302020204" pitchFamily="66" charset="0"/>
                </a:endParaRPr>
              </a:p>
            </p:txBody>
          </p:sp>
          <p:cxnSp>
            <p:nvCxnSpPr>
              <p:cNvPr id="124" name="Düz Bağlayıcı 123"/>
              <p:cNvCxnSpPr/>
              <p:nvPr/>
            </p:nvCxnSpPr>
            <p:spPr>
              <a:xfrm>
                <a:off x="3932091" y="6256773"/>
                <a:ext cx="31537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21" name="Metin kutusu 120"/>
            <p:cNvSpPr txBox="1"/>
            <p:nvPr/>
          </p:nvSpPr>
          <p:spPr>
            <a:xfrm>
              <a:off x="4145397" y="6066665"/>
              <a:ext cx="6126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r-TR" sz="1200" dirty="0" smtClean="0">
                  <a:latin typeface="Comic Sans MS" panose="030F0702030302020204" pitchFamily="66" charset="0"/>
                </a:rPr>
                <a:t>…………</a:t>
              </a:r>
              <a:endParaRPr lang="tr-TR" sz="1200" dirty="0">
                <a:latin typeface="Comic Sans MS" panose="030F0702030302020204" pitchFamily="66" charset="0"/>
              </a:endParaRPr>
            </a:p>
          </p:txBody>
        </p:sp>
        <p:sp>
          <p:nvSpPr>
            <p:cNvPr id="122" name="Metin kutusu 121"/>
            <p:cNvSpPr txBox="1"/>
            <p:nvPr/>
          </p:nvSpPr>
          <p:spPr>
            <a:xfrm>
              <a:off x="4819964" y="6066665"/>
              <a:ext cx="18310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1200" dirty="0" smtClean="0">
                  <a:latin typeface="Comic Sans MS" panose="030F0702030302020204" pitchFamily="66" charset="0"/>
                </a:rPr>
                <a:t>………………………………………</a:t>
              </a:r>
            </a:p>
            <a:p>
              <a:pPr algn="ctr"/>
              <a:endParaRPr lang="tr-TR" sz="1200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41" name="Grup 140"/>
          <p:cNvGrpSpPr/>
          <p:nvPr/>
        </p:nvGrpSpPr>
        <p:grpSpPr>
          <a:xfrm>
            <a:off x="3690320" y="7495735"/>
            <a:ext cx="3011495" cy="499849"/>
            <a:chOff x="3639520" y="6028481"/>
            <a:chExt cx="3011495" cy="499849"/>
          </a:xfrm>
        </p:grpSpPr>
        <p:grpSp>
          <p:nvGrpSpPr>
            <p:cNvPr id="142" name="Grup 141"/>
            <p:cNvGrpSpPr/>
            <p:nvPr/>
          </p:nvGrpSpPr>
          <p:grpSpPr>
            <a:xfrm>
              <a:off x="3639520" y="6028481"/>
              <a:ext cx="442750" cy="461665"/>
              <a:chOff x="3868404" y="6028481"/>
              <a:chExt cx="442750" cy="461665"/>
            </a:xfrm>
          </p:grpSpPr>
          <p:sp>
            <p:nvSpPr>
              <p:cNvPr id="145" name="Metin kutusu 144"/>
              <p:cNvSpPr txBox="1"/>
              <p:nvPr/>
            </p:nvSpPr>
            <p:spPr>
              <a:xfrm>
                <a:off x="3868404" y="6028481"/>
                <a:ext cx="442750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r-TR" sz="1200" dirty="0" smtClean="0">
                    <a:latin typeface="Comic Sans MS" panose="030F0702030302020204" pitchFamily="66" charset="0"/>
                  </a:rPr>
                  <a:t>8</a:t>
                </a:r>
              </a:p>
              <a:p>
                <a:pPr algn="ctr"/>
                <a:r>
                  <a:rPr lang="tr-TR" sz="1200" dirty="0" smtClean="0">
                    <a:latin typeface="Comic Sans MS" panose="030F0702030302020204" pitchFamily="66" charset="0"/>
                  </a:rPr>
                  <a:t>100</a:t>
                </a:r>
                <a:endParaRPr lang="tr-TR" sz="1200" dirty="0">
                  <a:latin typeface="Comic Sans MS" panose="030F0702030302020204" pitchFamily="66" charset="0"/>
                </a:endParaRPr>
              </a:p>
            </p:txBody>
          </p:sp>
          <p:cxnSp>
            <p:nvCxnSpPr>
              <p:cNvPr id="146" name="Düz Bağlayıcı 145"/>
              <p:cNvCxnSpPr/>
              <p:nvPr/>
            </p:nvCxnSpPr>
            <p:spPr>
              <a:xfrm>
                <a:off x="3932091" y="6256773"/>
                <a:ext cx="31537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  <p:sp>
          <p:nvSpPr>
            <p:cNvPr id="143" name="Metin kutusu 142"/>
            <p:cNvSpPr txBox="1"/>
            <p:nvPr/>
          </p:nvSpPr>
          <p:spPr>
            <a:xfrm>
              <a:off x="4145397" y="6066665"/>
              <a:ext cx="6126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r-TR" sz="1200" dirty="0" smtClean="0">
                  <a:latin typeface="Comic Sans MS" panose="030F0702030302020204" pitchFamily="66" charset="0"/>
                </a:rPr>
                <a:t>…………</a:t>
              </a:r>
              <a:endParaRPr lang="tr-TR" sz="1200" dirty="0">
                <a:latin typeface="Comic Sans MS" panose="030F0702030302020204" pitchFamily="66" charset="0"/>
              </a:endParaRPr>
            </a:p>
          </p:txBody>
        </p:sp>
        <p:sp>
          <p:nvSpPr>
            <p:cNvPr id="144" name="Metin kutusu 143"/>
            <p:cNvSpPr txBox="1"/>
            <p:nvPr/>
          </p:nvSpPr>
          <p:spPr>
            <a:xfrm>
              <a:off x="4819964" y="6066665"/>
              <a:ext cx="18310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1200" dirty="0" smtClean="0">
                  <a:latin typeface="Comic Sans MS" panose="030F0702030302020204" pitchFamily="66" charset="0"/>
                </a:rPr>
                <a:t>………………………………………</a:t>
              </a:r>
            </a:p>
            <a:p>
              <a:pPr algn="ctr"/>
              <a:endParaRPr lang="tr-TR" sz="1200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53" name="Grup 152"/>
          <p:cNvGrpSpPr/>
          <p:nvPr/>
        </p:nvGrpSpPr>
        <p:grpSpPr>
          <a:xfrm>
            <a:off x="3530157" y="8283952"/>
            <a:ext cx="3171658" cy="499849"/>
            <a:chOff x="3479357" y="6028481"/>
            <a:chExt cx="3171658" cy="499849"/>
          </a:xfrm>
        </p:grpSpPr>
        <p:grpSp>
          <p:nvGrpSpPr>
            <p:cNvPr id="154" name="Grup 153"/>
            <p:cNvGrpSpPr/>
            <p:nvPr/>
          </p:nvGrpSpPr>
          <p:grpSpPr>
            <a:xfrm>
              <a:off x="3479357" y="6028481"/>
              <a:ext cx="555625" cy="461665"/>
              <a:chOff x="3708241" y="6028481"/>
              <a:chExt cx="555625" cy="461665"/>
            </a:xfrm>
          </p:grpSpPr>
          <p:sp>
            <p:nvSpPr>
              <p:cNvPr id="157" name="Metin kutusu 156"/>
              <p:cNvSpPr txBox="1"/>
              <p:nvPr/>
            </p:nvSpPr>
            <p:spPr>
              <a:xfrm>
                <a:off x="3915693" y="6028481"/>
                <a:ext cx="348173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r-TR" sz="1200" dirty="0" smtClean="0">
                    <a:latin typeface="Comic Sans MS" panose="030F0702030302020204" pitchFamily="66" charset="0"/>
                  </a:rPr>
                  <a:t>6</a:t>
                </a:r>
              </a:p>
              <a:p>
                <a:pPr algn="ctr"/>
                <a:r>
                  <a:rPr lang="tr-TR" sz="1200" dirty="0" smtClean="0">
                    <a:latin typeface="Comic Sans MS" panose="030F0702030302020204" pitchFamily="66" charset="0"/>
                  </a:rPr>
                  <a:t>10</a:t>
                </a:r>
                <a:endParaRPr lang="tr-TR" sz="1200" dirty="0">
                  <a:latin typeface="Comic Sans MS" panose="030F0702030302020204" pitchFamily="66" charset="0"/>
                </a:endParaRPr>
              </a:p>
            </p:txBody>
          </p:sp>
          <p:cxnSp>
            <p:nvCxnSpPr>
              <p:cNvPr id="158" name="Düz Bağlayıcı 157"/>
              <p:cNvCxnSpPr/>
              <p:nvPr/>
            </p:nvCxnSpPr>
            <p:spPr>
              <a:xfrm>
                <a:off x="3932091" y="6256773"/>
                <a:ext cx="31537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59" name="Metin kutusu 158"/>
              <p:cNvSpPr txBox="1"/>
              <p:nvPr/>
            </p:nvSpPr>
            <p:spPr>
              <a:xfrm>
                <a:off x="3708241" y="6127532"/>
                <a:ext cx="27924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r-TR" sz="1200" dirty="0" smtClean="0">
                    <a:latin typeface="Comic Sans MS" panose="030F0702030302020204" pitchFamily="66" charset="0"/>
                  </a:rPr>
                  <a:t>3</a:t>
                </a:r>
                <a:endParaRPr lang="tr-TR" sz="1200" dirty="0">
                  <a:latin typeface="Comic Sans MS" panose="030F0702030302020204" pitchFamily="66" charset="0"/>
                </a:endParaRPr>
              </a:p>
            </p:txBody>
          </p:sp>
        </p:grpSp>
        <p:sp>
          <p:nvSpPr>
            <p:cNvPr id="155" name="Metin kutusu 154"/>
            <p:cNvSpPr txBox="1"/>
            <p:nvPr/>
          </p:nvSpPr>
          <p:spPr>
            <a:xfrm>
              <a:off x="4145397" y="6066665"/>
              <a:ext cx="6126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r-TR" sz="1200" dirty="0" smtClean="0">
                  <a:latin typeface="Comic Sans MS" panose="030F0702030302020204" pitchFamily="66" charset="0"/>
                </a:rPr>
                <a:t>…………</a:t>
              </a:r>
              <a:endParaRPr lang="tr-TR" sz="1200" dirty="0">
                <a:latin typeface="Comic Sans MS" panose="030F0702030302020204" pitchFamily="66" charset="0"/>
              </a:endParaRPr>
            </a:p>
          </p:txBody>
        </p:sp>
        <p:sp>
          <p:nvSpPr>
            <p:cNvPr id="156" name="Metin kutusu 155"/>
            <p:cNvSpPr txBox="1"/>
            <p:nvPr/>
          </p:nvSpPr>
          <p:spPr>
            <a:xfrm>
              <a:off x="4819964" y="6066665"/>
              <a:ext cx="18310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1200" dirty="0" smtClean="0">
                  <a:latin typeface="Comic Sans MS" panose="030F0702030302020204" pitchFamily="66" charset="0"/>
                </a:rPr>
                <a:t>………………………………………</a:t>
              </a:r>
            </a:p>
            <a:p>
              <a:pPr algn="ctr"/>
              <a:endParaRPr lang="tr-TR" sz="1200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60" name="Grup 159"/>
          <p:cNvGrpSpPr/>
          <p:nvPr/>
        </p:nvGrpSpPr>
        <p:grpSpPr>
          <a:xfrm>
            <a:off x="3480453" y="9072169"/>
            <a:ext cx="3221362" cy="499849"/>
            <a:chOff x="3429653" y="6028481"/>
            <a:chExt cx="3221362" cy="499849"/>
          </a:xfrm>
        </p:grpSpPr>
        <p:grpSp>
          <p:nvGrpSpPr>
            <p:cNvPr id="161" name="Grup 160"/>
            <p:cNvGrpSpPr/>
            <p:nvPr/>
          </p:nvGrpSpPr>
          <p:grpSpPr>
            <a:xfrm>
              <a:off x="3429653" y="6028481"/>
              <a:ext cx="652618" cy="461665"/>
              <a:chOff x="3658537" y="6028481"/>
              <a:chExt cx="652618" cy="461665"/>
            </a:xfrm>
          </p:grpSpPr>
          <p:sp>
            <p:nvSpPr>
              <p:cNvPr id="164" name="Metin kutusu 163"/>
              <p:cNvSpPr txBox="1"/>
              <p:nvPr/>
            </p:nvSpPr>
            <p:spPr>
              <a:xfrm>
                <a:off x="3868406" y="6028481"/>
                <a:ext cx="442749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r-TR" sz="1200" dirty="0" smtClean="0">
                    <a:latin typeface="Comic Sans MS" panose="030F0702030302020204" pitchFamily="66" charset="0"/>
                  </a:rPr>
                  <a:t>7</a:t>
                </a:r>
              </a:p>
              <a:p>
                <a:pPr algn="ctr"/>
                <a:r>
                  <a:rPr lang="tr-TR" sz="1200" dirty="0" smtClean="0">
                    <a:latin typeface="Comic Sans MS" panose="030F0702030302020204" pitchFamily="66" charset="0"/>
                  </a:rPr>
                  <a:t>100</a:t>
                </a:r>
                <a:endParaRPr lang="tr-TR" sz="1200" dirty="0">
                  <a:latin typeface="Comic Sans MS" panose="030F0702030302020204" pitchFamily="66" charset="0"/>
                </a:endParaRPr>
              </a:p>
            </p:txBody>
          </p:sp>
          <p:cxnSp>
            <p:nvCxnSpPr>
              <p:cNvPr id="165" name="Düz Bağlayıcı 164"/>
              <p:cNvCxnSpPr/>
              <p:nvPr/>
            </p:nvCxnSpPr>
            <p:spPr>
              <a:xfrm>
                <a:off x="3932091" y="6256773"/>
                <a:ext cx="31537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166" name="Metin kutusu 165"/>
              <p:cNvSpPr txBox="1"/>
              <p:nvPr/>
            </p:nvSpPr>
            <p:spPr>
              <a:xfrm>
                <a:off x="3658537" y="6127532"/>
                <a:ext cx="34817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r-TR" sz="1200" dirty="0" smtClean="0">
                    <a:latin typeface="Comic Sans MS" panose="030F0702030302020204" pitchFamily="66" charset="0"/>
                  </a:rPr>
                  <a:t>12</a:t>
                </a:r>
                <a:endParaRPr lang="tr-TR" sz="1200" dirty="0">
                  <a:latin typeface="Comic Sans MS" panose="030F0702030302020204" pitchFamily="66" charset="0"/>
                </a:endParaRPr>
              </a:p>
            </p:txBody>
          </p:sp>
        </p:grpSp>
        <p:sp>
          <p:nvSpPr>
            <p:cNvPr id="162" name="Metin kutusu 161"/>
            <p:cNvSpPr txBox="1"/>
            <p:nvPr/>
          </p:nvSpPr>
          <p:spPr>
            <a:xfrm>
              <a:off x="4145397" y="6066665"/>
              <a:ext cx="61266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tr-TR" sz="1200" dirty="0" smtClean="0">
                  <a:latin typeface="Comic Sans MS" panose="030F0702030302020204" pitchFamily="66" charset="0"/>
                </a:rPr>
                <a:t>…………</a:t>
              </a:r>
              <a:endParaRPr lang="tr-TR" sz="1200" dirty="0">
                <a:latin typeface="Comic Sans MS" panose="030F0702030302020204" pitchFamily="66" charset="0"/>
              </a:endParaRPr>
            </a:p>
          </p:txBody>
        </p:sp>
        <p:sp>
          <p:nvSpPr>
            <p:cNvPr id="163" name="Metin kutusu 162"/>
            <p:cNvSpPr txBox="1"/>
            <p:nvPr/>
          </p:nvSpPr>
          <p:spPr>
            <a:xfrm>
              <a:off x="4819964" y="6066665"/>
              <a:ext cx="18310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tr-TR" sz="1200" dirty="0" smtClean="0">
                  <a:latin typeface="Comic Sans MS" panose="030F0702030302020204" pitchFamily="66" charset="0"/>
                </a:rPr>
                <a:t>………………………………………</a:t>
              </a:r>
            </a:p>
            <a:p>
              <a:pPr algn="ctr"/>
              <a:endParaRPr lang="tr-TR" sz="1200" dirty="0">
                <a:latin typeface="Comic Sans MS" panose="030F0702030302020204" pitchFamily="66" charset="0"/>
              </a:endParaRPr>
            </a:p>
          </p:txBody>
        </p:sp>
      </p:grpSp>
      <p:sp>
        <p:nvSpPr>
          <p:cNvPr id="168" name="Metin kutusu 167"/>
          <p:cNvSpPr txBox="1"/>
          <p:nvPr/>
        </p:nvSpPr>
        <p:spPr>
          <a:xfrm>
            <a:off x="70430" y="6761851"/>
            <a:ext cx="322903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sz="1200" dirty="0" smtClean="0">
                <a:latin typeface="Comic Sans MS" panose="030F0702030302020204" pitchFamily="66" charset="0"/>
              </a:rPr>
              <a:t>C. Aşağıdaki saatleri yazın. (4x2=8 puan)</a:t>
            </a:r>
            <a:endParaRPr lang="tr-TR" sz="1200" dirty="0">
              <a:latin typeface="Comic Sans MS" panose="030F0702030302020204" pitchFamily="66" charset="0"/>
            </a:endParaRPr>
          </a:p>
        </p:txBody>
      </p:sp>
      <p:pic>
        <p:nvPicPr>
          <p:cNvPr id="170" name="Resim 169"/>
          <p:cNvPicPr>
            <a:picLocks noChangeAspect="1"/>
          </p:cNvPicPr>
          <p:nvPr/>
        </p:nvPicPr>
        <p:blipFill rotWithShape="1">
          <a:blip r:embed="rId11" cstate="print"/>
          <a:srcRect l="51447" r="26541"/>
          <a:stretch/>
        </p:blipFill>
        <p:spPr>
          <a:xfrm>
            <a:off x="357505" y="7086780"/>
            <a:ext cx="1022986" cy="1030077"/>
          </a:xfrm>
          <a:prstGeom prst="rect">
            <a:avLst/>
          </a:prstGeom>
        </p:spPr>
      </p:pic>
      <p:pic>
        <p:nvPicPr>
          <p:cNvPr id="171" name="Resim 170"/>
          <p:cNvPicPr>
            <a:picLocks noChangeAspect="1"/>
          </p:cNvPicPr>
          <p:nvPr/>
        </p:nvPicPr>
        <p:blipFill rotWithShape="1">
          <a:blip r:embed="rId12" cstate="print"/>
          <a:srcRect l="1412" t="1872" r="1870"/>
          <a:stretch/>
        </p:blipFill>
        <p:spPr>
          <a:xfrm>
            <a:off x="622380" y="8449777"/>
            <a:ext cx="1051560" cy="1056266"/>
          </a:xfrm>
          <a:prstGeom prst="rect">
            <a:avLst/>
          </a:prstGeom>
        </p:spPr>
      </p:pic>
      <p:pic>
        <p:nvPicPr>
          <p:cNvPr id="172" name="Resim 171"/>
          <p:cNvPicPr>
            <a:picLocks noChangeAspect="1"/>
          </p:cNvPicPr>
          <p:nvPr/>
        </p:nvPicPr>
        <p:blipFill rotWithShape="1">
          <a:blip r:embed="rId11" cstate="print"/>
          <a:srcRect l="76240" r="1830"/>
          <a:stretch/>
        </p:blipFill>
        <p:spPr>
          <a:xfrm>
            <a:off x="2118995" y="7080856"/>
            <a:ext cx="1019175" cy="1030077"/>
          </a:xfrm>
          <a:prstGeom prst="rect">
            <a:avLst/>
          </a:prstGeom>
        </p:spPr>
      </p:pic>
      <p:pic>
        <p:nvPicPr>
          <p:cNvPr id="173" name="Resim 172"/>
          <p:cNvPicPr>
            <a:picLocks noChangeAspect="1"/>
          </p:cNvPicPr>
          <p:nvPr/>
        </p:nvPicPr>
        <p:blipFill rotWithShape="1">
          <a:blip r:embed="rId12" cstate="print"/>
          <a:srcRect l="1373" t="1694" r="1733" b="-1"/>
          <a:stretch/>
        </p:blipFill>
        <p:spPr>
          <a:xfrm>
            <a:off x="1836420" y="8428822"/>
            <a:ext cx="1053465" cy="1058184"/>
          </a:xfrm>
          <a:prstGeom prst="rect">
            <a:avLst/>
          </a:prstGeom>
        </p:spPr>
      </p:pic>
      <p:sp>
        <p:nvSpPr>
          <p:cNvPr id="174" name="Metin kutusu 173"/>
          <p:cNvSpPr txBox="1"/>
          <p:nvPr/>
        </p:nvSpPr>
        <p:spPr>
          <a:xfrm>
            <a:off x="842987" y="9447133"/>
            <a:ext cx="7753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sz="1200" dirty="0" smtClean="0">
                <a:latin typeface="Comic Sans MS" panose="030F0702030302020204" pitchFamily="66" charset="0"/>
              </a:rPr>
              <a:t>03.57</a:t>
            </a:r>
            <a:endParaRPr lang="tr-TR" sz="1200" dirty="0">
              <a:latin typeface="Comic Sans MS" panose="030F0702030302020204" pitchFamily="66" charset="0"/>
            </a:endParaRPr>
          </a:p>
        </p:txBody>
      </p:sp>
      <p:sp>
        <p:nvSpPr>
          <p:cNvPr id="175" name="Metin kutusu 174"/>
          <p:cNvSpPr txBox="1"/>
          <p:nvPr/>
        </p:nvSpPr>
        <p:spPr>
          <a:xfrm>
            <a:off x="2064490" y="9447133"/>
            <a:ext cx="7753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sz="1200" dirty="0" smtClean="0">
                <a:latin typeface="Comic Sans MS" panose="030F0702030302020204" pitchFamily="66" charset="0"/>
              </a:rPr>
              <a:t>11.39</a:t>
            </a:r>
            <a:endParaRPr lang="tr-TR" sz="1200" dirty="0">
              <a:latin typeface="Comic Sans MS" panose="030F0702030302020204" pitchFamily="66" charset="0"/>
            </a:endParaRPr>
          </a:p>
        </p:txBody>
      </p:sp>
      <p:sp>
        <p:nvSpPr>
          <p:cNvPr id="178" name="Metin kutusu 177"/>
          <p:cNvSpPr txBox="1"/>
          <p:nvPr/>
        </p:nvSpPr>
        <p:spPr>
          <a:xfrm>
            <a:off x="522085" y="8054082"/>
            <a:ext cx="6408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sz="1200" dirty="0" smtClean="0">
                <a:latin typeface="Comic Sans MS" panose="030F0702030302020204" pitchFamily="66" charset="0"/>
              </a:rPr>
              <a:t>…………</a:t>
            </a:r>
            <a:endParaRPr lang="tr-TR" sz="1200" dirty="0">
              <a:latin typeface="Comic Sans MS" panose="030F0702030302020204" pitchFamily="66" charset="0"/>
            </a:endParaRPr>
          </a:p>
        </p:txBody>
      </p:sp>
      <p:sp>
        <p:nvSpPr>
          <p:cNvPr id="181" name="Metin kutusu 180"/>
          <p:cNvSpPr txBox="1"/>
          <p:nvPr/>
        </p:nvSpPr>
        <p:spPr>
          <a:xfrm>
            <a:off x="2371870" y="8054082"/>
            <a:ext cx="64082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sz="1200" dirty="0" smtClean="0">
                <a:latin typeface="Comic Sans MS" panose="030F0702030302020204" pitchFamily="66" charset="0"/>
              </a:rPr>
              <a:t>…………</a:t>
            </a:r>
            <a:endParaRPr lang="tr-TR" sz="1200" dirty="0"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1569955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Metin kutusu 12"/>
          <p:cNvSpPr txBox="1"/>
          <p:nvPr/>
        </p:nvSpPr>
        <p:spPr>
          <a:xfrm>
            <a:off x="70430" y="346837"/>
            <a:ext cx="32290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sz="1200" dirty="0" smtClean="0">
                <a:latin typeface="Comic Sans MS" panose="030F0702030302020204" pitchFamily="66" charset="0"/>
              </a:rPr>
              <a:t>F. Aşağıdaki ondalık kesirlerin arasına</a:t>
            </a:r>
          </a:p>
          <a:p>
            <a:pPr algn="just"/>
            <a:r>
              <a:rPr lang="tr-TR" sz="1600" b="1" dirty="0" smtClean="0">
                <a:latin typeface="Comic Sans MS" panose="030F0702030302020204" pitchFamily="66" charset="0"/>
              </a:rPr>
              <a:t>&gt; &lt; = </a:t>
            </a:r>
            <a:r>
              <a:rPr lang="tr-TR" sz="1200" dirty="0" smtClean="0">
                <a:latin typeface="Comic Sans MS" panose="030F0702030302020204" pitchFamily="66" charset="0"/>
              </a:rPr>
              <a:t>sembollerinden uygun olanını getir. (10x1=10 puan)</a:t>
            </a:r>
            <a:endParaRPr lang="tr-TR" sz="1600" b="1" dirty="0">
              <a:latin typeface="Comic Sans MS" panose="030F0702030302020204" pitchFamily="66" charset="0"/>
            </a:endParaRPr>
          </a:p>
        </p:txBody>
      </p:sp>
      <p:cxnSp>
        <p:nvCxnSpPr>
          <p:cNvPr id="130" name="Düz Bağlayıcı 129"/>
          <p:cNvCxnSpPr/>
          <p:nvPr/>
        </p:nvCxnSpPr>
        <p:spPr>
          <a:xfrm>
            <a:off x="3429000" y="228600"/>
            <a:ext cx="0" cy="9513237"/>
          </a:xfrm>
          <a:prstGeom prst="line">
            <a:avLst/>
          </a:prstGeom>
          <a:ln w="3175">
            <a:solidFill>
              <a:schemeClr val="tx1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68" name="Resim 167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8238" r="35311"/>
          <a:stretch/>
        </p:blipFill>
        <p:spPr bwMode="auto">
          <a:xfrm>
            <a:off x="119198" y="1054723"/>
            <a:ext cx="1590741" cy="1625156"/>
          </a:xfrm>
          <a:prstGeom prst="rect">
            <a:avLst/>
          </a:prstGeom>
          <a:noFill/>
          <a:ln>
            <a:noFill/>
          </a:ln>
        </p:spPr>
      </p:pic>
      <p:pic>
        <p:nvPicPr>
          <p:cNvPr id="169" name="Resim 168"/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3887" r="-153"/>
          <a:stretch/>
        </p:blipFill>
        <p:spPr bwMode="auto">
          <a:xfrm>
            <a:off x="1813886" y="1054723"/>
            <a:ext cx="1579617" cy="1625156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Metin kutusu 169"/>
          <p:cNvSpPr txBox="1"/>
          <p:nvPr/>
        </p:nvSpPr>
        <p:spPr>
          <a:xfrm>
            <a:off x="70430" y="2805557"/>
            <a:ext cx="32290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tr-TR" sz="1200" dirty="0" smtClean="0">
                <a:latin typeface="Comic Sans MS" panose="030F0702030302020204" pitchFamily="66" charset="0"/>
              </a:rPr>
              <a:t>G. Aşağıdaki çoktan seçmeli (test) sorularını cevaplayın. (8x5=40 puan)</a:t>
            </a:r>
            <a:endParaRPr lang="tr-TR" sz="1600" b="1" dirty="0">
              <a:latin typeface="Comic Sans MS" panose="030F0702030302020204" pitchFamily="66" charset="0"/>
            </a:endParaRPr>
          </a:p>
        </p:txBody>
      </p:sp>
      <p:grpSp>
        <p:nvGrpSpPr>
          <p:cNvPr id="10" name="Grup 9"/>
          <p:cNvGrpSpPr/>
          <p:nvPr/>
        </p:nvGrpSpPr>
        <p:grpSpPr>
          <a:xfrm>
            <a:off x="70430" y="3322064"/>
            <a:ext cx="3293800" cy="923330"/>
            <a:chOff x="70430" y="3465957"/>
            <a:chExt cx="3293800" cy="923330"/>
          </a:xfrm>
        </p:grpSpPr>
        <p:sp>
          <p:nvSpPr>
            <p:cNvPr id="171" name="Metin kutusu 170"/>
            <p:cNvSpPr txBox="1"/>
            <p:nvPr/>
          </p:nvSpPr>
          <p:spPr>
            <a:xfrm>
              <a:off x="70430" y="3465957"/>
              <a:ext cx="322903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tr-TR" sz="1200" dirty="0" smtClean="0">
                  <a:latin typeface="Comic Sans MS" panose="030F0702030302020204" pitchFamily="66" charset="0"/>
                </a:rPr>
                <a:t>1. Annemin yaşı 38, babamın yaşı annemden 8 fazladır. Benim yaşım  ise annemden 24 azdır. Üçümüzün yaşları toplamı kaçtır?</a:t>
              </a:r>
              <a:endParaRPr lang="tr-TR" sz="1600" b="1" dirty="0">
                <a:latin typeface="Comic Sans MS" panose="030F0702030302020204" pitchFamily="66" charset="0"/>
              </a:endParaRPr>
            </a:p>
          </p:txBody>
        </p:sp>
        <p:sp>
          <p:nvSpPr>
            <p:cNvPr id="172" name="Metin kutusu 171"/>
            <p:cNvSpPr txBox="1"/>
            <p:nvPr/>
          </p:nvSpPr>
          <p:spPr>
            <a:xfrm>
              <a:off x="70430" y="4112288"/>
              <a:ext cx="7830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tr-TR" sz="1200" dirty="0" smtClean="0">
                  <a:latin typeface="Comic Sans MS" panose="030F0702030302020204" pitchFamily="66" charset="0"/>
                </a:rPr>
                <a:t>A) 90</a:t>
              </a:r>
              <a:endParaRPr lang="tr-TR" sz="1600" b="1" dirty="0">
                <a:latin typeface="Comic Sans MS" panose="030F0702030302020204" pitchFamily="66" charset="0"/>
              </a:endParaRPr>
            </a:p>
          </p:txBody>
        </p:sp>
        <p:sp>
          <p:nvSpPr>
            <p:cNvPr id="173" name="Metin kutusu 172"/>
            <p:cNvSpPr txBox="1"/>
            <p:nvPr/>
          </p:nvSpPr>
          <p:spPr>
            <a:xfrm>
              <a:off x="907360" y="4112288"/>
              <a:ext cx="7830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tr-TR" sz="1200" dirty="0" smtClean="0">
                  <a:latin typeface="Comic Sans MS" panose="030F0702030302020204" pitchFamily="66" charset="0"/>
                </a:rPr>
                <a:t>B) 98</a:t>
              </a:r>
              <a:endParaRPr lang="tr-TR" sz="1600" b="1" dirty="0">
                <a:latin typeface="Comic Sans MS" panose="030F0702030302020204" pitchFamily="66" charset="0"/>
              </a:endParaRPr>
            </a:p>
          </p:txBody>
        </p:sp>
        <p:sp>
          <p:nvSpPr>
            <p:cNvPr id="174" name="Metin kutusu 173"/>
            <p:cNvSpPr txBox="1"/>
            <p:nvPr/>
          </p:nvSpPr>
          <p:spPr>
            <a:xfrm>
              <a:off x="1744290" y="4112288"/>
              <a:ext cx="7830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tr-TR" sz="1200" dirty="0">
                  <a:latin typeface="Comic Sans MS" panose="030F0702030302020204" pitchFamily="66" charset="0"/>
                </a:rPr>
                <a:t>C</a:t>
              </a:r>
              <a:r>
                <a:rPr lang="tr-TR" sz="1200" dirty="0" smtClean="0">
                  <a:latin typeface="Comic Sans MS" panose="030F0702030302020204" pitchFamily="66" charset="0"/>
                </a:rPr>
                <a:t>) 102</a:t>
              </a:r>
              <a:endParaRPr lang="tr-TR" sz="1600" b="1" dirty="0">
                <a:latin typeface="Comic Sans MS" panose="030F0702030302020204" pitchFamily="66" charset="0"/>
              </a:endParaRPr>
            </a:p>
          </p:txBody>
        </p:sp>
        <p:sp>
          <p:nvSpPr>
            <p:cNvPr id="175" name="Metin kutusu 174"/>
            <p:cNvSpPr txBox="1"/>
            <p:nvPr/>
          </p:nvSpPr>
          <p:spPr>
            <a:xfrm>
              <a:off x="2581220" y="4112288"/>
              <a:ext cx="7830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tr-TR" sz="1200" dirty="0" smtClean="0">
                  <a:latin typeface="Comic Sans MS" panose="030F0702030302020204" pitchFamily="66" charset="0"/>
                </a:rPr>
                <a:t>D) 108</a:t>
              </a:r>
              <a:endParaRPr lang="tr-TR" sz="1600" b="1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76" name="Grup 175"/>
          <p:cNvGrpSpPr/>
          <p:nvPr/>
        </p:nvGrpSpPr>
        <p:grpSpPr>
          <a:xfrm>
            <a:off x="70430" y="4926538"/>
            <a:ext cx="3293800" cy="923330"/>
            <a:chOff x="70430" y="3465957"/>
            <a:chExt cx="3293800" cy="923330"/>
          </a:xfrm>
        </p:grpSpPr>
        <p:sp>
          <p:nvSpPr>
            <p:cNvPr id="177" name="Metin kutusu 176"/>
            <p:cNvSpPr txBox="1"/>
            <p:nvPr/>
          </p:nvSpPr>
          <p:spPr>
            <a:xfrm>
              <a:off x="70430" y="3465957"/>
              <a:ext cx="322903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tr-TR" sz="1200" dirty="0" smtClean="0">
                  <a:latin typeface="Comic Sans MS" panose="030F0702030302020204" pitchFamily="66" charset="0"/>
                </a:rPr>
                <a:t>2. Bir kitap deposunda 745 problem kitabı, 463 test kitabı ve 2459 ders kitabı vardır. Toplamda kaç kitap vardır?</a:t>
              </a:r>
              <a:endParaRPr lang="tr-TR" sz="1600" b="1" dirty="0">
                <a:latin typeface="Comic Sans MS" panose="030F0702030302020204" pitchFamily="66" charset="0"/>
              </a:endParaRPr>
            </a:p>
          </p:txBody>
        </p:sp>
        <p:sp>
          <p:nvSpPr>
            <p:cNvPr id="178" name="Metin kutusu 177"/>
            <p:cNvSpPr txBox="1"/>
            <p:nvPr/>
          </p:nvSpPr>
          <p:spPr>
            <a:xfrm>
              <a:off x="70430" y="4112288"/>
              <a:ext cx="7830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tr-TR" sz="1200" dirty="0" smtClean="0">
                  <a:latin typeface="Comic Sans MS" panose="030F0702030302020204" pitchFamily="66" charset="0"/>
                </a:rPr>
                <a:t>A) 3177</a:t>
              </a:r>
              <a:endParaRPr lang="tr-TR" sz="1600" b="1" dirty="0">
                <a:latin typeface="Comic Sans MS" panose="030F0702030302020204" pitchFamily="66" charset="0"/>
              </a:endParaRPr>
            </a:p>
          </p:txBody>
        </p:sp>
        <p:sp>
          <p:nvSpPr>
            <p:cNvPr id="179" name="Metin kutusu 178"/>
            <p:cNvSpPr txBox="1"/>
            <p:nvPr/>
          </p:nvSpPr>
          <p:spPr>
            <a:xfrm>
              <a:off x="907360" y="4112288"/>
              <a:ext cx="7830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tr-TR" sz="1200" dirty="0" smtClean="0">
                  <a:latin typeface="Comic Sans MS" panose="030F0702030302020204" pitchFamily="66" charset="0"/>
                </a:rPr>
                <a:t>B) 3208</a:t>
              </a:r>
              <a:endParaRPr lang="tr-TR" sz="1600" b="1" dirty="0">
                <a:latin typeface="Comic Sans MS" panose="030F0702030302020204" pitchFamily="66" charset="0"/>
              </a:endParaRPr>
            </a:p>
          </p:txBody>
        </p:sp>
        <p:sp>
          <p:nvSpPr>
            <p:cNvPr id="180" name="Metin kutusu 179"/>
            <p:cNvSpPr txBox="1"/>
            <p:nvPr/>
          </p:nvSpPr>
          <p:spPr>
            <a:xfrm>
              <a:off x="1744290" y="4112288"/>
              <a:ext cx="7830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tr-TR" sz="1200" dirty="0">
                  <a:latin typeface="Comic Sans MS" panose="030F0702030302020204" pitchFamily="66" charset="0"/>
                </a:rPr>
                <a:t>C</a:t>
              </a:r>
              <a:r>
                <a:rPr lang="tr-TR" sz="1200" dirty="0" smtClean="0">
                  <a:latin typeface="Comic Sans MS" panose="030F0702030302020204" pitchFamily="66" charset="0"/>
                </a:rPr>
                <a:t>) 3478</a:t>
              </a:r>
              <a:endParaRPr lang="tr-TR" sz="1600" b="1" dirty="0">
                <a:latin typeface="Comic Sans MS" panose="030F0702030302020204" pitchFamily="66" charset="0"/>
              </a:endParaRPr>
            </a:p>
          </p:txBody>
        </p:sp>
        <p:sp>
          <p:nvSpPr>
            <p:cNvPr id="181" name="Metin kutusu 180"/>
            <p:cNvSpPr txBox="1"/>
            <p:nvPr/>
          </p:nvSpPr>
          <p:spPr>
            <a:xfrm>
              <a:off x="2581220" y="4112288"/>
              <a:ext cx="7830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tr-TR" sz="1200" dirty="0" smtClean="0">
                  <a:latin typeface="Comic Sans MS" panose="030F0702030302020204" pitchFamily="66" charset="0"/>
                </a:rPr>
                <a:t>D) 3667</a:t>
              </a:r>
              <a:endParaRPr lang="tr-TR" sz="1600" b="1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182" name="Grup 181"/>
          <p:cNvGrpSpPr/>
          <p:nvPr/>
        </p:nvGrpSpPr>
        <p:grpSpPr>
          <a:xfrm>
            <a:off x="70430" y="6531012"/>
            <a:ext cx="3293800" cy="923330"/>
            <a:chOff x="70430" y="3465957"/>
            <a:chExt cx="3293800" cy="923330"/>
          </a:xfrm>
        </p:grpSpPr>
        <p:sp>
          <p:nvSpPr>
            <p:cNvPr id="183" name="Metin kutusu 182"/>
            <p:cNvSpPr txBox="1"/>
            <p:nvPr/>
          </p:nvSpPr>
          <p:spPr>
            <a:xfrm>
              <a:off x="70430" y="3465957"/>
              <a:ext cx="322903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tr-TR" sz="1200" dirty="0" smtClean="0">
                  <a:latin typeface="Comic Sans MS" panose="030F0702030302020204" pitchFamily="66" charset="0"/>
                </a:rPr>
                <a:t>3. Her gün 45 sayfa kitap okuyan Murat, kitabını bir haftada bitiriyor. Murat’ın kitabı kaç sayfadır?</a:t>
              </a:r>
              <a:endParaRPr lang="tr-TR" sz="1600" b="1" dirty="0">
                <a:latin typeface="Comic Sans MS" panose="030F0702030302020204" pitchFamily="66" charset="0"/>
              </a:endParaRPr>
            </a:p>
          </p:txBody>
        </p:sp>
        <p:sp>
          <p:nvSpPr>
            <p:cNvPr id="184" name="Metin kutusu 183"/>
            <p:cNvSpPr txBox="1"/>
            <p:nvPr/>
          </p:nvSpPr>
          <p:spPr>
            <a:xfrm>
              <a:off x="70430" y="4112288"/>
              <a:ext cx="7830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tr-TR" sz="1200" dirty="0" smtClean="0">
                  <a:latin typeface="Comic Sans MS" panose="030F0702030302020204" pitchFamily="66" charset="0"/>
                </a:rPr>
                <a:t>A) 315</a:t>
              </a:r>
              <a:endParaRPr lang="tr-TR" sz="1600" b="1" dirty="0">
                <a:latin typeface="Comic Sans MS" panose="030F0702030302020204" pitchFamily="66" charset="0"/>
              </a:endParaRPr>
            </a:p>
          </p:txBody>
        </p:sp>
        <p:sp>
          <p:nvSpPr>
            <p:cNvPr id="185" name="Metin kutusu 184"/>
            <p:cNvSpPr txBox="1"/>
            <p:nvPr/>
          </p:nvSpPr>
          <p:spPr>
            <a:xfrm>
              <a:off x="907360" y="4112288"/>
              <a:ext cx="7830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tr-TR" sz="1200" dirty="0" smtClean="0">
                  <a:latin typeface="Comic Sans MS" panose="030F0702030302020204" pitchFamily="66" charset="0"/>
                </a:rPr>
                <a:t>B) 365</a:t>
              </a:r>
              <a:endParaRPr lang="tr-TR" sz="1600" b="1" dirty="0">
                <a:latin typeface="Comic Sans MS" panose="030F0702030302020204" pitchFamily="66" charset="0"/>
              </a:endParaRPr>
            </a:p>
          </p:txBody>
        </p:sp>
        <p:sp>
          <p:nvSpPr>
            <p:cNvPr id="186" name="Metin kutusu 185"/>
            <p:cNvSpPr txBox="1"/>
            <p:nvPr/>
          </p:nvSpPr>
          <p:spPr>
            <a:xfrm>
              <a:off x="1744290" y="4112288"/>
              <a:ext cx="7830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tr-TR" sz="1200" dirty="0">
                  <a:latin typeface="Comic Sans MS" panose="030F0702030302020204" pitchFamily="66" charset="0"/>
                </a:rPr>
                <a:t>C</a:t>
              </a:r>
              <a:r>
                <a:rPr lang="tr-TR" sz="1200" dirty="0" smtClean="0">
                  <a:latin typeface="Comic Sans MS" panose="030F0702030302020204" pitchFamily="66" charset="0"/>
                </a:rPr>
                <a:t>) 452</a:t>
              </a:r>
              <a:endParaRPr lang="tr-TR" sz="1600" b="1" dirty="0">
                <a:latin typeface="Comic Sans MS" panose="030F0702030302020204" pitchFamily="66" charset="0"/>
              </a:endParaRPr>
            </a:p>
          </p:txBody>
        </p:sp>
        <p:sp>
          <p:nvSpPr>
            <p:cNvPr id="187" name="Metin kutusu 186"/>
            <p:cNvSpPr txBox="1"/>
            <p:nvPr/>
          </p:nvSpPr>
          <p:spPr>
            <a:xfrm>
              <a:off x="2581220" y="4112288"/>
              <a:ext cx="7830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tr-TR" sz="1200" dirty="0" smtClean="0">
                  <a:latin typeface="Comic Sans MS" panose="030F0702030302020204" pitchFamily="66" charset="0"/>
                </a:rPr>
                <a:t>D) 1080</a:t>
              </a:r>
              <a:endParaRPr lang="tr-TR" sz="1600" b="1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32" name="Grup 31"/>
          <p:cNvGrpSpPr/>
          <p:nvPr/>
        </p:nvGrpSpPr>
        <p:grpSpPr>
          <a:xfrm>
            <a:off x="119198" y="8135485"/>
            <a:ext cx="3293800" cy="923330"/>
            <a:chOff x="119198" y="8135485"/>
            <a:chExt cx="3293800" cy="923330"/>
          </a:xfrm>
        </p:grpSpPr>
        <p:grpSp>
          <p:nvGrpSpPr>
            <p:cNvPr id="188" name="Grup 187"/>
            <p:cNvGrpSpPr/>
            <p:nvPr/>
          </p:nvGrpSpPr>
          <p:grpSpPr>
            <a:xfrm>
              <a:off x="119198" y="8135485"/>
              <a:ext cx="3293800" cy="923330"/>
              <a:chOff x="70430" y="3465957"/>
              <a:chExt cx="3293800" cy="923330"/>
            </a:xfrm>
          </p:grpSpPr>
          <p:sp>
            <p:nvSpPr>
              <p:cNvPr id="189" name="Metin kutusu 188"/>
              <p:cNvSpPr txBox="1"/>
              <p:nvPr/>
            </p:nvSpPr>
            <p:spPr>
              <a:xfrm>
                <a:off x="70430" y="3465957"/>
                <a:ext cx="3229030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tr-TR" sz="1200" dirty="0" smtClean="0">
                    <a:latin typeface="Comic Sans MS" panose="030F0702030302020204" pitchFamily="66" charset="0"/>
                  </a:rPr>
                  <a:t>4. Babamın maaşı 950 liradır. Babam parasının      ‘si ile kirayı ödüyor. Evin kirası ne kadardır?</a:t>
                </a:r>
                <a:endParaRPr lang="tr-TR" sz="1600" b="1" dirty="0">
                  <a:latin typeface="Comic Sans MS" panose="030F0702030302020204" pitchFamily="66" charset="0"/>
                </a:endParaRPr>
              </a:p>
            </p:txBody>
          </p:sp>
          <p:sp>
            <p:nvSpPr>
              <p:cNvPr id="190" name="Metin kutusu 189"/>
              <p:cNvSpPr txBox="1"/>
              <p:nvPr/>
            </p:nvSpPr>
            <p:spPr>
              <a:xfrm>
                <a:off x="70430" y="4112288"/>
                <a:ext cx="7830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tr-TR" sz="1200" dirty="0" smtClean="0">
                    <a:latin typeface="Comic Sans MS" panose="030F0702030302020204" pitchFamily="66" charset="0"/>
                  </a:rPr>
                  <a:t>A) 190</a:t>
                </a:r>
                <a:endParaRPr lang="tr-TR" sz="1600" b="1" dirty="0">
                  <a:latin typeface="Comic Sans MS" panose="030F0702030302020204" pitchFamily="66" charset="0"/>
                </a:endParaRPr>
              </a:p>
            </p:txBody>
          </p:sp>
          <p:sp>
            <p:nvSpPr>
              <p:cNvPr id="191" name="Metin kutusu 190"/>
              <p:cNvSpPr txBox="1"/>
              <p:nvPr/>
            </p:nvSpPr>
            <p:spPr>
              <a:xfrm>
                <a:off x="907360" y="4112288"/>
                <a:ext cx="7830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tr-TR" sz="1200" dirty="0" smtClean="0">
                    <a:latin typeface="Comic Sans MS" panose="030F0702030302020204" pitchFamily="66" charset="0"/>
                  </a:rPr>
                  <a:t>B) 380</a:t>
                </a:r>
                <a:endParaRPr lang="tr-TR" sz="1600" b="1" dirty="0">
                  <a:latin typeface="Comic Sans MS" panose="030F0702030302020204" pitchFamily="66" charset="0"/>
                </a:endParaRPr>
              </a:p>
            </p:txBody>
          </p:sp>
          <p:sp>
            <p:nvSpPr>
              <p:cNvPr id="192" name="Metin kutusu 191"/>
              <p:cNvSpPr txBox="1"/>
              <p:nvPr/>
            </p:nvSpPr>
            <p:spPr>
              <a:xfrm>
                <a:off x="1744290" y="4112288"/>
                <a:ext cx="7830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tr-TR" sz="1200" dirty="0">
                    <a:latin typeface="Comic Sans MS" panose="030F0702030302020204" pitchFamily="66" charset="0"/>
                  </a:rPr>
                  <a:t>C</a:t>
                </a:r>
                <a:r>
                  <a:rPr lang="tr-TR" sz="1200" dirty="0" smtClean="0">
                    <a:latin typeface="Comic Sans MS" panose="030F0702030302020204" pitchFamily="66" charset="0"/>
                  </a:rPr>
                  <a:t>) 570</a:t>
                </a:r>
                <a:endParaRPr lang="tr-TR" sz="1600" b="1" dirty="0">
                  <a:latin typeface="Comic Sans MS" panose="030F0702030302020204" pitchFamily="66" charset="0"/>
                </a:endParaRPr>
              </a:p>
            </p:txBody>
          </p:sp>
          <p:sp>
            <p:nvSpPr>
              <p:cNvPr id="193" name="Metin kutusu 192"/>
              <p:cNvSpPr txBox="1"/>
              <p:nvPr/>
            </p:nvSpPr>
            <p:spPr>
              <a:xfrm>
                <a:off x="2581220" y="4112288"/>
                <a:ext cx="7830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tr-TR" sz="1200" dirty="0" smtClean="0">
                    <a:latin typeface="Comic Sans MS" panose="030F0702030302020204" pitchFamily="66" charset="0"/>
                  </a:rPr>
                  <a:t>D) 760</a:t>
                </a:r>
                <a:endParaRPr lang="tr-TR" sz="1600" b="1" dirty="0">
                  <a:latin typeface="Comic Sans MS" panose="030F0702030302020204" pitchFamily="66" charset="0"/>
                </a:endParaRPr>
              </a:p>
            </p:txBody>
          </p:sp>
        </p:grpSp>
        <p:grpSp>
          <p:nvGrpSpPr>
            <p:cNvPr id="12" name="Grup 11"/>
            <p:cNvGrpSpPr/>
            <p:nvPr/>
          </p:nvGrpSpPr>
          <p:grpSpPr>
            <a:xfrm>
              <a:off x="983494" y="8273985"/>
              <a:ext cx="315371" cy="369332"/>
              <a:chOff x="4268947" y="477710"/>
              <a:chExt cx="315371" cy="369332"/>
            </a:xfrm>
          </p:grpSpPr>
          <p:sp>
            <p:nvSpPr>
              <p:cNvPr id="194" name="Metin kutusu 193"/>
              <p:cNvSpPr txBox="1"/>
              <p:nvPr/>
            </p:nvSpPr>
            <p:spPr>
              <a:xfrm>
                <a:off x="4299034" y="477710"/>
                <a:ext cx="255198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tr-TR" sz="900" dirty="0" smtClean="0">
                    <a:latin typeface="Comic Sans MS" panose="030F0702030302020204" pitchFamily="66" charset="0"/>
                  </a:rPr>
                  <a:t>2</a:t>
                </a:r>
              </a:p>
              <a:p>
                <a:pPr algn="ctr"/>
                <a:r>
                  <a:rPr lang="tr-TR" sz="900" dirty="0" smtClean="0">
                    <a:latin typeface="Comic Sans MS" panose="030F0702030302020204" pitchFamily="66" charset="0"/>
                  </a:rPr>
                  <a:t>5</a:t>
                </a:r>
                <a:endParaRPr lang="tr-TR" sz="900" dirty="0">
                  <a:latin typeface="Comic Sans MS" panose="030F0702030302020204" pitchFamily="66" charset="0"/>
                </a:endParaRPr>
              </a:p>
            </p:txBody>
          </p:sp>
          <p:cxnSp>
            <p:nvCxnSpPr>
              <p:cNvPr id="195" name="Düz Bağlayıcı 194"/>
              <p:cNvCxnSpPr/>
              <p:nvPr/>
            </p:nvCxnSpPr>
            <p:spPr>
              <a:xfrm>
                <a:off x="4268947" y="662376"/>
                <a:ext cx="315371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" name="Grup 14"/>
          <p:cNvGrpSpPr/>
          <p:nvPr/>
        </p:nvGrpSpPr>
        <p:grpSpPr>
          <a:xfrm>
            <a:off x="3520731" y="177042"/>
            <a:ext cx="3293800" cy="1523982"/>
            <a:chOff x="3520731" y="1355529"/>
            <a:chExt cx="3293800" cy="1523982"/>
          </a:xfrm>
        </p:grpSpPr>
        <p:grpSp>
          <p:nvGrpSpPr>
            <p:cNvPr id="196" name="Grup 195"/>
            <p:cNvGrpSpPr/>
            <p:nvPr/>
          </p:nvGrpSpPr>
          <p:grpSpPr>
            <a:xfrm>
              <a:off x="3520731" y="1592082"/>
              <a:ext cx="3293800" cy="1287429"/>
              <a:chOff x="70430" y="3101858"/>
              <a:chExt cx="3293800" cy="1287429"/>
            </a:xfrm>
          </p:grpSpPr>
          <p:sp>
            <p:nvSpPr>
              <p:cNvPr id="197" name="Metin kutusu 196"/>
              <p:cNvSpPr txBox="1"/>
              <p:nvPr/>
            </p:nvSpPr>
            <p:spPr>
              <a:xfrm>
                <a:off x="70430" y="3101858"/>
                <a:ext cx="1774802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tr-TR" sz="1200" dirty="0" smtClean="0">
                    <a:latin typeface="Comic Sans MS" panose="030F0702030302020204" pitchFamily="66" charset="0"/>
                  </a:rPr>
                  <a:t>5. Yandaki şeklin çevresi kaç cm’dir?</a:t>
                </a:r>
                <a:endParaRPr lang="tr-TR" sz="1600" b="1" dirty="0">
                  <a:latin typeface="Comic Sans MS" panose="030F0702030302020204" pitchFamily="66" charset="0"/>
                </a:endParaRPr>
              </a:p>
            </p:txBody>
          </p:sp>
          <p:sp>
            <p:nvSpPr>
              <p:cNvPr id="198" name="Metin kutusu 197"/>
              <p:cNvSpPr txBox="1"/>
              <p:nvPr/>
            </p:nvSpPr>
            <p:spPr>
              <a:xfrm>
                <a:off x="70430" y="4112288"/>
                <a:ext cx="7830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tr-TR" sz="1200" dirty="0" smtClean="0">
                    <a:latin typeface="Comic Sans MS" panose="030F0702030302020204" pitchFamily="66" charset="0"/>
                  </a:rPr>
                  <a:t>A) 55</a:t>
                </a:r>
                <a:endParaRPr lang="tr-TR" sz="1600" b="1" dirty="0">
                  <a:latin typeface="Comic Sans MS" panose="030F0702030302020204" pitchFamily="66" charset="0"/>
                </a:endParaRPr>
              </a:p>
            </p:txBody>
          </p:sp>
          <p:sp>
            <p:nvSpPr>
              <p:cNvPr id="199" name="Metin kutusu 198"/>
              <p:cNvSpPr txBox="1"/>
              <p:nvPr/>
            </p:nvSpPr>
            <p:spPr>
              <a:xfrm>
                <a:off x="907360" y="4112288"/>
                <a:ext cx="7830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tr-TR" sz="1200" dirty="0" smtClean="0">
                    <a:latin typeface="Comic Sans MS" panose="030F0702030302020204" pitchFamily="66" charset="0"/>
                  </a:rPr>
                  <a:t>B) 66</a:t>
                </a:r>
                <a:endParaRPr lang="tr-TR" sz="1600" b="1" dirty="0">
                  <a:latin typeface="Comic Sans MS" panose="030F0702030302020204" pitchFamily="66" charset="0"/>
                </a:endParaRPr>
              </a:p>
            </p:txBody>
          </p:sp>
          <p:sp>
            <p:nvSpPr>
              <p:cNvPr id="200" name="Metin kutusu 199"/>
              <p:cNvSpPr txBox="1"/>
              <p:nvPr/>
            </p:nvSpPr>
            <p:spPr>
              <a:xfrm>
                <a:off x="1744290" y="4112288"/>
                <a:ext cx="7830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tr-TR" sz="1200" dirty="0">
                    <a:latin typeface="Comic Sans MS" panose="030F0702030302020204" pitchFamily="66" charset="0"/>
                  </a:rPr>
                  <a:t>C</a:t>
                </a:r>
                <a:r>
                  <a:rPr lang="tr-TR" sz="1200" dirty="0" smtClean="0">
                    <a:latin typeface="Comic Sans MS" panose="030F0702030302020204" pitchFamily="66" charset="0"/>
                  </a:rPr>
                  <a:t>) 77</a:t>
                </a:r>
                <a:endParaRPr lang="tr-TR" sz="1600" b="1" dirty="0">
                  <a:latin typeface="Comic Sans MS" panose="030F0702030302020204" pitchFamily="66" charset="0"/>
                </a:endParaRPr>
              </a:p>
            </p:txBody>
          </p:sp>
          <p:sp>
            <p:nvSpPr>
              <p:cNvPr id="201" name="Metin kutusu 200"/>
              <p:cNvSpPr txBox="1"/>
              <p:nvPr/>
            </p:nvSpPr>
            <p:spPr>
              <a:xfrm>
                <a:off x="2581220" y="4112288"/>
                <a:ext cx="78301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tr-TR" sz="1200" dirty="0" smtClean="0">
                    <a:latin typeface="Comic Sans MS" panose="030F0702030302020204" pitchFamily="66" charset="0"/>
                  </a:rPr>
                  <a:t>D) 88</a:t>
                </a:r>
                <a:endParaRPr lang="tr-TR" sz="1600" b="1" dirty="0">
                  <a:latin typeface="Comic Sans MS" panose="030F0702030302020204" pitchFamily="66" charset="0"/>
                </a:endParaRPr>
              </a:p>
            </p:txBody>
          </p:sp>
        </p:grpSp>
        <p:pic>
          <p:nvPicPr>
            <p:cNvPr id="202" name="Resim 201"/>
            <p:cNvPicPr/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sharpenSoften amount="5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03181" y="1355529"/>
              <a:ext cx="1548839" cy="12503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11" name="Grup 210"/>
          <p:cNvGrpSpPr/>
          <p:nvPr/>
        </p:nvGrpSpPr>
        <p:grpSpPr>
          <a:xfrm>
            <a:off x="3520731" y="2643665"/>
            <a:ext cx="3293800" cy="923330"/>
            <a:chOff x="70430" y="3465957"/>
            <a:chExt cx="3293800" cy="923330"/>
          </a:xfrm>
        </p:grpSpPr>
        <p:sp>
          <p:nvSpPr>
            <p:cNvPr id="212" name="Metin kutusu 211"/>
            <p:cNvSpPr txBox="1"/>
            <p:nvPr/>
          </p:nvSpPr>
          <p:spPr>
            <a:xfrm>
              <a:off x="70430" y="3465957"/>
              <a:ext cx="322903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tr-TR" sz="1200" dirty="0" smtClean="0">
                  <a:latin typeface="Comic Sans MS" panose="030F0702030302020204" pitchFamily="66" charset="0"/>
                </a:rPr>
                <a:t>6. Bir dikdörtgenin kısa kenarı 13 cm’dir. Bu dikdörtgenin çevresi 76 cm olduğuna göre, uzun kenarı kaç cm’dir?</a:t>
              </a:r>
              <a:endParaRPr lang="tr-TR" sz="1600" b="1" dirty="0">
                <a:latin typeface="Comic Sans MS" panose="030F0702030302020204" pitchFamily="66" charset="0"/>
              </a:endParaRPr>
            </a:p>
          </p:txBody>
        </p:sp>
        <p:sp>
          <p:nvSpPr>
            <p:cNvPr id="213" name="Metin kutusu 212"/>
            <p:cNvSpPr txBox="1"/>
            <p:nvPr/>
          </p:nvSpPr>
          <p:spPr>
            <a:xfrm>
              <a:off x="70430" y="4112288"/>
              <a:ext cx="7830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tr-TR" sz="1200" dirty="0" smtClean="0">
                  <a:latin typeface="Comic Sans MS" panose="030F0702030302020204" pitchFamily="66" charset="0"/>
                </a:rPr>
                <a:t>A) 17</a:t>
              </a:r>
              <a:endParaRPr lang="tr-TR" sz="1600" b="1" dirty="0">
                <a:latin typeface="Comic Sans MS" panose="030F0702030302020204" pitchFamily="66" charset="0"/>
              </a:endParaRPr>
            </a:p>
          </p:txBody>
        </p:sp>
        <p:sp>
          <p:nvSpPr>
            <p:cNvPr id="214" name="Metin kutusu 213"/>
            <p:cNvSpPr txBox="1"/>
            <p:nvPr/>
          </p:nvSpPr>
          <p:spPr>
            <a:xfrm>
              <a:off x="907360" y="4112288"/>
              <a:ext cx="7830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tr-TR" sz="1200" dirty="0" smtClean="0">
                  <a:latin typeface="Comic Sans MS" panose="030F0702030302020204" pitchFamily="66" charset="0"/>
                </a:rPr>
                <a:t>B) 20</a:t>
              </a:r>
              <a:endParaRPr lang="tr-TR" sz="1600" b="1" dirty="0">
                <a:latin typeface="Comic Sans MS" panose="030F0702030302020204" pitchFamily="66" charset="0"/>
              </a:endParaRPr>
            </a:p>
          </p:txBody>
        </p:sp>
        <p:sp>
          <p:nvSpPr>
            <p:cNvPr id="215" name="Metin kutusu 214"/>
            <p:cNvSpPr txBox="1"/>
            <p:nvPr/>
          </p:nvSpPr>
          <p:spPr>
            <a:xfrm>
              <a:off x="1744290" y="4112288"/>
              <a:ext cx="7830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tr-TR" sz="1200" dirty="0">
                  <a:latin typeface="Comic Sans MS" panose="030F0702030302020204" pitchFamily="66" charset="0"/>
                </a:rPr>
                <a:t>C</a:t>
              </a:r>
              <a:r>
                <a:rPr lang="tr-TR" sz="1200" dirty="0" smtClean="0">
                  <a:latin typeface="Comic Sans MS" panose="030F0702030302020204" pitchFamily="66" charset="0"/>
                </a:rPr>
                <a:t>) 25</a:t>
              </a:r>
              <a:endParaRPr lang="tr-TR" sz="1600" b="1" dirty="0">
                <a:latin typeface="Comic Sans MS" panose="030F0702030302020204" pitchFamily="66" charset="0"/>
              </a:endParaRPr>
            </a:p>
          </p:txBody>
        </p:sp>
        <p:sp>
          <p:nvSpPr>
            <p:cNvPr id="216" name="Metin kutusu 215"/>
            <p:cNvSpPr txBox="1"/>
            <p:nvPr/>
          </p:nvSpPr>
          <p:spPr>
            <a:xfrm>
              <a:off x="2581220" y="4112288"/>
              <a:ext cx="7830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tr-TR" sz="1200" dirty="0" smtClean="0">
                  <a:latin typeface="Comic Sans MS" panose="030F0702030302020204" pitchFamily="66" charset="0"/>
                </a:rPr>
                <a:t>D) 50</a:t>
              </a:r>
              <a:endParaRPr lang="tr-TR" sz="1600" b="1" dirty="0">
                <a:latin typeface="Comic Sans MS" panose="030F0702030302020204" pitchFamily="66" charset="0"/>
              </a:endParaRPr>
            </a:p>
          </p:txBody>
        </p:sp>
      </p:grpSp>
      <p:grpSp>
        <p:nvGrpSpPr>
          <p:cNvPr id="31" name="Grup 30"/>
          <p:cNvGrpSpPr/>
          <p:nvPr/>
        </p:nvGrpSpPr>
        <p:grpSpPr>
          <a:xfrm>
            <a:off x="3520731" y="4509636"/>
            <a:ext cx="3229030" cy="1884663"/>
            <a:chOff x="3520731" y="6601815"/>
            <a:chExt cx="3229030" cy="1884663"/>
          </a:xfrm>
        </p:grpSpPr>
        <p:grpSp>
          <p:nvGrpSpPr>
            <p:cNvPr id="231" name="Grup 230"/>
            <p:cNvGrpSpPr/>
            <p:nvPr/>
          </p:nvGrpSpPr>
          <p:grpSpPr>
            <a:xfrm>
              <a:off x="3520731" y="6601815"/>
              <a:ext cx="3229030" cy="1884663"/>
              <a:chOff x="70430" y="2786802"/>
              <a:chExt cx="3229030" cy="1884663"/>
            </a:xfrm>
          </p:grpSpPr>
          <p:sp>
            <p:nvSpPr>
              <p:cNvPr id="232" name="Metin kutusu 231"/>
              <p:cNvSpPr txBox="1"/>
              <p:nvPr/>
            </p:nvSpPr>
            <p:spPr>
              <a:xfrm>
                <a:off x="70430" y="2786802"/>
                <a:ext cx="322903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tr-TR" sz="1200" dirty="0" smtClean="0">
                    <a:latin typeface="Comic Sans MS" panose="030F0702030302020204" pitchFamily="66" charset="0"/>
                  </a:rPr>
                  <a:t>7. Aşağıdaki şekillerin kapladığı alanların büyükten küçüğe sıralanışı nasıldır?</a:t>
                </a:r>
                <a:endParaRPr lang="tr-TR" sz="1600" b="1" dirty="0">
                  <a:latin typeface="Comic Sans MS" panose="030F0702030302020204" pitchFamily="66" charset="0"/>
                </a:endParaRPr>
              </a:p>
            </p:txBody>
          </p:sp>
          <p:sp>
            <p:nvSpPr>
              <p:cNvPr id="233" name="Metin kutusu 232"/>
              <p:cNvSpPr txBox="1"/>
              <p:nvPr/>
            </p:nvSpPr>
            <p:spPr>
              <a:xfrm>
                <a:off x="70430" y="4112288"/>
                <a:ext cx="156256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tr-TR" sz="1200" dirty="0" smtClean="0">
                    <a:latin typeface="Comic Sans MS" panose="030F0702030302020204" pitchFamily="66" charset="0"/>
                  </a:rPr>
                  <a:t>A) I-II-IV-III</a:t>
                </a:r>
                <a:endParaRPr lang="tr-TR" sz="1600" b="1" dirty="0">
                  <a:latin typeface="Comic Sans MS" panose="030F0702030302020204" pitchFamily="66" charset="0"/>
                </a:endParaRPr>
              </a:p>
            </p:txBody>
          </p:sp>
          <p:sp>
            <p:nvSpPr>
              <p:cNvPr id="238" name="Metin kutusu 237"/>
              <p:cNvSpPr txBox="1"/>
              <p:nvPr/>
            </p:nvSpPr>
            <p:spPr>
              <a:xfrm>
                <a:off x="1717330" y="4112288"/>
                <a:ext cx="156256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tr-TR" sz="1200" dirty="0">
                    <a:latin typeface="Comic Sans MS" panose="030F0702030302020204" pitchFamily="66" charset="0"/>
                  </a:rPr>
                  <a:t>B</a:t>
                </a:r>
                <a:r>
                  <a:rPr lang="tr-TR" sz="1200" dirty="0" smtClean="0">
                    <a:latin typeface="Comic Sans MS" panose="030F0702030302020204" pitchFamily="66" charset="0"/>
                  </a:rPr>
                  <a:t>) III-IV-II-I</a:t>
                </a:r>
                <a:endParaRPr lang="tr-TR" sz="1600" b="1" dirty="0">
                  <a:latin typeface="Comic Sans MS" panose="030F0702030302020204" pitchFamily="66" charset="0"/>
                </a:endParaRPr>
              </a:p>
            </p:txBody>
          </p:sp>
          <p:sp>
            <p:nvSpPr>
              <p:cNvPr id="239" name="Metin kutusu 238"/>
              <p:cNvSpPr txBox="1"/>
              <p:nvPr/>
            </p:nvSpPr>
            <p:spPr>
              <a:xfrm>
                <a:off x="70430" y="4394466"/>
                <a:ext cx="156256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tr-TR" sz="1200" dirty="0" smtClean="0">
                    <a:latin typeface="Comic Sans MS" panose="030F0702030302020204" pitchFamily="66" charset="0"/>
                  </a:rPr>
                  <a:t>C) I-IV-II-III</a:t>
                </a:r>
                <a:endParaRPr lang="tr-TR" sz="1600" b="1" dirty="0">
                  <a:latin typeface="Comic Sans MS" panose="030F0702030302020204" pitchFamily="66" charset="0"/>
                </a:endParaRPr>
              </a:p>
            </p:txBody>
          </p:sp>
          <p:sp>
            <p:nvSpPr>
              <p:cNvPr id="240" name="Metin kutusu 239"/>
              <p:cNvSpPr txBox="1"/>
              <p:nvPr/>
            </p:nvSpPr>
            <p:spPr>
              <a:xfrm>
                <a:off x="1717330" y="4394466"/>
                <a:ext cx="1562560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tr-TR" sz="1200" dirty="0" smtClean="0">
                    <a:latin typeface="Comic Sans MS" panose="030F0702030302020204" pitchFamily="66" charset="0"/>
                  </a:rPr>
                  <a:t>D) II-I-IV-III</a:t>
                </a:r>
                <a:endParaRPr lang="tr-TR" sz="1600" b="1" dirty="0">
                  <a:latin typeface="Comic Sans MS" panose="030F0702030302020204" pitchFamily="66" charset="0"/>
                </a:endParaRPr>
              </a:p>
            </p:txBody>
          </p:sp>
        </p:grpSp>
        <p:pic>
          <p:nvPicPr>
            <p:cNvPr id="237" name="image7.png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646171" y="7047159"/>
              <a:ext cx="2891789" cy="844135"/>
            </a:xfrm>
            <a:prstGeom prst="rect">
              <a:avLst/>
            </a:prstGeom>
          </p:spPr>
        </p:pic>
      </p:grpSp>
      <p:grpSp>
        <p:nvGrpSpPr>
          <p:cNvPr id="241" name="Grup 240"/>
          <p:cNvGrpSpPr/>
          <p:nvPr/>
        </p:nvGrpSpPr>
        <p:grpSpPr>
          <a:xfrm>
            <a:off x="3520731" y="7336940"/>
            <a:ext cx="3293800" cy="1104813"/>
            <a:chOff x="70430" y="3465957"/>
            <a:chExt cx="3293800" cy="1104813"/>
          </a:xfrm>
        </p:grpSpPr>
        <p:sp>
          <p:nvSpPr>
            <p:cNvPr id="242" name="Metin kutusu 241"/>
            <p:cNvSpPr txBox="1"/>
            <p:nvPr/>
          </p:nvSpPr>
          <p:spPr>
            <a:xfrm>
              <a:off x="70430" y="3465957"/>
              <a:ext cx="322903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tr-TR" sz="1200" dirty="0" smtClean="0">
                  <a:latin typeface="Comic Sans MS" panose="030F0702030302020204" pitchFamily="66" charset="0"/>
                </a:rPr>
                <a:t>8. Bir kenarı 14 cm olan bir karenin alanı ile kısa kenarı 7 cm olan bir dikdörtgenin alanları eşittir. Bu dikdörtgenin çevresi ne kadardır?</a:t>
              </a:r>
              <a:endParaRPr lang="tr-TR" sz="1600" b="1" dirty="0">
                <a:latin typeface="Comic Sans MS" panose="030F0702030302020204" pitchFamily="66" charset="0"/>
              </a:endParaRPr>
            </a:p>
          </p:txBody>
        </p:sp>
        <p:sp>
          <p:nvSpPr>
            <p:cNvPr id="243" name="Metin kutusu 242"/>
            <p:cNvSpPr txBox="1"/>
            <p:nvPr/>
          </p:nvSpPr>
          <p:spPr>
            <a:xfrm>
              <a:off x="70430" y="4293771"/>
              <a:ext cx="7830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tr-TR" sz="1200" dirty="0" smtClean="0">
                  <a:latin typeface="Comic Sans MS" panose="030F0702030302020204" pitchFamily="66" charset="0"/>
                </a:rPr>
                <a:t>A) 50</a:t>
              </a:r>
              <a:endParaRPr lang="tr-TR" sz="1600" b="1" dirty="0">
                <a:latin typeface="Comic Sans MS" panose="030F0702030302020204" pitchFamily="66" charset="0"/>
              </a:endParaRPr>
            </a:p>
          </p:txBody>
        </p:sp>
        <p:sp>
          <p:nvSpPr>
            <p:cNvPr id="244" name="Metin kutusu 243"/>
            <p:cNvSpPr txBox="1"/>
            <p:nvPr/>
          </p:nvSpPr>
          <p:spPr>
            <a:xfrm>
              <a:off x="907360" y="4293771"/>
              <a:ext cx="7830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tr-TR" sz="1200" dirty="0" smtClean="0">
                  <a:latin typeface="Comic Sans MS" panose="030F0702030302020204" pitchFamily="66" charset="0"/>
                </a:rPr>
                <a:t>B) 60</a:t>
              </a:r>
              <a:endParaRPr lang="tr-TR" sz="1600" b="1" dirty="0">
                <a:latin typeface="Comic Sans MS" panose="030F0702030302020204" pitchFamily="66" charset="0"/>
              </a:endParaRPr>
            </a:p>
          </p:txBody>
        </p:sp>
        <p:sp>
          <p:nvSpPr>
            <p:cNvPr id="245" name="Metin kutusu 244"/>
            <p:cNvSpPr txBox="1"/>
            <p:nvPr/>
          </p:nvSpPr>
          <p:spPr>
            <a:xfrm>
              <a:off x="1744290" y="4293771"/>
              <a:ext cx="7830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tr-TR" sz="1200" dirty="0">
                  <a:latin typeface="Comic Sans MS" panose="030F0702030302020204" pitchFamily="66" charset="0"/>
                </a:rPr>
                <a:t>C</a:t>
              </a:r>
              <a:r>
                <a:rPr lang="tr-TR" sz="1200" dirty="0" smtClean="0">
                  <a:latin typeface="Comic Sans MS" panose="030F0702030302020204" pitchFamily="66" charset="0"/>
                </a:rPr>
                <a:t>) 70</a:t>
              </a:r>
              <a:endParaRPr lang="tr-TR" sz="1600" b="1" dirty="0">
                <a:latin typeface="Comic Sans MS" panose="030F0702030302020204" pitchFamily="66" charset="0"/>
              </a:endParaRPr>
            </a:p>
          </p:txBody>
        </p:sp>
        <p:sp>
          <p:nvSpPr>
            <p:cNvPr id="246" name="Metin kutusu 245"/>
            <p:cNvSpPr txBox="1"/>
            <p:nvPr/>
          </p:nvSpPr>
          <p:spPr>
            <a:xfrm>
              <a:off x="2581220" y="4293771"/>
              <a:ext cx="783010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tr-TR" sz="1200" dirty="0" smtClean="0">
                  <a:latin typeface="Comic Sans MS" panose="030F0702030302020204" pitchFamily="66" charset="0"/>
                </a:rPr>
                <a:t>D) 80</a:t>
              </a:r>
              <a:endParaRPr lang="tr-TR" sz="1600" b="1" dirty="0">
                <a:latin typeface="Comic Sans MS" panose="030F0702030302020204" pitchFamily="66" charset="0"/>
              </a:endParaRPr>
            </a:p>
          </p:txBody>
        </p:sp>
      </p:grpSp>
      <p:sp>
        <p:nvSpPr>
          <p:cNvPr id="247" name="Metin Kutusu 9"/>
          <p:cNvSpPr txBox="1">
            <a:spLocks noChangeArrowheads="1"/>
          </p:cNvSpPr>
          <p:nvPr/>
        </p:nvSpPr>
        <p:spPr bwMode="auto">
          <a:xfrm>
            <a:off x="5280661" y="9397551"/>
            <a:ext cx="1447800" cy="380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vert="horz" wrap="square" lIns="91440" tIns="45720" rIns="91440" bIns="45720" anchor="t" anchorCtr="0" upright="1">
            <a:noAutofit/>
          </a:bodyPr>
          <a:lstStyle/>
          <a:p>
            <a:pPr algn="ctr">
              <a:spcAft>
                <a:spcPts val="0"/>
              </a:spcAft>
            </a:pPr>
            <a:r>
              <a:rPr lang="tr-TR" sz="1000" b="1" dirty="0" smtClean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………………………</a:t>
            </a:r>
            <a:endParaRPr lang="tr-TR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tr-TR" sz="1000" dirty="0">
                <a:effectLst/>
                <a:latin typeface="Comic Sans MS" panose="030F0702030302020204" pitchFamily="66" charset="0"/>
                <a:ea typeface="Times New Roman" panose="02020603050405020304" pitchFamily="18" charset="0"/>
              </a:rPr>
              <a:t>Sınıf Öğretmeni</a:t>
            </a:r>
            <a:endParaRPr lang="tr-TR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8950761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 Teması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eması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eması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115</TotalTime>
  <Words>436</Words>
  <PresentationFormat>A4 Kağıt (210x297 mm)</PresentationFormat>
  <Paragraphs>112</Paragraphs>
  <Slides>2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</vt:i4>
      </vt:variant>
    </vt:vector>
  </HeadingPairs>
  <TitlesOfParts>
    <vt:vector size="3" baseType="lpstr">
      <vt:lpstr>Office Teması</vt:lpstr>
      <vt:lpstr>Slayt 1</vt:lpstr>
      <vt:lpstr>Slayt 2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cp:keywords>www.sorubak.com</cp:keywords>
  <dc:description>www.sorubak.com</dc:description>
  <dcterms:created xsi:type="dcterms:W3CDTF">2018-05-16T14:48:08Z</dcterms:created>
  <dcterms:modified xsi:type="dcterms:W3CDTF">2018-05-19T18:29:44Z</dcterms:modified>
  <cp:category>www.sorubak.com</cp:category>
</cp:coreProperties>
</file>