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ABB40-5027-490E-9B7A-4818960C9260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B74FE-D14D-4B00-91F0-EAB994EAA2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47088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B74FE-D14D-4B00-91F0-EAB994EAA287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94797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991" t="17859" r="33850" b="68253"/>
          <a:stretch/>
        </p:blipFill>
        <p:spPr bwMode="auto">
          <a:xfrm>
            <a:off x="611560" y="3645024"/>
            <a:ext cx="7776857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173" t="16124" r="43819" b="65808"/>
          <a:stretch/>
        </p:blipFill>
        <p:spPr bwMode="auto">
          <a:xfrm>
            <a:off x="755576" y="764703"/>
            <a:ext cx="6336704" cy="214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73388" y="1588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4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6686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15" t="18056" r="35634" b="63826"/>
          <a:stretch/>
        </p:blipFill>
        <p:spPr bwMode="auto">
          <a:xfrm>
            <a:off x="1043608" y="908720"/>
            <a:ext cx="6721896" cy="179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787" t="16951" r="29769" b="66572"/>
          <a:stretch/>
        </p:blipFill>
        <p:spPr bwMode="auto">
          <a:xfrm>
            <a:off x="776567" y="3645024"/>
            <a:ext cx="776693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3579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3466728" cy="6336704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dirty="0">
                <a:ea typeface="Calibri"/>
                <a:cs typeface="Times New Roman"/>
              </a:rPr>
              <a:t> </a:t>
            </a:r>
            <a:r>
              <a:rPr lang="tr-TR" dirty="0" smtClean="0">
                <a:ea typeface="Calibri"/>
                <a:cs typeface="Times New Roman"/>
              </a:rPr>
              <a:t>                           </a:t>
            </a:r>
            <a:r>
              <a:rPr lang="tr-TR" b="1" dirty="0" smtClean="0">
                <a:ea typeface="Calibri"/>
                <a:cs typeface="Times New Roman"/>
              </a:rPr>
              <a:t>KIŞ</a:t>
            </a:r>
            <a:endParaRPr lang="tr-TR" b="1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Kış, kocaman şişman bir kardan adamdır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Şapkası başında, boynunda atkısı.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Üşüyen küçük bir kuştur,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Bir kırıntı derdinde, telaşlı.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 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Kış, tüten bir ocaktır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Kızarmış ekmek kokusu.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Sıcacık bir çorbadır ,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Odun dumanı, portakal kabuğu.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Kış, naftalin kokulu kalın bir kazaktır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Camdaki buğu,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Tembel bir kedi,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400" dirty="0">
                <a:ea typeface="Calibri"/>
                <a:cs typeface="Times New Roman"/>
              </a:rPr>
              <a:t>Derin bir uyku…</a:t>
            </a:r>
            <a:endParaRPr lang="tr-TR" sz="3400" dirty="0"/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l="53740" t="57059" r="19308" b="24706"/>
          <a:stretch/>
        </p:blipFill>
        <p:spPr bwMode="auto">
          <a:xfrm>
            <a:off x="4211960" y="4675670"/>
            <a:ext cx="4680520" cy="20426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382616" y="3834626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400" dirty="0" smtClean="0"/>
              <a:t>1)Şiirde </a:t>
            </a:r>
            <a:r>
              <a:rPr lang="tr-TR" sz="1400" dirty="0"/>
              <a:t>yazılan kelimelerin zıt anlamlarını bulup tabloya yazalım</a:t>
            </a:r>
          </a:p>
        </p:txBody>
      </p:sp>
    </p:spTree>
    <p:extLst>
      <p:ext uri="{BB962C8B-B14F-4D97-AF65-F5344CB8AC3E}">
        <p14:creationId xmlns="" xmlns:p14="http://schemas.microsoft.com/office/powerpoint/2010/main" val="3221098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l Ok 4"/>
          <p:cNvSpPr/>
          <p:nvPr/>
        </p:nvSpPr>
        <p:spPr>
          <a:xfrm>
            <a:off x="2123728" y="848302"/>
            <a:ext cx="1295400" cy="7429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6" name="Sağ Ok 25"/>
          <p:cNvSpPr>
            <a:spLocks noChangeArrowheads="1"/>
          </p:cNvSpPr>
          <p:nvPr/>
        </p:nvSpPr>
        <p:spPr bwMode="auto">
          <a:xfrm>
            <a:off x="395536" y="848302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AÇIK</a:t>
            </a: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ağ Ok 26"/>
          <p:cNvSpPr>
            <a:spLocks noChangeArrowheads="1"/>
          </p:cNvSpPr>
          <p:nvPr/>
        </p:nvSpPr>
        <p:spPr bwMode="auto">
          <a:xfrm>
            <a:off x="395536" y="1758950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GECE</a:t>
            </a: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ağ Ok 28"/>
          <p:cNvSpPr>
            <a:spLocks noChangeArrowheads="1"/>
          </p:cNvSpPr>
          <p:nvPr/>
        </p:nvSpPr>
        <p:spPr bwMode="auto">
          <a:xfrm>
            <a:off x="395536" y="2891703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ARTI</a:t>
            </a: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ağ Ok 32"/>
          <p:cNvSpPr>
            <a:spLocks noChangeArrowheads="1"/>
          </p:cNvSpPr>
          <p:nvPr/>
        </p:nvSpPr>
        <p:spPr bwMode="auto">
          <a:xfrm>
            <a:off x="427584" y="4013608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HIZLI</a:t>
            </a: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Sol Ok 17"/>
          <p:cNvSpPr/>
          <p:nvPr/>
        </p:nvSpPr>
        <p:spPr>
          <a:xfrm>
            <a:off x="2144462" y="4013608"/>
            <a:ext cx="1295400" cy="7429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" name="Sol Ok 18"/>
          <p:cNvSpPr/>
          <p:nvPr/>
        </p:nvSpPr>
        <p:spPr>
          <a:xfrm>
            <a:off x="2138101" y="1763712"/>
            <a:ext cx="1295400" cy="7429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0" name="Sol Ok 19"/>
          <p:cNvSpPr/>
          <p:nvPr/>
        </p:nvSpPr>
        <p:spPr>
          <a:xfrm>
            <a:off x="2122062" y="2852936"/>
            <a:ext cx="1295400" cy="7429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3" name="Sol Ok 22"/>
          <p:cNvSpPr/>
          <p:nvPr/>
        </p:nvSpPr>
        <p:spPr>
          <a:xfrm>
            <a:off x="2466975" y="9324975"/>
            <a:ext cx="1295400" cy="7429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27" name="Sağ Ok 46"/>
          <p:cNvSpPr>
            <a:spLocks noChangeArrowheads="1"/>
          </p:cNvSpPr>
          <p:nvPr/>
        </p:nvSpPr>
        <p:spPr bwMode="auto">
          <a:xfrm>
            <a:off x="5076056" y="848302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Sağ Ok 47"/>
          <p:cNvSpPr>
            <a:spLocks noChangeArrowheads="1"/>
          </p:cNvSpPr>
          <p:nvPr/>
        </p:nvSpPr>
        <p:spPr bwMode="auto">
          <a:xfrm>
            <a:off x="5076056" y="1872817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Sağ Ok 50"/>
          <p:cNvSpPr>
            <a:spLocks noChangeArrowheads="1"/>
          </p:cNvSpPr>
          <p:nvPr/>
        </p:nvSpPr>
        <p:spPr bwMode="auto">
          <a:xfrm>
            <a:off x="5076056" y="2852936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Sağ Ok 52"/>
          <p:cNvSpPr>
            <a:spLocks noChangeArrowheads="1"/>
          </p:cNvSpPr>
          <p:nvPr/>
        </p:nvSpPr>
        <p:spPr bwMode="auto">
          <a:xfrm>
            <a:off x="5076056" y="4004083"/>
            <a:ext cx="1390650" cy="7524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Sol Ok 57"/>
          <p:cNvSpPr>
            <a:spLocks noChangeArrowheads="1"/>
          </p:cNvSpPr>
          <p:nvPr/>
        </p:nvSpPr>
        <p:spPr bwMode="auto">
          <a:xfrm>
            <a:off x="6722614" y="914400"/>
            <a:ext cx="1295400" cy="742950"/>
          </a:xfrm>
          <a:prstGeom prst="leftArrow">
            <a:avLst>
              <a:gd name="adj1" fmla="val 50000"/>
              <a:gd name="adj2" fmla="val 49999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TOPLAMA</a:t>
            </a:r>
            <a:endParaRPr kumimoji="0" lang="tr-TR" alt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Sol Ok 58"/>
          <p:cNvSpPr>
            <a:spLocks noChangeArrowheads="1"/>
          </p:cNvSpPr>
          <p:nvPr/>
        </p:nvSpPr>
        <p:spPr bwMode="auto">
          <a:xfrm>
            <a:off x="6722614" y="1872817"/>
            <a:ext cx="1295400" cy="742950"/>
          </a:xfrm>
          <a:prstGeom prst="leftArrow">
            <a:avLst>
              <a:gd name="adj1" fmla="val 50000"/>
              <a:gd name="adj2" fmla="val 49999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DOST</a:t>
            </a:r>
            <a:endParaRPr kumimoji="0" lang="tr-TR" alt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Sol Ok 59"/>
          <p:cNvSpPr>
            <a:spLocks noChangeArrowheads="1"/>
          </p:cNvSpPr>
          <p:nvPr/>
        </p:nvSpPr>
        <p:spPr bwMode="auto">
          <a:xfrm>
            <a:off x="6667229" y="2845720"/>
            <a:ext cx="1295400" cy="742950"/>
          </a:xfrm>
          <a:prstGeom prst="leftArrow">
            <a:avLst>
              <a:gd name="adj1" fmla="val 50000"/>
              <a:gd name="adj2" fmla="val 49999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KIŞ</a:t>
            </a:r>
            <a:endParaRPr kumimoji="0" lang="tr-TR" alt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Sol Ok 61"/>
          <p:cNvSpPr>
            <a:spLocks noChangeArrowheads="1"/>
          </p:cNvSpPr>
          <p:nvPr/>
        </p:nvSpPr>
        <p:spPr bwMode="auto">
          <a:xfrm>
            <a:off x="6667229" y="4013608"/>
            <a:ext cx="1295400" cy="742950"/>
          </a:xfrm>
          <a:prstGeom prst="leftArrow">
            <a:avLst>
              <a:gd name="adj1" fmla="val 50000"/>
              <a:gd name="adj2" fmla="val 49999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ALT</a:t>
            </a: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7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717563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44</Words>
  <Application>Microsoft Office PowerPoint</Application>
  <PresentationFormat>Ekran Gösterisi 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6</cp:revision>
  <dcterms:created xsi:type="dcterms:W3CDTF">2017-04-04T18:10:12Z</dcterms:created>
  <dcterms:modified xsi:type="dcterms:W3CDTF">2018-05-21T06:33:44Z</dcterms:modified>
  <cp:category>www.sorubak.com</cp:category>
</cp:coreProperties>
</file>