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34"/>
  </p:notesMasterIdLst>
  <p:sldIdLst>
    <p:sldId id="256" r:id="rId2"/>
    <p:sldId id="267" r:id="rId3"/>
    <p:sldId id="257" r:id="rId4"/>
    <p:sldId id="258" r:id="rId5"/>
    <p:sldId id="263" r:id="rId6"/>
    <p:sldId id="259" r:id="rId7"/>
    <p:sldId id="261" r:id="rId8"/>
    <p:sldId id="265" r:id="rId9"/>
    <p:sldId id="269" r:id="rId10"/>
    <p:sldId id="271" r:id="rId11"/>
    <p:sldId id="273" r:id="rId12"/>
    <p:sldId id="278" r:id="rId13"/>
    <p:sldId id="285" r:id="rId14"/>
    <p:sldId id="281" r:id="rId15"/>
    <p:sldId id="279" r:id="rId16"/>
    <p:sldId id="286" r:id="rId17"/>
    <p:sldId id="282" r:id="rId18"/>
    <p:sldId id="280" r:id="rId19"/>
    <p:sldId id="287" r:id="rId20"/>
    <p:sldId id="283" r:id="rId21"/>
    <p:sldId id="288" r:id="rId22"/>
    <p:sldId id="294" r:id="rId23"/>
    <p:sldId id="291" r:id="rId24"/>
    <p:sldId id="289" r:id="rId25"/>
    <p:sldId id="295" r:id="rId26"/>
    <p:sldId id="292" r:id="rId27"/>
    <p:sldId id="290" r:id="rId28"/>
    <p:sldId id="296" r:id="rId29"/>
    <p:sldId id="293" r:id="rId30"/>
    <p:sldId id="297" r:id="rId31"/>
    <p:sldId id="298" r:id="rId32"/>
    <p:sldId id="299" r:id="rId3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5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5518B5-F82C-439D-AD8F-E68805BF8584}" type="datetimeFigureOut">
              <a:rPr lang="tr-TR" smtClean="0"/>
              <a:pPr/>
              <a:t>14.05.2018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2990D7-6D68-42DA-A7F1-0858C571C7B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67156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2990D7-6D68-42DA-A7F1-0858C571C7B3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119884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2990D7-6D68-42DA-A7F1-0858C571C7B3}" type="slidenum">
              <a:rPr lang="tr-TR" smtClean="0"/>
              <a:pPr/>
              <a:t>27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199968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2990D7-6D68-42DA-A7F1-0858C571C7B3}" type="slidenum">
              <a:rPr lang="tr-TR" smtClean="0"/>
              <a:pPr/>
              <a:t>30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733712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2990D7-6D68-42DA-A7F1-0858C571C7B3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636952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2990D7-6D68-42DA-A7F1-0858C571C7B3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925614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2990D7-6D68-42DA-A7F1-0858C571C7B3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257717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2990D7-6D68-42DA-A7F1-0858C571C7B3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805933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2990D7-6D68-42DA-A7F1-0858C571C7B3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90266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2990D7-6D68-42DA-A7F1-0858C571C7B3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703184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2990D7-6D68-42DA-A7F1-0858C571C7B3}" type="slidenum">
              <a:rPr lang="tr-TR" smtClean="0"/>
              <a:pPr/>
              <a:t>21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530529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2990D7-6D68-42DA-A7F1-0858C571C7B3}" type="slidenum">
              <a:rPr lang="tr-TR" smtClean="0"/>
              <a:pPr/>
              <a:t>24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160881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4FAE7-3256-4589-BEDC-2F9494A663AC}" type="datetimeFigureOut">
              <a:rPr lang="tr-TR" smtClean="0"/>
              <a:pPr/>
              <a:t>14.05.2018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B6145-FB07-4977-ADBF-967DF8FB765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4FAE7-3256-4589-BEDC-2F9494A663AC}" type="datetimeFigureOut">
              <a:rPr lang="tr-TR" smtClean="0"/>
              <a:pPr/>
              <a:t>14.05.2018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B6145-FB07-4977-ADBF-967DF8FB765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4FAE7-3256-4589-BEDC-2F9494A663AC}" type="datetimeFigureOut">
              <a:rPr lang="tr-TR" smtClean="0"/>
              <a:pPr/>
              <a:t>14.05.2018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B6145-FB07-4977-ADBF-967DF8FB765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4FAE7-3256-4589-BEDC-2F9494A663AC}" type="datetimeFigureOut">
              <a:rPr lang="tr-TR" smtClean="0"/>
              <a:pPr/>
              <a:t>14.05.2018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B6145-FB07-4977-ADBF-967DF8FB765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4FAE7-3256-4589-BEDC-2F9494A663AC}" type="datetimeFigureOut">
              <a:rPr lang="tr-TR" smtClean="0"/>
              <a:pPr/>
              <a:t>14.05.2018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B6145-FB07-4977-ADBF-967DF8FB765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4FAE7-3256-4589-BEDC-2F9494A663AC}" type="datetimeFigureOut">
              <a:rPr lang="tr-TR" smtClean="0"/>
              <a:pPr/>
              <a:t>14.05.2018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B6145-FB07-4977-ADBF-967DF8FB765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4FAE7-3256-4589-BEDC-2F9494A663AC}" type="datetimeFigureOut">
              <a:rPr lang="tr-TR" smtClean="0"/>
              <a:pPr/>
              <a:t>14.05.2018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B6145-FB07-4977-ADBF-967DF8FB765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4FAE7-3256-4589-BEDC-2F9494A663AC}" type="datetimeFigureOut">
              <a:rPr lang="tr-TR" smtClean="0"/>
              <a:pPr/>
              <a:t>14.05.2018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B6145-FB07-4977-ADBF-967DF8FB765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4FAE7-3256-4589-BEDC-2F9494A663AC}" type="datetimeFigureOut">
              <a:rPr lang="tr-TR" smtClean="0"/>
              <a:pPr/>
              <a:t>14.05.2018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B6145-FB07-4977-ADBF-967DF8FB765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4FAE7-3256-4589-BEDC-2F9494A663AC}" type="datetimeFigureOut">
              <a:rPr lang="tr-TR" smtClean="0"/>
              <a:pPr/>
              <a:t>14.05.2018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B6145-FB07-4977-ADBF-967DF8FB765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4FAE7-3256-4589-BEDC-2F9494A663AC}" type="datetimeFigureOut">
              <a:rPr lang="tr-TR" smtClean="0"/>
              <a:pPr/>
              <a:t>14.05.2018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B6145-FB07-4977-ADBF-967DF8FB765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F84FAE7-3256-4589-BEDC-2F9494A663AC}" type="datetimeFigureOut">
              <a:rPr lang="tr-TR" smtClean="0"/>
              <a:pPr/>
              <a:t>14.05.2018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CDB6145-FB07-4977-ADBF-967DF8FB765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331640" y="617209"/>
            <a:ext cx="669674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2. SINIFLAR</a:t>
            </a:r>
          </a:p>
          <a:p>
            <a:pPr algn="ctr"/>
            <a:endParaRPr lang="tr-TR" sz="8000" dirty="0" smtClean="0">
              <a:latin typeface="Kayra Aydin" pitchFamily="34" charset="0"/>
            </a:endParaRPr>
          </a:p>
          <a:p>
            <a:pPr algn="ctr"/>
            <a:r>
              <a:rPr lang="tr-TR" sz="8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BİLGİ YARIŞMASI</a:t>
            </a:r>
            <a:endParaRPr lang="tr-TR" sz="8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yra Aydin" pitchFamily="34" charset="0"/>
            </a:endParaRPr>
          </a:p>
        </p:txBody>
      </p:sp>
      <p:sp>
        <p:nvSpPr>
          <p:cNvPr id="5" name="Dikdörtgen 4"/>
          <p:cNvSpPr/>
          <p:nvPr/>
        </p:nvSpPr>
        <p:spPr>
          <a:xfrm rot="16200000">
            <a:off x="6876766" y="4573439"/>
            <a:ext cx="388741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Serkan Taburoğlu</a:t>
            </a:r>
            <a:endParaRPr lang="tr-TR" sz="3600" b="1" cap="none" spc="0" dirty="0">
              <a:ln w="50800"/>
              <a:solidFill>
                <a:schemeClr val="bg1">
                  <a:shade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3032125" y="0"/>
            <a:ext cx="1676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Bauhaus 93" pitchFamily="82" charset="0"/>
                <a:hlinkClick r:id="rId3"/>
              </a:rPr>
              <a:t>www.sorubak.com</a:t>
            </a: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rgbClr val="31849B"/>
                </a:solidFill>
                <a:effectLst/>
                <a:latin typeface="Bauhaus 93" pitchFamily="82" charset="0"/>
              </a:rPr>
              <a:t> 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9810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79512" y="260648"/>
            <a:ext cx="8784976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latin typeface="Kayra Aydin" pitchFamily="34" charset="0"/>
              </a:rPr>
              <a:t>	</a:t>
            </a:r>
            <a:r>
              <a:rPr lang="tr-TR" sz="6000" u="sng" dirty="0" smtClean="0">
                <a:latin typeface="Kayra Aydin" pitchFamily="34" charset="0"/>
              </a:rPr>
              <a:t>Hatıra</a:t>
            </a:r>
            <a:r>
              <a:rPr lang="tr-TR" sz="6000" dirty="0" smtClean="0">
                <a:latin typeface="Kayra Aydin" pitchFamily="34" charset="0"/>
              </a:rPr>
              <a:t>larını deftere yazdı.</a:t>
            </a:r>
          </a:p>
          <a:p>
            <a:r>
              <a:rPr lang="tr-TR" sz="6000" dirty="0" smtClean="0">
                <a:solidFill>
                  <a:srgbClr val="00B050"/>
                </a:solidFill>
                <a:latin typeface="Kayra Aydin" pitchFamily="34" charset="0"/>
              </a:rPr>
              <a:t>	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Altı çizili kelimenin eş anlamı aşağıdakilerden hangisidir?</a:t>
            </a:r>
          </a:p>
          <a:p>
            <a:endParaRPr lang="tr-TR" sz="6000" dirty="0">
              <a:solidFill>
                <a:srgbClr val="FF0000"/>
              </a:solidFill>
              <a:latin typeface="Kayra Aydin" pitchFamily="34" charset="0"/>
            </a:endParaRPr>
          </a:p>
          <a:p>
            <a:r>
              <a:rPr lang="tr-TR" sz="5400" dirty="0" smtClean="0">
                <a:solidFill>
                  <a:srgbClr val="00B050"/>
                </a:solidFill>
                <a:latin typeface="Kayra Aydin" pitchFamily="34" charset="0"/>
              </a:rPr>
              <a:t>a) Okul    b) Kitap   c) Anı</a:t>
            </a:r>
          </a:p>
        </p:txBody>
      </p:sp>
    </p:spTree>
    <p:extLst>
      <p:ext uri="{BB962C8B-B14F-4D97-AF65-F5344CB8AC3E}">
        <p14:creationId xmlns="" xmlns:p14="http://schemas.microsoft.com/office/powerpoint/2010/main" val="402294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331640" y="617209"/>
            <a:ext cx="669674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DOĞRU CEVAP</a:t>
            </a:r>
          </a:p>
          <a:p>
            <a:pPr algn="ctr"/>
            <a:endParaRPr lang="tr-TR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yra Aydin" pitchFamily="34" charset="0"/>
            </a:endParaRPr>
          </a:p>
          <a:p>
            <a:pPr algn="ctr"/>
            <a:r>
              <a:rPr lang="tr-TR" sz="8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C</a:t>
            </a:r>
          </a:p>
        </p:txBody>
      </p:sp>
    </p:spTree>
    <p:extLst>
      <p:ext uri="{BB962C8B-B14F-4D97-AF65-F5344CB8AC3E}">
        <p14:creationId xmlns="" xmlns:p14="http://schemas.microsoft.com/office/powerpoint/2010/main" val="179929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331640" y="617209"/>
            <a:ext cx="66967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MATEMATİK</a:t>
            </a:r>
          </a:p>
          <a:p>
            <a:pPr algn="ctr"/>
            <a:endParaRPr lang="tr-TR" sz="8000" dirty="0" smtClean="0">
              <a:latin typeface="Kayra Aydin" pitchFamily="34" charset="0"/>
            </a:endParaRPr>
          </a:p>
          <a:p>
            <a:pPr algn="ctr"/>
            <a:r>
              <a:rPr lang="tr-TR" sz="8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1. SORU</a:t>
            </a:r>
            <a:endParaRPr lang="tr-TR" sz="8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yra Aydin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690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95536" y="260648"/>
            <a:ext cx="835292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latin typeface="Kayra Aydin" pitchFamily="34" charset="0"/>
              </a:rPr>
              <a:t>	7 deste kasadan kaç kasa satılırsa 4 düzine kasa kalır?</a:t>
            </a:r>
          </a:p>
          <a:p>
            <a:endParaRPr lang="tr-TR" sz="6000" dirty="0">
              <a:solidFill>
                <a:srgbClr val="00B050"/>
              </a:solidFill>
              <a:latin typeface="Kayra Aydin" pitchFamily="34" charset="0"/>
            </a:endParaRPr>
          </a:p>
          <a:p>
            <a:r>
              <a:rPr lang="tr-TR" sz="6000" dirty="0" smtClean="0">
                <a:solidFill>
                  <a:srgbClr val="00B050"/>
                </a:solidFill>
                <a:latin typeface="Kayra Aydin" pitchFamily="34" charset="0"/>
              </a:rPr>
              <a:t>a) 3		b) 22	c) 44</a:t>
            </a:r>
            <a:endParaRPr lang="tr-TR" sz="6000" dirty="0">
              <a:solidFill>
                <a:srgbClr val="00B05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53867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331640" y="617209"/>
            <a:ext cx="669674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DOĞRU CEVAP</a:t>
            </a:r>
          </a:p>
          <a:p>
            <a:pPr algn="ctr"/>
            <a:endParaRPr lang="tr-TR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yra Aydin" pitchFamily="34" charset="0"/>
            </a:endParaRPr>
          </a:p>
          <a:p>
            <a:pPr algn="ctr"/>
            <a:r>
              <a:rPr lang="tr-TR" sz="8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B</a:t>
            </a:r>
            <a:endParaRPr lang="tr-TR" sz="80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yra Aydin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956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331640" y="617209"/>
            <a:ext cx="66967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MATEMATİK</a:t>
            </a:r>
          </a:p>
          <a:p>
            <a:pPr algn="ctr"/>
            <a:endParaRPr lang="tr-TR" sz="8000" dirty="0" smtClean="0">
              <a:latin typeface="Kayra Aydin" pitchFamily="34" charset="0"/>
            </a:endParaRPr>
          </a:p>
          <a:p>
            <a:pPr algn="ctr"/>
            <a:r>
              <a:rPr lang="tr-TR" sz="8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2. SORU</a:t>
            </a:r>
            <a:endParaRPr lang="tr-TR" sz="8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yra Aydin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566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95536" y="260648"/>
            <a:ext cx="8352928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Kayra Aydin" pitchFamily="34" charset="0"/>
              </a:rPr>
              <a:t>54 + 23</a:t>
            </a:r>
          </a:p>
          <a:p>
            <a:pPr algn="ctr"/>
            <a:endParaRPr lang="tr-TR" sz="6000" dirty="0">
              <a:latin typeface="Kayra Aydin" pitchFamily="34" charset="0"/>
            </a:endParaRPr>
          </a:p>
          <a:p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	</a:t>
            </a:r>
            <a:r>
              <a:rPr lang="tr-TR" sz="5400" dirty="0" smtClean="0">
                <a:solidFill>
                  <a:srgbClr val="FF0000"/>
                </a:solidFill>
                <a:latin typeface="Kayra Aydin" pitchFamily="34" charset="0"/>
              </a:rPr>
              <a:t>Yukarıdaki işlemin </a:t>
            </a:r>
            <a:r>
              <a:rPr lang="tr-TR" sz="5400" dirty="0" err="1" smtClean="0">
                <a:solidFill>
                  <a:srgbClr val="FF0000"/>
                </a:solidFill>
                <a:latin typeface="Kayra Aydin" pitchFamily="34" charset="0"/>
              </a:rPr>
              <a:t>tah</a:t>
            </a:r>
            <a:r>
              <a:rPr lang="tr-TR" sz="5400" dirty="0" smtClean="0">
                <a:solidFill>
                  <a:srgbClr val="FF0000"/>
                </a:solidFill>
                <a:latin typeface="Kayra Aydin" pitchFamily="34" charset="0"/>
              </a:rPr>
              <a:t>-mini sonucu ile gerçek sonucu arasındaki fark kaçtır?</a:t>
            </a:r>
            <a:endParaRPr lang="tr-TR" sz="6000" dirty="0">
              <a:solidFill>
                <a:srgbClr val="FF0000"/>
              </a:solidFill>
              <a:latin typeface="Kayra Aydin" pitchFamily="34" charset="0"/>
            </a:endParaRPr>
          </a:p>
          <a:p>
            <a:r>
              <a:rPr lang="tr-TR" sz="6000" dirty="0" smtClean="0">
                <a:solidFill>
                  <a:srgbClr val="00B050"/>
                </a:solidFill>
                <a:latin typeface="Kayra Aydin" pitchFamily="34" charset="0"/>
              </a:rPr>
              <a:t>a) 9</a:t>
            </a:r>
            <a:r>
              <a:rPr lang="tr-TR" sz="6000" dirty="0">
                <a:solidFill>
                  <a:srgbClr val="00B050"/>
                </a:solidFill>
                <a:latin typeface="Kayra Aydin" pitchFamily="34" charset="0"/>
              </a:rPr>
              <a:t> </a:t>
            </a:r>
            <a:r>
              <a:rPr lang="tr-TR" sz="6000" dirty="0" smtClean="0">
                <a:solidFill>
                  <a:srgbClr val="00B050"/>
                </a:solidFill>
                <a:latin typeface="Kayra Aydin" pitchFamily="34" charset="0"/>
              </a:rPr>
              <a:t>     b) 7      c) 3</a:t>
            </a:r>
            <a:endParaRPr lang="tr-TR" sz="6000" dirty="0">
              <a:solidFill>
                <a:srgbClr val="00B05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298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331640" y="617209"/>
            <a:ext cx="669674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DOĞRU CEVAP</a:t>
            </a:r>
          </a:p>
          <a:p>
            <a:pPr algn="ctr"/>
            <a:endParaRPr lang="tr-TR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yra Aydin" pitchFamily="34" charset="0"/>
            </a:endParaRPr>
          </a:p>
          <a:p>
            <a:pPr algn="ctr"/>
            <a:r>
              <a:rPr lang="tr-TR" sz="8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B</a:t>
            </a:r>
          </a:p>
        </p:txBody>
      </p:sp>
    </p:spTree>
    <p:extLst>
      <p:ext uri="{BB962C8B-B14F-4D97-AF65-F5344CB8AC3E}">
        <p14:creationId xmlns="" xmlns:p14="http://schemas.microsoft.com/office/powerpoint/2010/main" val="358956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331640" y="617209"/>
            <a:ext cx="66967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MATEMATİK</a:t>
            </a:r>
          </a:p>
          <a:p>
            <a:pPr algn="ctr"/>
            <a:endParaRPr lang="tr-TR" sz="8000" dirty="0" smtClean="0">
              <a:latin typeface="Kayra Aydin" pitchFamily="34" charset="0"/>
            </a:endParaRPr>
          </a:p>
          <a:p>
            <a:pPr algn="ctr"/>
            <a:r>
              <a:rPr lang="tr-TR" sz="8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3. SORU</a:t>
            </a:r>
            <a:endParaRPr lang="tr-TR" sz="8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yra Aydin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566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23528" y="260648"/>
            <a:ext cx="8424936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tr-TR" sz="6000" dirty="0">
              <a:latin typeface="Kayra Aydin" pitchFamily="34" charset="0"/>
            </a:endParaRPr>
          </a:p>
          <a:p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	</a:t>
            </a:r>
          </a:p>
          <a:p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	</a:t>
            </a:r>
            <a:r>
              <a:rPr lang="tr-TR" sz="4800" dirty="0" smtClean="0">
                <a:solidFill>
                  <a:srgbClr val="FF0000"/>
                </a:solidFill>
                <a:latin typeface="Kayra Aydin" pitchFamily="34" charset="0"/>
              </a:rPr>
              <a:t>Verilen geometrik şekille-</a:t>
            </a:r>
            <a:r>
              <a:rPr lang="tr-TR" sz="4800" dirty="0" err="1" smtClean="0">
                <a:solidFill>
                  <a:srgbClr val="FF0000"/>
                </a:solidFill>
                <a:latin typeface="Kayra Aydin" pitchFamily="34" charset="0"/>
              </a:rPr>
              <a:t>rin</a:t>
            </a:r>
            <a:r>
              <a:rPr lang="tr-TR" sz="4800" dirty="0" smtClean="0">
                <a:solidFill>
                  <a:srgbClr val="FF0000"/>
                </a:solidFill>
                <a:latin typeface="Kayra Aydin" pitchFamily="34" charset="0"/>
              </a:rPr>
              <a:t> yüz sayıları toplamı kaçtır?</a:t>
            </a:r>
          </a:p>
          <a:p>
            <a:endParaRPr lang="tr-TR" sz="5400" dirty="0" smtClean="0">
              <a:solidFill>
                <a:srgbClr val="FF0000"/>
              </a:solidFill>
              <a:latin typeface="Kayra Aydin" pitchFamily="34" charset="0"/>
            </a:endParaRPr>
          </a:p>
          <a:p>
            <a:r>
              <a:rPr lang="tr-TR" sz="6000" dirty="0" smtClean="0">
                <a:solidFill>
                  <a:srgbClr val="00B050"/>
                </a:solidFill>
                <a:latin typeface="Kayra Aydin" pitchFamily="34" charset="0"/>
              </a:rPr>
              <a:t>a) 2      b) 3      c) 4</a:t>
            </a:r>
            <a:endParaRPr lang="tr-TR" sz="6000" dirty="0">
              <a:solidFill>
                <a:srgbClr val="00B050"/>
              </a:solidFill>
              <a:latin typeface="Kayra Aydin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87205"/>
            <a:ext cx="2016224" cy="1745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345350" y="25887"/>
            <a:ext cx="1745649" cy="2468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69465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51520" y="532993"/>
            <a:ext cx="856895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TÜRKÇE			</a:t>
            </a:r>
            <a:r>
              <a:rPr lang="tr-TR" sz="6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3 soru</a:t>
            </a:r>
          </a:p>
          <a:p>
            <a:r>
              <a:rPr lang="tr-TR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MATEMATİK   </a:t>
            </a:r>
            <a:r>
              <a:rPr lang="tr-TR" sz="6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3 soru</a:t>
            </a:r>
          </a:p>
          <a:p>
            <a:r>
              <a:rPr lang="tr-TR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H. BİLGİSİ			</a:t>
            </a:r>
            <a:r>
              <a:rPr lang="tr-TR" sz="6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3 soru</a:t>
            </a:r>
          </a:p>
          <a:p>
            <a:r>
              <a:rPr lang="tr-TR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G. KÜLTÜR		</a:t>
            </a:r>
            <a:r>
              <a:rPr lang="tr-TR" sz="6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1 soru</a:t>
            </a:r>
          </a:p>
          <a:p>
            <a:endParaRPr lang="tr-TR" sz="6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yra Aydin" pitchFamily="34" charset="0"/>
            </a:endParaRPr>
          </a:p>
          <a:p>
            <a:r>
              <a:rPr lang="tr-T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TOPLAM</a:t>
            </a:r>
            <a:r>
              <a:rPr lang="tr-TR" sz="6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       10 soru</a:t>
            </a:r>
            <a:endParaRPr lang="tr-TR" sz="6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yra Aydin" pitchFamily="34" charset="0"/>
            </a:endParaRPr>
          </a:p>
        </p:txBody>
      </p:sp>
      <p:sp>
        <p:nvSpPr>
          <p:cNvPr id="2" name="Dikdörtgen 1"/>
          <p:cNvSpPr/>
          <p:nvPr/>
        </p:nvSpPr>
        <p:spPr>
          <a:xfrm rot="16200000">
            <a:off x="6876766" y="4573439"/>
            <a:ext cx="388741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Serkan Taburoğlu</a:t>
            </a:r>
            <a:endParaRPr lang="tr-TR" sz="3600" b="1" cap="none" spc="0" dirty="0">
              <a:ln w="50800"/>
              <a:solidFill>
                <a:schemeClr val="bg1">
                  <a:shade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6470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331640" y="617209"/>
            <a:ext cx="669674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DOĞRU CEVAP</a:t>
            </a:r>
          </a:p>
          <a:p>
            <a:pPr algn="ctr"/>
            <a:endParaRPr lang="tr-TR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yra Aydin" pitchFamily="34" charset="0"/>
            </a:endParaRPr>
          </a:p>
          <a:p>
            <a:pPr algn="ctr"/>
            <a:r>
              <a:rPr lang="tr-TR" sz="8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C</a:t>
            </a:r>
          </a:p>
        </p:txBody>
      </p:sp>
    </p:spTree>
    <p:extLst>
      <p:ext uri="{BB962C8B-B14F-4D97-AF65-F5344CB8AC3E}">
        <p14:creationId xmlns="" xmlns:p14="http://schemas.microsoft.com/office/powerpoint/2010/main" val="358956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331640" y="617209"/>
            <a:ext cx="669674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HAYAT BİLGİSİ</a:t>
            </a:r>
          </a:p>
          <a:p>
            <a:pPr algn="ctr"/>
            <a:endParaRPr lang="tr-TR" sz="8000" dirty="0" smtClean="0">
              <a:latin typeface="Kayra Aydin" pitchFamily="34" charset="0"/>
            </a:endParaRPr>
          </a:p>
          <a:p>
            <a:pPr algn="ctr"/>
            <a:r>
              <a:rPr lang="tr-TR" sz="8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1. SORU</a:t>
            </a:r>
            <a:endParaRPr lang="tr-TR" sz="8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yra Aydin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30616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95536" y="260648"/>
            <a:ext cx="8352928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	</a:t>
            </a:r>
            <a:r>
              <a:rPr lang="tr-TR" sz="5400" dirty="0" smtClean="0">
                <a:solidFill>
                  <a:srgbClr val="FF0000"/>
                </a:solidFill>
                <a:latin typeface="Kayra Aydin" pitchFamily="34" charset="0"/>
              </a:rPr>
              <a:t>Grup çalışmalarıyla aşağıda verilenlerden hangisi yanlıştır?</a:t>
            </a:r>
          </a:p>
          <a:p>
            <a:endParaRPr lang="tr-TR" sz="6000" dirty="0">
              <a:solidFill>
                <a:srgbClr val="FF0000"/>
              </a:solidFill>
              <a:latin typeface="Kayra Aydin" pitchFamily="34" charset="0"/>
            </a:endParaRPr>
          </a:p>
          <a:p>
            <a:pPr marL="914400" indent="-914400">
              <a:buAutoNum type="alphaLcParenR"/>
            </a:pPr>
            <a:r>
              <a:rPr lang="tr-TR" sz="5400" dirty="0" smtClean="0">
                <a:solidFill>
                  <a:srgbClr val="00B050"/>
                </a:solidFill>
                <a:latin typeface="Kayra Aydin" pitchFamily="34" charset="0"/>
              </a:rPr>
              <a:t>Başarımız artar.</a:t>
            </a:r>
          </a:p>
          <a:p>
            <a:r>
              <a:rPr lang="tr-TR" sz="5400" dirty="0" smtClean="0">
                <a:solidFill>
                  <a:srgbClr val="00B050"/>
                </a:solidFill>
                <a:latin typeface="Kayra Aydin" pitchFamily="34" charset="0"/>
              </a:rPr>
              <a:t>b) Tek başımıza çalışırız.</a:t>
            </a:r>
          </a:p>
          <a:p>
            <a:r>
              <a:rPr lang="tr-TR" sz="5400" dirty="0" smtClean="0">
                <a:solidFill>
                  <a:srgbClr val="00B050"/>
                </a:solidFill>
                <a:latin typeface="Kayra Aydin" pitchFamily="34" charset="0"/>
              </a:rPr>
              <a:t>c) Mutlu oluruz.</a:t>
            </a:r>
            <a:endParaRPr lang="tr-TR" sz="5400" dirty="0">
              <a:solidFill>
                <a:srgbClr val="00B05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68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331640" y="617209"/>
            <a:ext cx="669674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DOĞRU CEVAP</a:t>
            </a:r>
          </a:p>
          <a:p>
            <a:pPr algn="ctr"/>
            <a:endParaRPr lang="tr-TR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yra Aydin" pitchFamily="34" charset="0"/>
            </a:endParaRPr>
          </a:p>
          <a:p>
            <a:pPr algn="ctr"/>
            <a:r>
              <a:rPr lang="tr-TR" sz="8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B</a:t>
            </a:r>
          </a:p>
        </p:txBody>
      </p:sp>
    </p:spTree>
    <p:extLst>
      <p:ext uri="{BB962C8B-B14F-4D97-AF65-F5344CB8AC3E}">
        <p14:creationId xmlns="" xmlns:p14="http://schemas.microsoft.com/office/powerpoint/2010/main" val="345895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331640" y="617209"/>
            <a:ext cx="669674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HAYAT BİLGİSİ</a:t>
            </a:r>
          </a:p>
          <a:p>
            <a:pPr algn="ctr"/>
            <a:endParaRPr lang="tr-TR" sz="8000" dirty="0" smtClean="0">
              <a:latin typeface="Kayra Aydin" pitchFamily="34" charset="0"/>
            </a:endParaRPr>
          </a:p>
          <a:p>
            <a:pPr algn="ctr"/>
            <a:r>
              <a:rPr lang="tr-TR" sz="8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2. SORU</a:t>
            </a:r>
            <a:endParaRPr lang="tr-TR" sz="8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yra Aydin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2860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95536" y="260648"/>
            <a:ext cx="8352928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 smtClean="0">
                <a:solidFill>
                  <a:srgbClr val="FF0000"/>
                </a:solidFill>
                <a:latin typeface="Kayra Aydin" pitchFamily="34" charset="0"/>
              </a:rPr>
              <a:t>	Aşağıdakilerden hangisi bizi büyüten yiyeceklerdendir?</a:t>
            </a:r>
          </a:p>
          <a:p>
            <a:endParaRPr lang="tr-TR" sz="6000" dirty="0">
              <a:solidFill>
                <a:srgbClr val="FF0000"/>
              </a:solidFill>
              <a:latin typeface="Kayra Aydin" pitchFamily="34" charset="0"/>
            </a:endParaRPr>
          </a:p>
          <a:p>
            <a:pPr marL="1143000" indent="-1143000">
              <a:buAutoNum type="alphaLcParenR"/>
            </a:pPr>
            <a:r>
              <a:rPr lang="tr-TR" sz="6000" dirty="0" smtClean="0">
                <a:solidFill>
                  <a:srgbClr val="00B050"/>
                </a:solidFill>
                <a:latin typeface="Kayra Aydin" pitchFamily="34" charset="0"/>
              </a:rPr>
              <a:t>Balık</a:t>
            </a:r>
          </a:p>
          <a:p>
            <a:pPr marL="1143000" indent="-1143000">
              <a:buAutoNum type="alphaLcParenR"/>
            </a:pPr>
            <a:r>
              <a:rPr lang="tr-TR" sz="6000" dirty="0" smtClean="0">
                <a:solidFill>
                  <a:srgbClr val="00B050"/>
                </a:solidFill>
                <a:latin typeface="Kayra Aydin" pitchFamily="34" charset="0"/>
              </a:rPr>
              <a:t>Makarna</a:t>
            </a:r>
          </a:p>
          <a:p>
            <a:pPr marL="1143000" indent="-1143000">
              <a:buAutoNum type="alphaLcParenR"/>
            </a:pPr>
            <a:r>
              <a:rPr lang="tr-TR" sz="6000" dirty="0" smtClean="0">
                <a:solidFill>
                  <a:srgbClr val="00B050"/>
                </a:solidFill>
                <a:latin typeface="Kayra Aydin" pitchFamily="34" charset="0"/>
              </a:rPr>
              <a:t>Elma</a:t>
            </a:r>
            <a:endParaRPr lang="tr-TR" sz="6000" dirty="0">
              <a:solidFill>
                <a:srgbClr val="00B05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68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331640" y="617209"/>
            <a:ext cx="669674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DOĞRU CEVAP</a:t>
            </a:r>
          </a:p>
          <a:p>
            <a:pPr algn="ctr"/>
            <a:endParaRPr lang="tr-TR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yra Aydin" pitchFamily="34" charset="0"/>
            </a:endParaRPr>
          </a:p>
          <a:p>
            <a:pPr algn="ctr"/>
            <a:r>
              <a:rPr lang="tr-TR" sz="8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A</a:t>
            </a:r>
          </a:p>
        </p:txBody>
      </p:sp>
    </p:spTree>
    <p:extLst>
      <p:ext uri="{BB962C8B-B14F-4D97-AF65-F5344CB8AC3E}">
        <p14:creationId xmlns="" xmlns:p14="http://schemas.microsoft.com/office/powerpoint/2010/main" val="345895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331640" y="617209"/>
            <a:ext cx="669674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HAYAT BİLGİSİ</a:t>
            </a:r>
          </a:p>
          <a:p>
            <a:pPr algn="ctr"/>
            <a:endParaRPr lang="tr-TR" sz="8000" dirty="0" smtClean="0">
              <a:latin typeface="Kayra Aydin" pitchFamily="34" charset="0"/>
            </a:endParaRPr>
          </a:p>
          <a:p>
            <a:pPr algn="ctr"/>
            <a:r>
              <a:rPr lang="tr-TR" sz="8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3. SORU</a:t>
            </a:r>
            <a:endParaRPr lang="tr-TR" sz="8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yra Aydin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2860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95536" y="260648"/>
            <a:ext cx="8352928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 smtClean="0">
                <a:solidFill>
                  <a:srgbClr val="FF0000"/>
                </a:solidFill>
                <a:latin typeface="Kayra Aydin" pitchFamily="34" charset="0"/>
              </a:rPr>
              <a:t>	</a:t>
            </a:r>
            <a:r>
              <a:rPr lang="tr-TR" sz="4400" dirty="0">
                <a:latin typeface="Kayra Aydin" pitchFamily="34" charset="0"/>
              </a:rPr>
              <a:t>Toprağın bir kütle halinde </a:t>
            </a:r>
            <a:r>
              <a:rPr lang="tr-TR" sz="4400" dirty="0" smtClean="0">
                <a:latin typeface="Kayra Aydin" pitchFamily="34" charset="0"/>
              </a:rPr>
              <a:t>aşağı doğru </a:t>
            </a:r>
            <a:r>
              <a:rPr lang="tr-TR" sz="4400" dirty="0">
                <a:latin typeface="Kayra Aydin" pitchFamily="34" charset="0"/>
              </a:rPr>
              <a:t>hareket etmesi </a:t>
            </a:r>
            <a:r>
              <a:rPr lang="tr-TR" sz="4400" dirty="0" smtClean="0">
                <a:latin typeface="Kayra Aydin" pitchFamily="34" charset="0"/>
              </a:rPr>
              <a:t>sonucunda …………… oluşur.</a:t>
            </a:r>
          </a:p>
          <a:p>
            <a:r>
              <a:rPr lang="tr-TR" sz="4400" dirty="0" smtClean="0">
                <a:solidFill>
                  <a:srgbClr val="FF0000"/>
                </a:solidFill>
                <a:latin typeface="Kayra Aydin" pitchFamily="34" charset="0"/>
              </a:rPr>
              <a:t>	Boş bırakılan yere aşağıda-kilerden hangisi yazılmalıdır?</a:t>
            </a:r>
            <a:endParaRPr lang="tr-TR" sz="4400" dirty="0">
              <a:solidFill>
                <a:srgbClr val="FF0000"/>
              </a:solidFill>
              <a:latin typeface="Kayra Aydin" pitchFamily="34" charset="0"/>
            </a:endParaRPr>
          </a:p>
          <a:p>
            <a:pPr marL="1143000" indent="-1143000">
              <a:buAutoNum type="alphaLcParenR"/>
            </a:pPr>
            <a:r>
              <a:rPr lang="tr-TR" sz="6000" dirty="0" smtClean="0">
                <a:solidFill>
                  <a:srgbClr val="00B050"/>
                </a:solidFill>
                <a:latin typeface="Kayra Aydin" pitchFamily="34" charset="0"/>
              </a:rPr>
              <a:t>Erozyon</a:t>
            </a:r>
          </a:p>
          <a:p>
            <a:pPr marL="1143000" indent="-1143000">
              <a:buAutoNum type="alphaLcParenR"/>
            </a:pPr>
            <a:r>
              <a:rPr lang="tr-TR" sz="6000" dirty="0" smtClean="0">
                <a:solidFill>
                  <a:srgbClr val="00B050"/>
                </a:solidFill>
                <a:latin typeface="Kayra Aydin" pitchFamily="34" charset="0"/>
              </a:rPr>
              <a:t>Hortum</a:t>
            </a:r>
          </a:p>
          <a:p>
            <a:pPr marL="1143000" indent="-1143000">
              <a:buFontTx/>
              <a:buAutoNum type="alphaLcParenR"/>
            </a:pPr>
            <a:r>
              <a:rPr lang="tr-TR" sz="6000" dirty="0" smtClean="0">
                <a:solidFill>
                  <a:srgbClr val="00B050"/>
                </a:solidFill>
                <a:latin typeface="Kayra Aydin" pitchFamily="34" charset="0"/>
              </a:rPr>
              <a:t>Heyelan</a:t>
            </a:r>
          </a:p>
        </p:txBody>
      </p:sp>
    </p:spTree>
    <p:extLst>
      <p:ext uri="{BB962C8B-B14F-4D97-AF65-F5344CB8AC3E}">
        <p14:creationId xmlns="" xmlns:p14="http://schemas.microsoft.com/office/powerpoint/2010/main" val="385375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331640" y="617209"/>
            <a:ext cx="669674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DOĞRU CEVAP</a:t>
            </a:r>
          </a:p>
          <a:p>
            <a:pPr algn="ctr"/>
            <a:endParaRPr lang="tr-TR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yra Aydin" pitchFamily="34" charset="0"/>
            </a:endParaRPr>
          </a:p>
          <a:p>
            <a:pPr algn="ctr"/>
            <a:r>
              <a:rPr lang="tr-TR" sz="8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C</a:t>
            </a:r>
          </a:p>
        </p:txBody>
      </p:sp>
    </p:spTree>
    <p:extLst>
      <p:ext uri="{BB962C8B-B14F-4D97-AF65-F5344CB8AC3E}">
        <p14:creationId xmlns="" xmlns:p14="http://schemas.microsoft.com/office/powerpoint/2010/main" val="345895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331640" y="617209"/>
            <a:ext cx="66967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TÜRKÇE</a:t>
            </a:r>
          </a:p>
          <a:p>
            <a:pPr algn="ctr"/>
            <a:endParaRPr lang="tr-TR" sz="8000" dirty="0" smtClean="0">
              <a:latin typeface="Kayra Aydin" pitchFamily="34" charset="0"/>
            </a:endParaRPr>
          </a:p>
          <a:p>
            <a:pPr algn="ctr"/>
            <a:r>
              <a:rPr lang="tr-TR" sz="8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1. SORU</a:t>
            </a:r>
            <a:endParaRPr lang="tr-TR" sz="8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yra Aydin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502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331640" y="617209"/>
            <a:ext cx="66967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GENEL KÜLTÜR SORUSU</a:t>
            </a:r>
            <a:endParaRPr lang="tr-TR" sz="8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yra Aydin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0961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95536" y="260648"/>
            <a:ext cx="8352928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 smtClean="0">
                <a:solidFill>
                  <a:srgbClr val="FF0000"/>
                </a:solidFill>
                <a:latin typeface="Kayra Aydin" pitchFamily="34" charset="0"/>
              </a:rPr>
              <a:t>	Türkiye haritası hangi geometrik şekle benzemektedir?</a:t>
            </a:r>
          </a:p>
          <a:p>
            <a:endParaRPr lang="tr-TR" sz="6000" dirty="0">
              <a:solidFill>
                <a:srgbClr val="FF0000"/>
              </a:solidFill>
              <a:latin typeface="Kayra Aydin" pitchFamily="34" charset="0"/>
            </a:endParaRPr>
          </a:p>
          <a:p>
            <a:pPr marL="1143000" indent="-1143000">
              <a:buAutoNum type="alphaLcParenR"/>
            </a:pPr>
            <a:r>
              <a:rPr lang="tr-TR" sz="6000" dirty="0" smtClean="0">
                <a:solidFill>
                  <a:srgbClr val="00B050"/>
                </a:solidFill>
                <a:latin typeface="Kayra Aydin" pitchFamily="34" charset="0"/>
              </a:rPr>
              <a:t>Üçgen</a:t>
            </a:r>
          </a:p>
          <a:p>
            <a:pPr marL="1143000" indent="-1143000">
              <a:buAutoNum type="alphaLcParenR"/>
            </a:pPr>
            <a:r>
              <a:rPr lang="tr-TR" sz="6000" dirty="0" smtClean="0">
                <a:solidFill>
                  <a:srgbClr val="00B050"/>
                </a:solidFill>
                <a:latin typeface="Kayra Aydin" pitchFamily="34" charset="0"/>
              </a:rPr>
              <a:t>Dikdörtgen</a:t>
            </a:r>
          </a:p>
          <a:p>
            <a:pPr marL="1143000" indent="-1143000">
              <a:buAutoNum type="alphaLcParenR"/>
            </a:pPr>
            <a:r>
              <a:rPr lang="tr-TR" sz="6000" dirty="0" smtClean="0">
                <a:solidFill>
                  <a:srgbClr val="00B050"/>
                </a:solidFill>
                <a:latin typeface="Kayra Aydin" pitchFamily="34" charset="0"/>
              </a:rPr>
              <a:t>Çember</a:t>
            </a:r>
            <a:endParaRPr lang="tr-TR" sz="6000" dirty="0">
              <a:solidFill>
                <a:srgbClr val="00B05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051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331640" y="617209"/>
            <a:ext cx="669674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DOĞRU CEVAP</a:t>
            </a:r>
          </a:p>
          <a:p>
            <a:pPr algn="ctr"/>
            <a:endParaRPr lang="tr-TR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yra Aydin" pitchFamily="34" charset="0"/>
            </a:endParaRPr>
          </a:p>
          <a:p>
            <a:pPr algn="ctr"/>
            <a:r>
              <a:rPr lang="tr-TR" sz="8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B</a:t>
            </a:r>
          </a:p>
        </p:txBody>
      </p:sp>
      <p:sp>
        <p:nvSpPr>
          <p:cNvPr id="3" name="Dikdörtgen 2"/>
          <p:cNvSpPr/>
          <p:nvPr/>
        </p:nvSpPr>
        <p:spPr>
          <a:xfrm rot="16200000">
            <a:off x="6876766" y="4573439"/>
            <a:ext cx="388741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Serkan Taburoğlu</a:t>
            </a:r>
            <a:endParaRPr lang="tr-TR" sz="3600" b="1" cap="none" spc="0" dirty="0">
              <a:ln w="50800"/>
              <a:solidFill>
                <a:schemeClr val="bg1">
                  <a:shade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048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95536" y="260648"/>
            <a:ext cx="8352928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smtClean="0">
                <a:solidFill>
                  <a:srgbClr val="00B050"/>
                </a:solidFill>
                <a:latin typeface="Kayra Aydin" pitchFamily="34" charset="0"/>
              </a:rPr>
              <a:t>	</a:t>
            </a:r>
            <a:r>
              <a:rPr lang="tr-TR" sz="6000" dirty="0" smtClean="0">
                <a:latin typeface="Kayra Aydin" pitchFamily="34" charset="0"/>
              </a:rPr>
              <a:t>Muzaffer spor yaptı.</a:t>
            </a:r>
          </a:p>
          <a:p>
            <a:endParaRPr lang="tr-TR" sz="6000" dirty="0">
              <a:solidFill>
                <a:srgbClr val="00B050"/>
              </a:solidFill>
              <a:latin typeface="Kayra Aydin" pitchFamily="34" charset="0"/>
            </a:endParaRPr>
          </a:p>
          <a:p>
            <a:r>
              <a:rPr lang="tr-TR" sz="6000" dirty="0" smtClean="0">
                <a:solidFill>
                  <a:srgbClr val="00B050"/>
                </a:solidFill>
                <a:latin typeface="Kayra Aydin" pitchFamily="34" charset="0"/>
              </a:rPr>
              <a:t>	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Yukarıdaki cümlede kaç hece vardır?</a:t>
            </a:r>
          </a:p>
          <a:p>
            <a:endParaRPr lang="tr-TR" sz="6000" dirty="0">
              <a:solidFill>
                <a:srgbClr val="00B050"/>
              </a:solidFill>
              <a:latin typeface="Kayra Aydin" pitchFamily="34" charset="0"/>
            </a:endParaRPr>
          </a:p>
          <a:p>
            <a:pPr algn="ctr"/>
            <a:r>
              <a:rPr lang="tr-TR" sz="6000" dirty="0" smtClean="0">
                <a:solidFill>
                  <a:srgbClr val="00B050"/>
                </a:solidFill>
                <a:latin typeface="Kayra Aydin" pitchFamily="34" charset="0"/>
              </a:rPr>
              <a:t>a) 3		b) 6		c) 7</a:t>
            </a:r>
            <a:endParaRPr lang="tr-TR" sz="6000" dirty="0">
              <a:solidFill>
                <a:srgbClr val="00B05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947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331640" y="617209"/>
            <a:ext cx="669674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DOĞRU CEVAP</a:t>
            </a:r>
          </a:p>
          <a:p>
            <a:pPr algn="ctr"/>
            <a:endParaRPr lang="tr-TR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yra Aydin" pitchFamily="34" charset="0"/>
            </a:endParaRPr>
          </a:p>
          <a:p>
            <a:pPr algn="ctr"/>
            <a:r>
              <a:rPr lang="tr-TR" sz="8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B</a:t>
            </a:r>
          </a:p>
        </p:txBody>
      </p:sp>
    </p:spTree>
    <p:extLst>
      <p:ext uri="{BB962C8B-B14F-4D97-AF65-F5344CB8AC3E}">
        <p14:creationId xmlns="" xmlns:p14="http://schemas.microsoft.com/office/powerpoint/2010/main" val="140268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331640" y="617209"/>
            <a:ext cx="66967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TÜRKÇE</a:t>
            </a:r>
          </a:p>
          <a:p>
            <a:pPr algn="ctr"/>
            <a:endParaRPr lang="tr-TR" sz="8000" dirty="0" smtClean="0">
              <a:latin typeface="Kayra Aydin" pitchFamily="34" charset="0"/>
            </a:endParaRPr>
          </a:p>
          <a:p>
            <a:pPr algn="ctr"/>
            <a:r>
              <a:rPr lang="tr-TR" sz="8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2. SORU</a:t>
            </a:r>
            <a:endParaRPr lang="tr-TR" sz="8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yra Aydin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496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23810" y="260648"/>
            <a:ext cx="8784976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Kayra Aydin" pitchFamily="34" charset="0"/>
              </a:rPr>
              <a:t>Limon – Para</a:t>
            </a:r>
          </a:p>
          <a:p>
            <a:pPr algn="ctr"/>
            <a:r>
              <a:rPr lang="tr-TR" sz="6000" dirty="0" smtClean="0">
                <a:latin typeface="Kayra Aydin" pitchFamily="34" charset="0"/>
              </a:rPr>
              <a:t>  Uzak - Otuz</a:t>
            </a:r>
            <a:r>
              <a:rPr lang="tr-TR" sz="6000" dirty="0" smtClean="0">
                <a:solidFill>
                  <a:srgbClr val="00B050"/>
                </a:solidFill>
                <a:latin typeface="Kayra Aydin" pitchFamily="34" charset="0"/>
              </a:rPr>
              <a:t>	</a:t>
            </a:r>
          </a:p>
          <a:p>
            <a:r>
              <a:rPr lang="tr-TR" sz="6000" dirty="0">
                <a:solidFill>
                  <a:srgbClr val="00B050"/>
                </a:solidFill>
                <a:latin typeface="Kayra Aydin" pitchFamily="34" charset="0"/>
              </a:rPr>
              <a:t>	</a:t>
            </a:r>
            <a:r>
              <a:rPr lang="tr-TR" sz="5400" dirty="0" smtClean="0">
                <a:solidFill>
                  <a:srgbClr val="FF0000"/>
                </a:solidFill>
                <a:latin typeface="Kayra Aydin" pitchFamily="34" charset="0"/>
              </a:rPr>
              <a:t>Yukarıdaki kelimeleri alfabetik sıraya koyarsak 3. sırada hangisi olur?</a:t>
            </a:r>
          </a:p>
          <a:p>
            <a:r>
              <a:rPr lang="tr-TR" sz="6000" dirty="0" smtClean="0">
                <a:solidFill>
                  <a:srgbClr val="00B050"/>
                </a:solidFill>
                <a:latin typeface="Kayra Aydin" pitchFamily="34" charset="0"/>
              </a:rPr>
              <a:t>a) Para 		b) Otuz 			 c) Uzak</a:t>
            </a:r>
            <a:endParaRPr lang="tr-TR" sz="6000" dirty="0">
              <a:solidFill>
                <a:srgbClr val="00B05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47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331640" y="617209"/>
            <a:ext cx="669674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DOĞRU CEVAP</a:t>
            </a:r>
          </a:p>
          <a:p>
            <a:pPr algn="ctr"/>
            <a:endParaRPr lang="tr-TR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yra Aydin" pitchFamily="34" charset="0"/>
            </a:endParaRPr>
          </a:p>
          <a:p>
            <a:pPr algn="ctr"/>
            <a:r>
              <a:rPr lang="tr-TR" sz="8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A</a:t>
            </a:r>
          </a:p>
        </p:txBody>
      </p:sp>
    </p:spTree>
    <p:extLst>
      <p:ext uri="{BB962C8B-B14F-4D97-AF65-F5344CB8AC3E}">
        <p14:creationId xmlns="" xmlns:p14="http://schemas.microsoft.com/office/powerpoint/2010/main" val="311830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331640" y="617209"/>
            <a:ext cx="66967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TÜRKÇE</a:t>
            </a:r>
          </a:p>
          <a:p>
            <a:pPr algn="ctr"/>
            <a:endParaRPr lang="tr-TR" sz="8000" dirty="0" smtClean="0">
              <a:latin typeface="Kayra Aydin" pitchFamily="34" charset="0"/>
            </a:endParaRPr>
          </a:p>
          <a:p>
            <a:pPr algn="ctr"/>
            <a:r>
              <a:rPr lang="tr-TR" sz="8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yra Aydin" pitchFamily="34" charset="0"/>
              </a:rPr>
              <a:t>3. SORU</a:t>
            </a:r>
            <a:endParaRPr lang="tr-TR" sz="8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yra Aydin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28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ava Akımı">
  <a:themeElements>
    <a:clrScheme name="Hava Akımı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Hava Akımı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ava Akımı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66</TotalTime>
  <Words>106</Words>
  <Application>Microsoft Office PowerPoint</Application>
  <PresentationFormat>Ekran Gösterisi (4:3)</PresentationFormat>
  <Paragraphs>127</Paragraphs>
  <Slides>32</Slides>
  <Notes>11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3" baseType="lpstr">
      <vt:lpstr>Hava Akımı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Mustafa</cp:lastModifiedBy>
  <cp:revision>17</cp:revision>
  <dcterms:created xsi:type="dcterms:W3CDTF">2018-05-11T12:08:05Z</dcterms:created>
  <dcterms:modified xsi:type="dcterms:W3CDTF">2018-05-14T06:42:59Z</dcterms:modified>
  <cp:category>www.sorubak.com</cp:category>
</cp:coreProperties>
</file>