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5"/>
  </p:notesMasterIdLst>
  <p:sldIdLst>
    <p:sldId id="305" r:id="rId2"/>
    <p:sldId id="514" r:id="rId3"/>
    <p:sldId id="481" r:id="rId4"/>
    <p:sldId id="399" r:id="rId5"/>
    <p:sldId id="548" r:id="rId6"/>
    <p:sldId id="549" r:id="rId7"/>
    <p:sldId id="550" r:id="rId8"/>
    <p:sldId id="547" r:id="rId9"/>
    <p:sldId id="516" r:id="rId10"/>
    <p:sldId id="529" r:id="rId11"/>
    <p:sldId id="530" r:id="rId12"/>
    <p:sldId id="531" r:id="rId13"/>
    <p:sldId id="532" r:id="rId14"/>
    <p:sldId id="517" r:id="rId15"/>
    <p:sldId id="518" r:id="rId16"/>
    <p:sldId id="519" r:id="rId17"/>
    <p:sldId id="520" r:id="rId18"/>
    <p:sldId id="551" r:id="rId19"/>
    <p:sldId id="546" r:id="rId20"/>
    <p:sldId id="521" r:id="rId21"/>
    <p:sldId id="522" r:id="rId22"/>
    <p:sldId id="544" r:id="rId23"/>
    <p:sldId id="543" r:id="rId24"/>
    <p:sldId id="533" r:id="rId25"/>
    <p:sldId id="534" r:id="rId26"/>
    <p:sldId id="535" r:id="rId27"/>
    <p:sldId id="536" r:id="rId28"/>
    <p:sldId id="537" r:id="rId29"/>
    <p:sldId id="538" r:id="rId30"/>
    <p:sldId id="539" r:id="rId31"/>
    <p:sldId id="540" r:id="rId32"/>
    <p:sldId id="541" r:id="rId33"/>
    <p:sldId id="545"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51FDC"/>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9" d="100"/>
          <a:sy n="69" d="100"/>
        </p:scale>
        <p:origin x="-1194" y="-85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219DF-1EE4-4FA0-9A0D-C0940FA27BCB}" type="datetimeFigureOut">
              <a:rPr lang="tr-TR" smtClean="0"/>
              <a:pPr/>
              <a:t>26.09.2017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D6E46E-20EB-4812-B7EB-96F5229F7586}" type="slidenum">
              <a:rPr lang="tr-TR" smtClean="0"/>
              <a:pPr/>
              <a:t>‹#›</a:t>
            </a:fld>
            <a:endParaRPr lang="tr-TR"/>
          </a:p>
        </p:txBody>
      </p:sp>
    </p:spTree>
    <p:extLst>
      <p:ext uri="{BB962C8B-B14F-4D97-AF65-F5344CB8AC3E}">
        <p14:creationId xmlns="" xmlns:p14="http://schemas.microsoft.com/office/powerpoint/2010/main" val="1599029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2D6E46E-20EB-4812-B7EB-96F5229F7586}" type="slidenum">
              <a:rPr lang="tr-TR" smtClean="0"/>
              <a:pPr/>
              <a:t>18</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2D6E46E-20EB-4812-B7EB-96F5229F7586}" type="slidenum">
              <a:rPr lang="tr-TR" smtClean="0"/>
              <a:pPr/>
              <a:t>33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1E8A88F-8DEA-4DF7-827B-A1595E8AEE0A}" type="datetimeFigureOut">
              <a:rPr lang="tr-TR" smtClean="0"/>
              <a:pPr/>
              <a:t>26.09.2017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F3AECCF-FDB8-466B-80EA-8B6E460C710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alpha val="39000"/>
          </a:srgbClr>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E8A88F-8DEA-4DF7-827B-A1595E8AEE0A}" type="datetimeFigureOut">
              <a:rPr lang="tr-TR" smtClean="0"/>
              <a:pPr/>
              <a:t>26.09.2017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3AECCF-FDB8-466B-80EA-8B6E460C710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hyperlink" Target="http://www.sorubak.com/" TargetMode="External"/><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20.xml.rels><?xml version="1.0" encoding="UTF-8" standalone="yes"?>
<Relationships xmlns="http://schemas.openxmlformats.org/package/2006/relationships"><Relationship Id="rId3" Type="http://schemas.openxmlformats.org/officeDocument/2006/relationships/image" Target="../media/image71.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20.gif"/><Relationship Id="rId18" Type="http://schemas.openxmlformats.org/officeDocument/2006/relationships/image" Target="../media/image25.gif"/><Relationship Id="rId26" Type="http://schemas.openxmlformats.org/officeDocument/2006/relationships/image" Target="../media/image33.gif"/><Relationship Id="rId39" Type="http://schemas.openxmlformats.org/officeDocument/2006/relationships/image" Target="../media/image46.gif"/><Relationship Id="rId3" Type="http://schemas.openxmlformats.org/officeDocument/2006/relationships/image" Target="../media/image10.gif"/><Relationship Id="rId21" Type="http://schemas.openxmlformats.org/officeDocument/2006/relationships/image" Target="../media/image28.gif"/><Relationship Id="rId34" Type="http://schemas.openxmlformats.org/officeDocument/2006/relationships/image" Target="../media/image41.gif"/><Relationship Id="rId42" Type="http://schemas.openxmlformats.org/officeDocument/2006/relationships/image" Target="../media/image49.gif"/><Relationship Id="rId47" Type="http://schemas.openxmlformats.org/officeDocument/2006/relationships/hyperlink" Target="http://www.------------/forum/ext.php?ref=http://imageshack.us/?x=my6&amp;myref=http://imageshack.us/" TargetMode="External"/><Relationship Id="rId7" Type="http://schemas.openxmlformats.org/officeDocument/2006/relationships/image" Target="../media/image14.gif"/><Relationship Id="rId12" Type="http://schemas.openxmlformats.org/officeDocument/2006/relationships/image" Target="../media/image19.gif"/><Relationship Id="rId17" Type="http://schemas.openxmlformats.org/officeDocument/2006/relationships/image" Target="../media/image24.gif"/><Relationship Id="rId25" Type="http://schemas.openxmlformats.org/officeDocument/2006/relationships/image" Target="../media/image32.gif"/><Relationship Id="rId33" Type="http://schemas.openxmlformats.org/officeDocument/2006/relationships/image" Target="../media/image40.gif"/><Relationship Id="rId38" Type="http://schemas.openxmlformats.org/officeDocument/2006/relationships/image" Target="../media/image45.gif"/><Relationship Id="rId46" Type="http://schemas.openxmlformats.org/officeDocument/2006/relationships/image" Target="../media/image52.gif"/><Relationship Id="rId2" Type="http://schemas.openxmlformats.org/officeDocument/2006/relationships/image" Target="../media/image9.gif"/><Relationship Id="rId16" Type="http://schemas.openxmlformats.org/officeDocument/2006/relationships/image" Target="../media/image23.gif"/><Relationship Id="rId20" Type="http://schemas.openxmlformats.org/officeDocument/2006/relationships/image" Target="../media/image27.gif"/><Relationship Id="rId29" Type="http://schemas.openxmlformats.org/officeDocument/2006/relationships/image" Target="../media/image36.gif"/><Relationship Id="rId41" Type="http://schemas.openxmlformats.org/officeDocument/2006/relationships/image" Target="../media/image48.gif"/><Relationship Id="rId1" Type="http://schemas.openxmlformats.org/officeDocument/2006/relationships/slideLayout" Target="../slideLayouts/slideLayout1.xml"/><Relationship Id="rId6" Type="http://schemas.openxmlformats.org/officeDocument/2006/relationships/image" Target="../media/image13.gif"/><Relationship Id="rId11" Type="http://schemas.openxmlformats.org/officeDocument/2006/relationships/image" Target="../media/image18.gif"/><Relationship Id="rId24" Type="http://schemas.openxmlformats.org/officeDocument/2006/relationships/image" Target="../media/image31.gif"/><Relationship Id="rId32" Type="http://schemas.openxmlformats.org/officeDocument/2006/relationships/image" Target="../media/image39.gif"/><Relationship Id="rId37" Type="http://schemas.openxmlformats.org/officeDocument/2006/relationships/image" Target="../media/image44.gif"/><Relationship Id="rId40" Type="http://schemas.openxmlformats.org/officeDocument/2006/relationships/image" Target="../media/image47.gif"/><Relationship Id="rId45" Type="http://schemas.openxmlformats.org/officeDocument/2006/relationships/image" Target="../media/image51.gif"/><Relationship Id="rId5" Type="http://schemas.openxmlformats.org/officeDocument/2006/relationships/image" Target="../media/image12.gif"/><Relationship Id="rId15" Type="http://schemas.openxmlformats.org/officeDocument/2006/relationships/image" Target="../media/image22.gif"/><Relationship Id="rId23" Type="http://schemas.openxmlformats.org/officeDocument/2006/relationships/image" Target="../media/image30.gif"/><Relationship Id="rId28" Type="http://schemas.openxmlformats.org/officeDocument/2006/relationships/image" Target="../media/image35.gif"/><Relationship Id="rId36" Type="http://schemas.openxmlformats.org/officeDocument/2006/relationships/image" Target="../media/image43.gif"/><Relationship Id="rId49" Type="http://schemas.openxmlformats.org/officeDocument/2006/relationships/image" Target="../media/image54.gif"/><Relationship Id="rId10" Type="http://schemas.openxmlformats.org/officeDocument/2006/relationships/image" Target="../media/image17.gif"/><Relationship Id="rId19" Type="http://schemas.openxmlformats.org/officeDocument/2006/relationships/image" Target="../media/image26.gif"/><Relationship Id="rId31" Type="http://schemas.openxmlformats.org/officeDocument/2006/relationships/image" Target="../media/image38.gif"/><Relationship Id="rId44" Type="http://schemas.openxmlformats.org/officeDocument/2006/relationships/image" Target="../media/image50.gif"/><Relationship Id="rId4" Type="http://schemas.openxmlformats.org/officeDocument/2006/relationships/image" Target="../media/image11.gif"/><Relationship Id="rId9" Type="http://schemas.openxmlformats.org/officeDocument/2006/relationships/image" Target="../media/image16.gif"/><Relationship Id="rId14" Type="http://schemas.openxmlformats.org/officeDocument/2006/relationships/image" Target="../media/image21.gif"/><Relationship Id="rId22" Type="http://schemas.openxmlformats.org/officeDocument/2006/relationships/image" Target="../media/image29.gif"/><Relationship Id="rId27" Type="http://schemas.openxmlformats.org/officeDocument/2006/relationships/image" Target="../media/image34.gif"/><Relationship Id="rId30" Type="http://schemas.openxmlformats.org/officeDocument/2006/relationships/image" Target="../media/image37.gif"/><Relationship Id="rId35" Type="http://schemas.openxmlformats.org/officeDocument/2006/relationships/image" Target="../media/image42.gif"/><Relationship Id="rId43" Type="http://schemas.openxmlformats.org/officeDocument/2006/relationships/hyperlink" Target="http://www.------------/forum/ext.php?ref=http://imageshack.us/?x=my6&amp;myref=http://www.imageshack.us/" TargetMode="External"/><Relationship Id="rId48" Type="http://schemas.openxmlformats.org/officeDocument/2006/relationships/image" Target="../media/image53.gif"/><Relationship Id="rId8" Type="http://schemas.openxmlformats.org/officeDocument/2006/relationships/image" Target="../media/image15.gif"/></Relationships>
</file>

<file path=ppt/slides/_rels/slide3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81.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gif"/></Relationships>
</file>

<file path=ppt/slides/_rels/slide5.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8.gif"/><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6.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8.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image" Target="../media/image58.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manzara gifleri ile ilgili görsel sonucu"/>
          <p:cNvPicPr>
            <a:picLocks noChangeAspect="1" noChangeArrowheads="1" noCrop="1"/>
          </p:cNvPicPr>
          <p:nvPr/>
        </p:nvPicPr>
        <p:blipFill>
          <a:blip r:embed="rId2" cstate="print"/>
          <a:srcRect/>
          <a:stretch>
            <a:fillRect/>
          </a:stretch>
        </p:blipFill>
        <p:spPr bwMode="auto">
          <a:xfrm>
            <a:off x="142844" y="142852"/>
            <a:ext cx="8786874" cy="6500858"/>
          </a:xfrm>
          <a:prstGeom prst="rect">
            <a:avLst/>
          </a:prstGeom>
          <a:noFill/>
        </p:spPr>
      </p:pic>
      <p:sp>
        <p:nvSpPr>
          <p:cNvPr id="5" name="WordArt 6"/>
          <p:cNvSpPr>
            <a:spLocks noChangeArrowheads="1" noChangeShapeType="1" noTextEdit="1"/>
          </p:cNvSpPr>
          <p:nvPr/>
        </p:nvSpPr>
        <p:spPr bwMode="auto">
          <a:xfrm>
            <a:off x="285720" y="1071546"/>
            <a:ext cx="8496944" cy="701470"/>
          </a:xfrm>
          <a:prstGeom prst="rect">
            <a:avLst/>
          </a:prstGeom>
        </p:spPr>
        <p:txBody>
          <a:bodyPr wrap="none" fromWordArt="1">
            <a:prstTxWarp prst="textPlain">
              <a:avLst>
                <a:gd name="adj" fmla="val 50000"/>
              </a:avLst>
            </a:prstTxWarp>
          </a:bodyPr>
          <a:lstStyle/>
          <a:p>
            <a:pPr algn="ctr"/>
            <a:r>
              <a:rPr lang="tr-TR" sz="3600" b="1" kern="10" dirty="0" smtClean="0">
                <a:ln w="12700">
                  <a:solidFill>
                    <a:srgbClr val="FF0000"/>
                  </a:solidFill>
                  <a:round/>
                  <a:headEnd/>
                  <a:tailEnd/>
                </a:ln>
                <a:solidFill>
                  <a:schemeClr val="bg1"/>
                </a:solidFill>
              </a:rPr>
              <a:t>DÜNDEN BUGÜNE</a:t>
            </a:r>
          </a:p>
        </p:txBody>
      </p:sp>
      <p:pic>
        <p:nvPicPr>
          <p:cNvPr id="4" name="Picture 2" descr="[Resim: 4c87b5e3bd67e08092010.gif]"/>
          <p:cNvPicPr>
            <a:picLocks noChangeAspect="1" noChangeArrowheads="1" noCrop="1"/>
          </p:cNvPicPr>
          <p:nvPr/>
        </p:nvPicPr>
        <p:blipFill>
          <a:blip r:embed="rId3" cstate="print"/>
          <a:srcRect/>
          <a:stretch>
            <a:fillRect/>
          </a:stretch>
        </p:blipFill>
        <p:spPr bwMode="auto">
          <a:xfrm>
            <a:off x="642910" y="2857496"/>
            <a:ext cx="1220934" cy="1838357"/>
          </a:xfrm>
          <a:prstGeom prst="rect">
            <a:avLst/>
          </a:prstGeom>
          <a:noFill/>
          <a:ln w="9525">
            <a:noFill/>
            <a:miter lim="800000"/>
            <a:headEnd/>
            <a:tailEnd/>
          </a:ln>
        </p:spPr>
      </p:pic>
      <p:pic>
        <p:nvPicPr>
          <p:cNvPr id="6" name="Picture 11" descr="http://www.yenislayt.com/upload/e436e993b6.gif"/>
          <p:cNvPicPr>
            <a:picLocks noChangeAspect="1" noChangeArrowheads="1" noCrop="1"/>
          </p:cNvPicPr>
          <p:nvPr/>
        </p:nvPicPr>
        <p:blipFill>
          <a:blip r:embed="rId4" cstate="print"/>
          <a:srcRect/>
          <a:stretch>
            <a:fillRect/>
          </a:stretch>
        </p:blipFill>
        <p:spPr bwMode="auto">
          <a:xfrm>
            <a:off x="6715140" y="2714620"/>
            <a:ext cx="2007013" cy="2448774"/>
          </a:xfrm>
          <a:prstGeom prst="rect">
            <a:avLst/>
          </a:prstGeom>
          <a:noFill/>
          <a:ln w="9525">
            <a:noFill/>
            <a:miter lim="800000"/>
            <a:headEnd/>
            <a:tailEnd/>
          </a:ln>
        </p:spPr>
      </p:pic>
      <p:pic>
        <p:nvPicPr>
          <p:cNvPr id="37890" name="Picture 2" descr="gelin-ve-damat-hareketli-resim-0046"/>
          <p:cNvPicPr>
            <a:picLocks noChangeAspect="1" noChangeArrowheads="1" noCrop="1"/>
          </p:cNvPicPr>
          <p:nvPr/>
        </p:nvPicPr>
        <p:blipFill>
          <a:blip r:embed="rId5" cstate="print"/>
          <a:srcRect/>
          <a:stretch>
            <a:fillRect/>
          </a:stretch>
        </p:blipFill>
        <p:spPr bwMode="auto">
          <a:xfrm>
            <a:off x="3357554" y="1928802"/>
            <a:ext cx="1285884" cy="1603744"/>
          </a:xfrm>
          <a:prstGeom prst="rect">
            <a:avLst/>
          </a:prstGeom>
          <a:noFill/>
        </p:spPr>
      </p:pic>
      <p:pic>
        <p:nvPicPr>
          <p:cNvPr id="37892" name="Picture 4" descr="İlgili resim"/>
          <p:cNvPicPr>
            <a:picLocks noChangeAspect="1" noChangeArrowheads="1" noCrop="1"/>
          </p:cNvPicPr>
          <p:nvPr/>
        </p:nvPicPr>
        <p:blipFill>
          <a:blip r:embed="rId6" cstate="print"/>
          <a:srcRect/>
          <a:stretch>
            <a:fillRect/>
          </a:stretch>
        </p:blipFill>
        <p:spPr bwMode="auto">
          <a:xfrm>
            <a:off x="5286380" y="2071678"/>
            <a:ext cx="1857375" cy="1609726"/>
          </a:xfrm>
          <a:prstGeom prst="rect">
            <a:avLst/>
          </a:prstGeom>
          <a:noFill/>
        </p:spPr>
      </p:pic>
      <p:sp>
        <p:nvSpPr>
          <p:cNvPr id="1026" name="Text Box 2"/>
          <p:cNvSpPr txBox="1">
            <a:spLocks noChangeArrowheads="1"/>
          </p:cNvSpPr>
          <p:nvPr/>
        </p:nvSpPr>
        <p:spPr bwMode="auto">
          <a:xfrm>
            <a:off x="2874963" y="0"/>
            <a:ext cx="1676400" cy="38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1200" b="0" i="0" u="none" strike="noStrike" cap="none" normalizeH="0" baseline="0" smtClean="0">
                <a:ln>
                  <a:noFill/>
                </a:ln>
                <a:solidFill>
                  <a:schemeClr val="tx1"/>
                </a:solidFill>
                <a:effectLst/>
                <a:latin typeface="Bauhaus 93" pitchFamily="82" charset="0"/>
                <a:hlinkClick r:id="rId7"/>
              </a:rPr>
              <a:t>www.sorubak.com</a:t>
            </a:r>
            <a:r>
              <a:rPr kumimoji="0" lang="tr-TR" sz="1200" b="0" i="0" u="none" strike="noStrike" cap="none" normalizeH="0" baseline="0" smtClean="0">
                <a:ln>
                  <a:noFill/>
                </a:ln>
                <a:solidFill>
                  <a:srgbClr val="31849B"/>
                </a:solidFill>
                <a:effectLst/>
                <a:latin typeface="Bauhaus 93" pitchFamily="82" charset="0"/>
              </a:rPr>
              <a:t> </a:t>
            </a:r>
            <a:endParaRPr kumimoji="0" lang="tr-TR" sz="1800" b="1"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285861"/>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fontAlgn="auto">
              <a:spcBef>
                <a:spcPts val="0"/>
              </a:spcBef>
              <a:spcAft>
                <a:spcPts val="0"/>
              </a:spcAft>
              <a:buClr>
                <a:schemeClr val="accent1"/>
              </a:buClr>
              <a:buSzPct val="70000"/>
              <a:buFont typeface="Wingdings 2"/>
              <a:buNone/>
              <a:defRPr/>
            </a:pPr>
            <a:r>
              <a:rPr lang="tr-TR" sz="3200" b="1" dirty="0" smtClean="0"/>
              <a:t>   Doğduğumuz günden bugüne kadar hayatımızda birçok olay gerçekleşti</a:t>
            </a:r>
            <a:r>
              <a:rPr lang="tr-TR" sz="3200" dirty="0" smtClean="0"/>
              <a:t>. </a:t>
            </a: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3" descr="anne gif ile ilgili görsel sonucu"/>
          <p:cNvPicPr>
            <a:picLocks noChangeAspect="1" noChangeArrowheads="1" noCrop="1"/>
          </p:cNvPicPr>
          <p:nvPr/>
        </p:nvPicPr>
        <p:blipFill>
          <a:blip r:embed="rId3" cstate="print"/>
          <a:srcRect/>
          <a:stretch>
            <a:fillRect/>
          </a:stretch>
        </p:blipFill>
        <p:spPr bwMode="auto">
          <a:xfrm>
            <a:off x="785786" y="2000240"/>
            <a:ext cx="3097924" cy="43591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428737"/>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r>
              <a:rPr lang="tr-TR" sz="3200" b="1" dirty="0" smtClean="0">
                <a:latin typeface="+mj-lt"/>
              </a:rPr>
              <a:t>.</a:t>
            </a:r>
            <a:r>
              <a:rPr lang="tr-TR" sz="3200" dirty="0" smtClean="0"/>
              <a:t> </a:t>
            </a:r>
          </a:p>
          <a:p>
            <a:pPr marL="292100" indent="-292100">
              <a:buClr>
                <a:schemeClr val="accent1"/>
              </a:buClr>
              <a:buSzPct val="70000"/>
              <a:defRPr/>
            </a:pPr>
            <a:r>
              <a:rPr lang="tr-TR" sz="3200" dirty="0" smtClean="0"/>
              <a:t>   </a:t>
            </a:r>
            <a:r>
              <a:rPr lang="tr-TR" sz="3200" b="1" dirty="0" smtClean="0"/>
              <a:t>Bunlardan bazısını çok net olarak hatırladığımız gibi hatırlayamadığımız birçok olayda yaşamışızdır.</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19" descr="dostluk gifleri ile ilgili görsel sonucu"/>
          <p:cNvPicPr>
            <a:picLocks noChangeAspect="1" noChangeArrowheads="1" noCrop="1"/>
          </p:cNvPicPr>
          <p:nvPr/>
        </p:nvPicPr>
        <p:blipFill>
          <a:blip r:embed="rId3" cstate="print"/>
          <a:srcRect/>
          <a:stretch>
            <a:fillRect/>
          </a:stretch>
        </p:blipFill>
        <p:spPr bwMode="auto">
          <a:xfrm>
            <a:off x="785786" y="2000240"/>
            <a:ext cx="3047228" cy="40005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2428869"/>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r>
              <a:rPr lang="tr-TR" sz="3200" b="1" dirty="0" smtClean="0"/>
              <a:t>Doğum günümüzü, ilk konuşmamızı, yürümemizi, kardeşimizin doğduğu günü, okula başladığımız günü ve bunun gibi birçok olay çok net hatırlayabiliriz</a:t>
            </a: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2571744"/>
            <a:ext cx="4079855" cy="4025625"/>
          </a:xfrm>
          <a:prstGeom prst="rect">
            <a:avLst/>
          </a:prstGeom>
          <a:noFill/>
          <a:ln w="9525">
            <a:noFill/>
            <a:miter lim="800000"/>
            <a:headEnd/>
            <a:tailEnd/>
          </a:ln>
        </p:spPr>
      </p:pic>
      <p:pic>
        <p:nvPicPr>
          <p:cNvPr id="4" name="Picture 7" descr="İlgili resim"/>
          <p:cNvPicPr>
            <a:picLocks noChangeAspect="1" noChangeArrowheads="1" noCrop="1"/>
          </p:cNvPicPr>
          <p:nvPr/>
        </p:nvPicPr>
        <p:blipFill>
          <a:blip r:embed="rId3" cstate="print"/>
          <a:srcRect/>
          <a:stretch>
            <a:fillRect/>
          </a:stretch>
        </p:blipFill>
        <p:spPr bwMode="auto">
          <a:xfrm>
            <a:off x="500034" y="2786058"/>
            <a:ext cx="3643338" cy="38576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285861"/>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fontAlgn="auto">
              <a:spcBef>
                <a:spcPts val="0"/>
              </a:spcBef>
              <a:spcAft>
                <a:spcPts val="0"/>
              </a:spcAft>
              <a:buClr>
                <a:schemeClr val="accent1"/>
              </a:buClr>
              <a:buSzPct val="70000"/>
              <a:buFont typeface="Wingdings 2"/>
              <a:buNone/>
              <a:defRPr/>
            </a:pPr>
            <a:r>
              <a:rPr lang="tr-TR" sz="3200" b="1" dirty="0" smtClean="0"/>
              <a:t> Herkesin hayatında yaşadığı önemli olaylar farklı farklıdır. </a:t>
            </a: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2" descr="hareketli ağlama gifleri ile ilgili görsel sonucu"/>
          <p:cNvPicPr>
            <a:picLocks noChangeAspect="1" noChangeArrowheads="1" noCrop="1"/>
          </p:cNvPicPr>
          <p:nvPr/>
        </p:nvPicPr>
        <p:blipFill>
          <a:blip r:embed="rId3" cstate="print"/>
          <a:srcRect/>
          <a:stretch>
            <a:fillRect/>
          </a:stretch>
        </p:blipFill>
        <p:spPr bwMode="auto">
          <a:xfrm>
            <a:off x="500034" y="1857364"/>
            <a:ext cx="3081375" cy="41434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500175"/>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b="1" i="1" dirty="0" smtClean="0">
              <a:latin typeface="+mj-lt"/>
            </a:endParaRPr>
          </a:p>
          <a:p>
            <a:pPr marL="292100" indent="-292100">
              <a:buClr>
                <a:schemeClr val="accent1"/>
              </a:buClr>
              <a:buSzPct val="70000"/>
              <a:defRPr/>
            </a:pPr>
            <a:r>
              <a:rPr lang="tr-TR" sz="3200" b="1" i="1" dirty="0" smtClean="0">
                <a:latin typeface="+mj-lt"/>
              </a:rPr>
              <a:t> </a:t>
            </a:r>
            <a:r>
              <a:rPr lang="tr-TR" sz="3200" b="1" i="1" dirty="0" smtClean="0"/>
              <a:t> </a:t>
            </a:r>
            <a:r>
              <a:rPr lang="tr-TR" sz="3200" b="1" dirty="0" smtClean="0"/>
              <a:t>Hayatımızdaki önemli olayların durumların oluş tarihine göre yani oluş sırasına göre sıralanmasına KRONOLOJİ deriz.</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928802"/>
            <a:ext cx="4079855" cy="4668567"/>
          </a:xfrm>
          <a:prstGeom prst="rect">
            <a:avLst/>
          </a:prstGeom>
          <a:noFill/>
          <a:ln w="9525">
            <a:noFill/>
            <a:miter lim="800000"/>
            <a:headEnd/>
            <a:tailEnd/>
          </a:ln>
        </p:spPr>
      </p:pic>
      <p:pic>
        <p:nvPicPr>
          <p:cNvPr id="4" name="Picture 4" descr="kulak gifleri ile ilgili görsel sonucu"/>
          <p:cNvPicPr>
            <a:picLocks noChangeAspect="1" noChangeArrowheads="1" noCrop="1"/>
          </p:cNvPicPr>
          <p:nvPr/>
        </p:nvPicPr>
        <p:blipFill>
          <a:blip r:embed="rId3" cstate="print"/>
          <a:srcRect/>
          <a:stretch>
            <a:fillRect/>
          </a:stretch>
        </p:blipFill>
        <p:spPr bwMode="auto">
          <a:xfrm>
            <a:off x="428596" y="2071678"/>
            <a:ext cx="4000528" cy="42148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000109"/>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4400" b="1" u="sng" dirty="0" smtClean="0"/>
          </a:p>
          <a:p>
            <a:pPr marL="292100" indent="-292100">
              <a:buClr>
                <a:schemeClr val="accent1"/>
              </a:buClr>
              <a:buSzPct val="70000"/>
              <a:defRPr/>
            </a:pPr>
            <a:r>
              <a:rPr lang="tr-TR" sz="4400" b="1" u="sng" dirty="0" smtClean="0"/>
              <a:t>Kronoloji zaman dilimiz demektir. </a:t>
            </a:r>
            <a:endParaRPr lang="tr-TR" sz="4400" b="1" dirty="0" smtClean="0"/>
          </a:p>
          <a:p>
            <a:pPr marL="292100" indent="-292100" fontAlgn="auto">
              <a:spcBef>
                <a:spcPts val="0"/>
              </a:spcBef>
              <a:spcAft>
                <a:spcPts val="0"/>
              </a:spcAft>
              <a:buClr>
                <a:schemeClr val="accent1"/>
              </a:buClr>
              <a:buSzPct val="70000"/>
              <a:buFont typeface="Wingdings 2"/>
              <a:buNone/>
              <a:defRPr/>
            </a:pPr>
            <a:endParaRPr lang="tr-TR" sz="44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2" descr="Dostluk ile ilgili resimler 2.gif"/>
          <p:cNvPicPr>
            <a:picLocks noChangeAspect="1" noChangeArrowheads="1" noCrop="1"/>
          </p:cNvPicPr>
          <p:nvPr/>
        </p:nvPicPr>
        <p:blipFill>
          <a:blip r:embed="rId3" cstate="print"/>
          <a:srcRect/>
          <a:stretch>
            <a:fillRect/>
          </a:stretch>
        </p:blipFill>
        <p:spPr bwMode="auto">
          <a:xfrm>
            <a:off x="357158" y="1571612"/>
            <a:ext cx="3557481" cy="45144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285861"/>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dirty="0" smtClean="0"/>
          </a:p>
          <a:p>
            <a:pPr marL="292100" indent="-292100">
              <a:buClr>
                <a:schemeClr val="accent1"/>
              </a:buClr>
              <a:buSzPct val="70000"/>
              <a:defRPr/>
            </a:pPr>
            <a:r>
              <a:rPr lang="tr-TR" sz="3200" b="1" dirty="0" smtClean="0"/>
              <a:t>  Bu zaman diliminde olayları sıralarken mutlaka </a:t>
            </a:r>
            <a:r>
              <a:rPr lang="tr-TR" sz="3200" b="1" u="sng" dirty="0" smtClean="0"/>
              <a:t>oluş tarihine göre</a:t>
            </a:r>
            <a:r>
              <a:rPr lang="tr-TR" sz="3200" b="1" dirty="0" smtClean="0"/>
              <a:t> sıralarız.</a:t>
            </a:r>
          </a:p>
          <a:p>
            <a:pPr marL="292100" indent="-292100" fontAlgn="auto">
              <a:spcBef>
                <a:spcPts val="0"/>
              </a:spcBef>
              <a:spcAft>
                <a:spcPts val="0"/>
              </a:spcAft>
              <a:buClr>
                <a:schemeClr val="accent1"/>
              </a:buClr>
              <a:buSzPct val="70000"/>
              <a:buFont typeface="Wingdings 2"/>
              <a:buNone/>
              <a:defRPr/>
            </a:pPr>
            <a:r>
              <a:rPr lang="tr-TR" sz="3200" b="1" dirty="0" smtClean="0">
                <a:latin typeface="+mj-lt"/>
              </a:rPr>
              <a:t>.</a:t>
            </a: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2" descr="kulak gifleri ile ilgili görsel sonucu"/>
          <p:cNvPicPr>
            <a:picLocks noChangeAspect="1" noChangeArrowheads="1" noCrop="1"/>
          </p:cNvPicPr>
          <p:nvPr/>
        </p:nvPicPr>
        <p:blipFill>
          <a:blip r:embed="rId3" cstate="print"/>
          <a:srcRect/>
          <a:stretch>
            <a:fillRect/>
          </a:stretch>
        </p:blipFill>
        <p:spPr bwMode="auto">
          <a:xfrm>
            <a:off x="571472" y="1928802"/>
            <a:ext cx="3857620" cy="45005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857365"/>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b="1" dirty="0" smtClean="0">
              <a:latin typeface="+mj-lt"/>
            </a:endParaRPr>
          </a:p>
          <a:p>
            <a:pPr marL="292100" indent="-292100">
              <a:buClr>
                <a:schemeClr val="accent1"/>
              </a:buClr>
              <a:buSzPct val="70000"/>
              <a:defRPr/>
            </a:pPr>
            <a:r>
              <a:rPr lang="tr-TR" sz="3200" b="1" dirty="0" smtClean="0">
                <a:latin typeface="+mj-lt"/>
              </a:rPr>
              <a:t>  </a:t>
            </a:r>
            <a:r>
              <a:rPr lang="tr-TR" sz="3200" b="1" dirty="0" smtClean="0"/>
              <a:t>Bir arkadaşımıza hayatımızdaki önemli olayları anlatacak olursak mutlaka kronolojik sırayla anlatmalıyız. </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5429256" y="2284610"/>
            <a:ext cx="3436913" cy="4312759"/>
          </a:xfrm>
          <a:prstGeom prst="rect">
            <a:avLst/>
          </a:prstGeom>
          <a:noFill/>
          <a:ln w="9525">
            <a:noFill/>
            <a:miter lim="800000"/>
            <a:headEnd/>
            <a:tailEnd/>
          </a:ln>
        </p:spPr>
      </p:pic>
      <p:pic>
        <p:nvPicPr>
          <p:cNvPr id="4" name="Picture 2" descr="[Resim: 4c87b7b3884aa08092010.gif]"/>
          <p:cNvPicPr>
            <a:picLocks noChangeAspect="1" noChangeArrowheads="1" noCrop="1"/>
          </p:cNvPicPr>
          <p:nvPr/>
        </p:nvPicPr>
        <p:blipFill>
          <a:blip r:embed="rId3" cstate="print"/>
          <a:srcRect/>
          <a:stretch>
            <a:fillRect/>
          </a:stretch>
        </p:blipFill>
        <p:spPr bwMode="auto">
          <a:xfrm>
            <a:off x="571472" y="2214554"/>
            <a:ext cx="3548552" cy="423017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rdArt 6"/>
          <p:cNvSpPr>
            <a:spLocks noChangeArrowheads="1" noChangeShapeType="1" noTextEdit="1"/>
          </p:cNvSpPr>
          <p:nvPr/>
        </p:nvSpPr>
        <p:spPr bwMode="auto">
          <a:xfrm>
            <a:off x="285720" y="357166"/>
            <a:ext cx="8496944" cy="487156"/>
          </a:xfrm>
          <a:prstGeom prst="rect">
            <a:avLst/>
          </a:prstGeom>
        </p:spPr>
        <p:txBody>
          <a:bodyPr wrap="none" fromWordArt="1">
            <a:prstTxWarp prst="textPlain">
              <a:avLst>
                <a:gd name="adj" fmla="val 50000"/>
              </a:avLst>
            </a:prstTxWarp>
          </a:bodyPr>
          <a:lstStyle/>
          <a:p>
            <a:pPr algn="ctr"/>
            <a:r>
              <a:rPr lang="tr-TR" sz="3600" b="1" kern="10" dirty="0" smtClean="0">
                <a:ln w="12700">
                  <a:solidFill>
                    <a:srgbClr val="FF0000"/>
                  </a:solidFill>
                  <a:round/>
                  <a:headEnd/>
                  <a:tailEnd/>
                </a:ln>
                <a:solidFill>
                  <a:srgbClr val="FF0000"/>
                </a:solidFill>
              </a:rPr>
              <a:t>ERAYIN HAYAT KRONOLOJİSİ</a:t>
            </a:r>
          </a:p>
        </p:txBody>
      </p:sp>
      <p:graphicFrame>
        <p:nvGraphicFramePr>
          <p:cNvPr id="4" name="3 Tablo"/>
          <p:cNvGraphicFramePr>
            <a:graphicFrameLocks noGrp="1"/>
          </p:cNvGraphicFramePr>
          <p:nvPr/>
        </p:nvGraphicFramePr>
        <p:xfrm>
          <a:off x="714348" y="1142984"/>
          <a:ext cx="7929618" cy="5143536"/>
        </p:xfrm>
        <a:graphic>
          <a:graphicData uri="http://schemas.openxmlformats.org/drawingml/2006/table">
            <a:tbl>
              <a:tblPr/>
              <a:tblGrid>
                <a:gridCol w="3949491"/>
                <a:gridCol w="3980127"/>
              </a:tblGrid>
              <a:tr h="642942">
                <a:tc>
                  <a:txBody>
                    <a:bodyPr/>
                    <a:lstStyle/>
                    <a:p>
                      <a:pPr algn="ctr">
                        <a:lnSpc>
                          <a:spcPct val="115000"/>
                        </a:lnSpc>
                        <a:spcAft>
                          <a:spcPts val="1000"/>
                        </a:spcAft>
                      </a:pPr>
                      <a:r>
                        <a:rPr lang="tr-TR" sz="2800" b="1" u="sng" dirty="0">
                          <a:latin typeface="Calibri"/>
                          <a:ea typeface="Times New Roman"/>
                          <a:cs typeface="Times New Roman"/>
                        </a:rPr>
                        <a:t>OLAY</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l">
                        <a:lnSpc>
                          <a:spcPct val="115000"/>
                        </a:lnSpc>
                        <a:spcAft>
                          <a:spcPts val="1000"/>
                        </a:spcAft>
                      </a:pPr>
                      <a:r>
                        <a:rPr lang="tr-TR" sz="2800" b="1">
                          <a:latin typeface="Calibri"/>
                          <a:ea typeface="Times New Roman"/>
                          <a:cs typeface="Arial"/>
                        </a:rPr>
                        <a:t>              TARİH</a:t>
                      </a:r>
                      <a:endParaRPr lang="tr-TR" sz="280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dirty="0">
                          <a:latin typeface="Calibri"/>
                          <a:ea typeface="Times New Roman"/>
                          <a:cs typeface="Times New Roman"/>
                        </a:rPr>
                        <a:t>Doğdum</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2008</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a:latin typeface="Calibri"/>
                          <a:ea typeface="Times New Roman"/>
                          <a:cs typeface="Times New Roman"/>
                        </a:rPr>
                        <a:t>Yürümeye başladım</a:t>
                      </a:r>
                      <a:endParaRPr lang="tr-TR" sz="280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2010</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dirty="0">
                          <a:latin typeface="Calibri"/>
                          <a:ea typeface="Times New Roman"/>
                          <a:cs typeface="Times New Roman"/>
                        </a:rPr>
                        <a:t>Ana sınıfına başladım</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2013</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a:latin typeface="Calibri"/>
                          <a:ea typeface="Times New Roman"/>
                          <a:cs typeface="Times New Roman"/>
                        </a:rPr>
                        <a:t>1.Sınıfa başladım</a:t>
                      </a:r>
                      <a:endParaRPr lang="tr-TR" sz="280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2014</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a:latin typeface="Calibri"/>
                          <a:ea typeface="Times New Roman"/>
                          <a:cs typeface="Times New Roman"/>
                        </a:rPr>
                        <a:t>2.Sınıfa başladım</a:t>
                      </a:r>
                      <a:endParaRPr lang="tr-TR" sz="280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2015</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a:latin typeface="Calibri"/>
                          <a:ea typeface="Times New Roman"/>
                          <a:cs typeface="Times New Roman"/>
                        </a:rPr>
                        <a:t>3.Sınıfa başladım</a:t>
                      </a:r>
                      <a:endParaRPr lang="tr-TR" sz="280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latin typeface="Calibri"/>
                          <a:ea typeface="Times New Roman"/>
                          <a:cs typeface="Arial"/>
                        </a:rPr>
                        <a:t>2016</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r h="642942">
                <a:tc>
                  <a:txBody>
                    <a:bodyPr/>
                    <a:lstStyle/>
                    <a:p>
                      <a:pPr algn="ctr">
                        <a:lnSpc>
                          <a:spcPct val="115000"/>
                        </a:lnSpc>
                        <a:spcAft>
                          <a:spcPts val="1000"/>
                        </a:spcAft>
                      </a:pPr>
                      <a:r>
                        <a:rPr lang="tr-TR" sz="2800" b="1" dirty="0">
                          <a:latin typeface="Calibri"/>
                          <a:ea typeface="Times New Roman"/>
                          <a:cs typeface="Times New Roman"/>
                        </a:rPr>
                        <a:t>4.Sınıfa devam ediyorum</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c>
                  <a:txBody>
                    <a:bodyPr/>
                    <a:lstStyle/>
                    <a:p>
                      <a:pPr algn="ctr">
                        <a:lnSpc>
                          <a:spcPct val="115000"/>
                        </a:lnSpc>
                        <a:spcAft>
                          <a:spcPts val="1000"/>
                        </a:spcAft>
                      </a:pPr>
                      <a:r>
                        <a:rPr lang="tr-TR" sz="2800" b="1" dirty="0">
                          <a:solidFill>
                            <a:srgbClr val="111111"/>
                          </a:solidFill>
                          <a:latin typeface="Calibri"/>
                          <a:ea typeface="Times New Roman"/>
                          <a:cs typeface="Arial"/>
                        </a:rPr>
                        <a:t>2017</a:t>
                      </a:r>
                      <a:endParaRPr lang="tr-TR" sz="2800" dirty="0">
                        <a:latin typeface="Calibri"/>
                        <a:ea typeface="Times New Roman"/>
                        <a:cs typeface="Times New Roman"/>
                      </a:endParaRPr>
                    </a:p>
                  </a:txBody>
                  <a:tcPr marL="68580" marR="68580" marT="0" marB="0">
                    <a:lnL w="57150" cap="flat" cmpd="dbl" algn="ctr">
                      <a:solidFill>
                        <a:srgbClr val="000000"/>
                      </a:solidFill>
                      <a:prstDash val="solid"/>
                      <a:round/>
                      <a:headEnd type="none" w="med" len="med"/>
                      <a:tailEnd type="none" w="med" len="med"/>
                    </a:lnL>
                    <a:lnR w="57150" cap="flat" cmpd="dbl" algn="ctr">
                      <a:solidFill>
                        <a:srgbClr val="000000"/>
                      </a:solidFill>
                      <a:prstDash val="solid"/>
                      <a:round/>
                      <a:headEnd type="none" w="med" len="med"/>
                      <a:tailEnd type="none" w="med" len="med"/>
                    </a:lnR>
                    <a:lnT w="57150" cap="flat" cmpd="dbl" algn="ctr">
                      <a:solidFill>
                        <a:srgbClr val="000000"/>
                      </a:solidFill>
                      <a:prstDash val="solid"/>
                      <a:round/>
                      <a:headEnd type="none" w="med" len="med"/>
                      <a:tailEnd type="none" w="med" len="med"/>
                    </a:lnT>
                    <a:lnB w="57150" cap="flat" cmpd="dbl"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14282" y="1000108"/>
            <a:ext cx="8715436" cy="5572164"/>
          </a:xfrm>
          <a:prstGeom prst="rect">
            <a:avLst/>
          </a:prstGeom>
          <a:noFill/>
          <a:ln w="9525">
            <a:noFill/>
            <a:miter lim="800000"/>
            <a:headEnd/>
            <a:tailEnd/>
          </a:ln>
          <a:effectLst/>
        </p:spPr>
      </p:pic>
      <p:sp>
        <p:nvSpPr>
          <p:cNvPr id="3" name="WordArt 6"/>
          <p:cNvSpPr>
            <a:spLocks noChangeArrowheads="1" noChangeShapeType="1" noTextEdit="1"/>
          </p:cNvSpPr>
          <p:nvPr/>
        </p:nvSpPr>
        <p:spPr bwMode="auto">
          <a:xfrm>
            <a:off x="285720" y="357166"/>
            <a:ext cx="8496944" cy="487156"/>
          </a:xfrm>
          <a:prstGeom prst="rect">
            <a:avLst/>
          </a:prstGeom>
        </p:spPr>
        <p:txBody>
          <a:bodyPr wrap="none" fromWordArt="1">
            <a:prstTxWarp prst="textPlain">
              <a:avLst>
                <a:gd name="adj" fmla="val 50000"/>
              </a:avLst>
            </a:prstTxWarp>
          </a:bodyPr>
          <a:lstStyle/>
          <a:p>
            <a:pPr algn="ctr"/>
            <a:r>
              <a:rPr lang="tr-TR" sz="3600" b="1" kern="10" dirty="0" smtClean="0">
                <a:ln w="12700">
                  <a:solidFill>
                    <a:srgbClr val="FF0000"/>
                  </a:solidFill>
                  <a:round/>
                  <a:headEnd/>
                  <a:tailEnd/>
                </a:ln>
                <a:solidFill>
                  <a:srgbClr val="FF0000"/>
                </a:solidFill>
              </a:rPr>
              <a:t>AYLANIN HAYATI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WordArt 6"/>
          <p:cNvSpPr>
            <a:spLocks noChangeArrowheads="1" noChangeShapeType="1" noTextEdit="1"/>
          </p:cNvSpPr>
          <p:nvPr/>
        </p:nvSpPr>
        <p:spPr bwMode="auto">
          <a:xfrm>
            <a:off x="357158" y="4500570"/>
            <a:ext cx="8429684" cy="1057278"/>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rgbClr val="FFFF00"/>
                </a:solidFill>
                <a:effectLst>
                  <a:outerShdw dist="35921" dir="2700000" sy="50000" kx="2115830" algn="bl" rotWithShape="0">
                    <a:srgbClr val="C0C0C0">
                      <a:alpha val="79999"/>
                    </a:srgbClr>
                  </a:outerShdw>
                </a:effectLst>
                <a:latin typeface="Arial Black"/>
              </a:rPr>
              <a:t>BİLGİ YUVAMIZIN KUZUCUKLARI</a:t>
            </a:r>
          </a:p>
        </p:txBody>
      </p:sp>
      <p:pic>
        <p:nvPicPr>
          <p:cNvPr id="13316" name="Picture 7" descr="http://www.hilalhaber.com/images/haberler/9_uncu_sinifta_basari_dusuyor_h7139.gif"/>
          <p:cNvPicPr>
            <a:picLocks noChangeAspect="1" noChangeArrowheads="1" noCrop="1"/>
          </p:cNvPicPr>
          <p:nvPr/>
        </p:nvPicPr>
        <p:blipFill>
          <a:blip r:embed="rId2" cstate="print"/>
          <a:srcRect/>
          <a:stretch>
            <a:fillRect/>
          </a:stretch>
        </p:blipFill>
        <p:spPr bwMode="auto">
          <a:xfrm>
            <a:off x="285720" y="642918"/>
            <a:ext cx="2928957" cy="3500462"/>
          </a:xfrm>
          <a:prstGeom prst="rect">
            <a:avLst/>
          </a:prstGeom>
          <a:noFill/>
          <a:ln w="9525">
            <a:noFill/>
            <a:miter lim="800000"/>
            <a:headEnd/>
            <a:tailEnd/>
          </a:ln>
        </p:spPr>
      </p:pic>
      <p:pic>
        <p:nvPicPr>
          <p:cNvPr id="13317" name="Picture 8" descr="ÖĞRENCİ GİFLERİ ile ilgili görsel sonucu"/>
          <p:cNvPicPr>
            <a:picLocks noChangeAspect="1" noChangeArrowheads="1" noCrop="1"/>
          </p:cNvPicPr>
          <p:nvPr/>
        </p:nvPicPr>
        <p:blipFill>
          <a:blip r:embed="rId3" cstate="print"/>
          <a:srcRect/>
          <a:stretch>
            <a:fillRect/>
          </a:stretch>
        </p:blipFill>
        <p:spPr bwMode="auto">
          <a:xfrm>
            <a:off x="6786578" y="857232"/>
            <a:ext cx="2152652" cy="3000396"/>
          </a:xfrm>
          <a:prstGeom prst="rect">
            <a:avLst/>
          </a:prstGeom>
          <a:noFill/>
          <a:ln w="9525">
            <a:noFill/>
            <a:miter lim="800000"/>
            <a:headEnd/>
            <a:tailEnd/>
          </a:ln>
        </p:spPr>
      </p:pic>
      <p:pic>
        <p:nvPicPr>
          <p:cNvPr id="13318" name="Picture 9" descr="kitap gifleri ile ilgili görsel sonucu"/>
          <p:cNvPicPr>
            <a:picLocks noChangeAspect="1" noChangeArrowheads="1" noCrop="1"/>
          </p:cNvPicPr>
          <p:nvPr/>
        </p:nvPicPr>
        <p:blipFill>
          <a:blip r:embed="rId4" cstate="print"/>
          <a:srcRect/>
          <a:stretch>
            <a:fillRect/>
          </a:stretch>
        </p:blipFill>
        <p:spPr bwMode="auto">
          <a:xfrm>
            <a:off x="2928926" y="785794"/>
            <a:ext cx="3638550" cy="314327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571613"/>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i="1" u="sng" dirty="0" smtClean="0"/>
          </a:p>
          <a:p>
            <a:pPr marL="292100" indent="-292100">
              <a:buClr>
                <a:schemeClr val="accent1"/>
              </a:buClr>
              <a:buSzPct val="70000"/>
              <a:defRPr/>
            </a:pPr>
            <a:r>
              <a:rPr lang="tr-TR" sz="3200" i="1" u="sng" dirty="0" smtClean="0"/>
              <a:t>  </a:t>
            </a:r>
            <a:r>
              <a:rPr lang="tr-TR" sz="3200" b="1" u="sng" dirty="0" smtClean="0"/>
              <a:t>Çünkü olayları oluş sırasına göre anlatırsak daha kolay anlatırız ve arkadaşımız daha kolay bilgi sahibi olur.</a:t>
            </a:r>
            <a:endParaRPr lang="tr-TR" sz="3200" b="1" dirty="0" smtClean="0"/>
          </a:p>
          <a:p>
            <a:pPr marL="292100" indent="-292100" fontAlgn="auto">
              <a:spcBef>
                <a:spcPts val="0"/>
              </a:spcBef>
              <a:spcAft>
                <a:spcPts val="0"/>
              </a:spcAft>
              <a:buClr>
                <a:schemeClr val="accent1"/>
              </a:buClr>
              <a:buSzPct val="70000"/>
              <a:buFont typeface="Wingdings 2"/>
              <a:buNone/>
              <a:defRPr/>
            </a:pPr>
            <a:r>
              <a:rPr lang="tr-TR" sz="3200" b="1" dirty="0" smtClean="0">
                <a:latin typeface="+mj-lt"/>
              </a:rPr>
              <a:t>.</a:t>
            </a: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5143504" y="1926039"/>
            <a:ext cx="3722665" cy="4671330"/>
          </a:xfrm>
          <a:prstGeom prst="rect">
            <a:avLst/>
          </a:prstGeom>
          <a:noFill/>
          <a:ln w="9525">
            <a:noFill/>
            <a:miter lim="800000"/>
            <a:headEnd/>
            <a:tailEnd/>
          </a:ln>
        </p:spPr>
      </p:pic>
      <p:pic>
        <p:nvPicPr>
          <p:cNvPr id="4" name="Picture 4" descr="http://3.bp.blogspot.com/-pCBEtsAwSgU/TxSou50eXzI/AAAAAAAAT8Y/o8s85Zn1gY0/s1600/pinokyo_25.gif"/>
          <p:cNvPicPr>
            <a:picLocks noChangeAspect="1" noChangeArrowheads="1" noCrop="1"/>
          </p:cNvPicPr>
          <p:nvPr/>
        </p:nvPicPr>
        <p:blipFill>
          <a:blip r:embed="rId3" cstate="print"/>
          <a:srcRect/>
          <a:stretch>
            <a:fillRect/>
          </a:stretch>
        </p:blipFill>
        <p:spPr bwMode="auto">
          <a:xfrm>
            <a:off x="571472" y="2000240"/>
            <a:ext cx="3571900" cy="42862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2428869"/>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r>
              <a:rPr lang="tr-TR" sz="3200" b="1" dirty="0" smtClean="0">
                <a:latin typeface="+mj-lt"/>
              </a:rPr>
              <a:t>.</a:t>
            </a:r>
            <a:r>
              <a:rPr lang="tr-TR" sz="3200" dirty="0" smtClean="0"/>
              <a:t> </a:t>
            </a:r>
          </a:p>
          <a:p>
            <a:pPr marL="292100" indent="-292100">
              <a:buClr>
                <a:schemeClr val="accent1"/>
              </a:buClr>
              <a:buSzPct val="70000"/>
              <a:defRPr/>
            </a:pPr>
            <a:r>
              <a:rPr lang="tr-TR" sz="3200" dirty="0" smtClean="0"/>
              <a:t>  </a:t>
            </a:r>
            <a:r>
              <a:rPr lang="tr-TR" sz="3200" b="1" dirty="0" smtClean="0"/>
              <a:t>Kendi hayatımızın kronolojik sıralaması olduğu gibi annemizin, babamızın, kardeşimizin, arkadaşlarımızın ve önemli tanınmış kişilerin de hayatındaki olayların kronolojik sıralaması vardır.</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5286380" y="2857495"/>
            <a:ext cx="3579789" cy="3739873"/>
          </a:xfrm>
          <a:prstGeom prst="rect">
            <a:avLst/>
          </a:prstGeom>
          <a:noFill/>
          <a:ln w="9525">
            <a:noFill/>
            <a:miter lim="800000"/>
            <a:headEnd/>
            <a:tailEnd/>
          </a:ln>
        </p:spPr>
      </p:pic>
      <p:pic>
        <p:nvPicPr>
          <p:cNvPr id="4" name="Picture 7" descr="722 - Hareketli Çocuk Resimleri | Children Gifs"/>
          <p:cNvPicPr>
            <a:picLocks noChangeAspect="1" noChangeArrowheads="1" noCrop="1"/>
          </p:cNvPicPr>
          <p:nvPr/>
        </p:nvPicPr>
        <p:blipFill>
          <a:blip r:embed="rId3" cstate="print"/>
          <a:srcRect/>
          <a:stretch>
            <a:fillRect/>
          </a:stretch>
        </p:blipFill>
        <p:spPr bwMode="auto">
          <a:xfrm>
            <a:off x="500034" y="2928934"/>
            <a:ext cx="3000396" cy="370444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357158" y="1214422"/>
            <a:ext cx="8429716" cy="4929222"/>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714348" y="1428736"/>
            <a:ext cx="7858180" cy="4429156"/>
          </a:xfrm>
          <a:prstGeom prst="rect">
            <a:avLst/>
          </a:prstGeom>
          <a:noFill/>
          <a:ln w="9525">
            <a:noFill/>
            <a:miter lim="800000"/>
            <a:headEnd/>
            <a:tailEnd/>
          </a:ln>
          <a:effectLst/>
        </p:spPr>
      </p:pic>
      <p:sp>
        <p:nvSpPr>
          <p:cNvPr id="5" name="WordArt 6"/>
          <p:cNvSpPr>
            <a:spLocks noChangeArrowheads="1" noChangeShapeType="1" noTextEdit="1"/>
          </p:cNvSpPr>
          <p:nvPr/>
        </p:nvSpPr>
        <p:spPr bwMode="auto">
          <a:xfrm>
            <a:off x="285720" y="285728"/>
            <a:ext cx="8496944" cy="701470"/>
          </a:xfrm>
          <a:prstGeom prst="rect">
            <a:avLst/>
          </a:prstGeom>
        </p:spPr>
        <p:txBody>
          <a:bodyPr wrap="none" fromWordArt="1">
            <a:prstTxWarp prst="textPlain">
              <a:avLst>
                <a:gd name="adj" fmla="val 50000"/>
              </a:avLst>
            </a:prstTxWarp>
          </a:bodyPr>
          <a:lstStyle/>
          <a:p>
            <a:pPr algn="ctr"/>
            <a:r>
              <a:rPr lang="tr-TR" sz="3600" b="1" kern="10" dirty="0" smtClean="0">
                <a:ln w="12700">
                  <a:solidFill>
                    <a:srgbClr val="FF0000"/>
                  </a:solidFill>
                  <a:round/>
                  <a:headEnd/>
                  <a:tailEnd/>
                </a:ln>
                <a:solidFill>
                  <a:schemeClr val="bg1"/>
                </a:solidFill>
              </a:rPr>
              <a:t>KRONOLOJİ</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357158" y="1214422"/>
            <a:ext cx="8429716" cy="4929222"/>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714348" y="1428736"/>
            <a:ext cx="7858180" cy="4429156"/>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4" name="3 Resim" descr="C:\Users\okul\Desktop\İçerik.jpg"/>
          <p:cNvPicPr/>
          <p:nvPr/>
        </p:nvPicPr>
        <p:blipFill>
          <a:blip r:embed="rId2" cstate="print"/>
          <a:srcRect/>
          <a:stretch>
            <a:fillRect/>
          </a:stretch>
        </p:blipFill>
        <p:spPr bwMode="auto">
          <a:xfrm>
            <a:off x="2143108" y="1142984"/>
            <a:ext cx="4000528" cy="3286148"/>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p:cNvPicPr/>
          <p:nvPr/>
        </p:nvPicPr>
        <p:blipFill>
          <a:blip r:embed="rId2" cstate="print"/>
          <a:srcRect/>
          <a:stretch>
            <a:fillRect/>
          </a:stretch>
        </p:blipFill>
        <p:spPr bwMode="auto">
          <a:xfrm>
            <a:off x="2071670" y="1285860"/>
            <a:ext cx="4500594" cy="314327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descr="helyes"/>
          <p:cNvPicPr/>
          <p:nvPr/>
        </p:nvPicPr>
        <p:blipFill>
          <a:blip r:embed="rId2" cstate="print"/>
          <a:srcRect/>
          <a:stretch>
            <a:fillRect/>
          </a:stretch>
        </p:blipFill>
        <p:spPr bwMode="auto">
          <a:xfrm>
            <a:off x="2571736" y="1500174"/>
            <a:ext cx="3714776" cy="285752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descr="F:\sahte_universite.jpg"/>
          <p:cNvPicPr/>
          <p:nvPr/>
        </p:nvPicPr>
        <p:blipFill>
          <a:blip r:embed="rId2" cstate="print"/>
          <a:srcRect/>
          <a:stretch>
            <a:fillRect/>
          </a:stretch>
        </p:blipFill>
        <p:spPr bwMode="auto">
          <a:xfrm>
            <a:off x="2214546" y="1142984"/>
            <a:ext cx="4286280" cy="3286148"/>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descr="F:\İçerikkşkş.jpg"/>
          <p:cNvPicPr/>
          <p:nvPr/>
        </p:nvPicPr>
        <p:blipFill>
          <a:blip r:embed="rId2" cstate="print"/>
          <a:srcRect/>
          <a:stretch>
            <a:fillRect/>
          </a:stretch>
        </p:blipFill>
        <p:spPr bwMode="auto">
          <a:xfrm>
            <a:off x="1857356" y="1142984"/>
            <a:ext cx="4643470" cy="3286148"/>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descr="ANd9GcTwjqbTaoFucsVOqevqGC1eaOzhjz4EOwkECpj5JjFzArO9jm1u"/>
          <p:cNvPicPr/>
          <p:nvPr/>
        </p:nvPicPr>
        <p:blipFill>
          <a:blip r:embed="rId2" cstate="print"/>
          <a:srcRect/>
          <a:stretch>
            <a:fillRect/>
          </a:stretch>
        </p:blipFill>
        <p:spPr bwMode="auto">
          <a:xfrm>
            <a:off x="2143108" y="1142984"/>
            <a:ext cx="4214842" cy="321471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2" name="Picture 4" descr="a3em"/>
          <p:cNvPicPr>
            <a:picLocks noChangeAspect="1" noChangeArrowheads="1" noCrop="1"/>
          </p:cNvPicPr>
          <p:nvPr/>
        </p:nvPicPr>
        <p:blipFill>
          <a:blip r:embed="rId2" cstate="print"/>
          <a:srcRect/>
          <a:stretch>
            <a:fillRect/>
          </a:stretch>
        </p:blipFill>
        <p:spPr bwMode="auto">
          <a:xfrm>
            <a:off x="323850" y="2420938"/>
            <a:ext cx="914400" cy="838200"/>
          </a:xfrm>
          <a:prstGeom prst="rect">
            <a:avLst/>
          </a:prstGeom>
          <a:noFill/>
        </p:spPr>
      </p:pic>
      <p:pic>
        <p:nvPicPr>
          <p:cNvPr id="2053" name="Picture 5" descr="b9lf"/>
          <p:cNvPicPr>
            <a:picLocks noChangeAspect="1" noChangeArrowheads="1" noCrop="1"/>
          </p:cNvPicPr>
          <p:nvPr/>
        </p:nvPicPr>
        <p:blipFill>
          <a:blip r:embed="rId3" cstate="print"/>
          <a:srcRect/>
          <a:stretch>
            <a:fillRect/>
          </a:stretch>
        </p:blipFill>
        <p:spPr bwMode="auto">
          <a:xfrm>
            <a:off x="3492500" y="3213100"/>
            <a:ext cx="901700" cy="1008063"/>
          </a:xfrm>
          <a:prstGeom prst="rect">
            <a:avLst/>
          </a:prstGeom>
          <a:noFill/>
        </p:spPr>
      </p:pic>
      <p:pic>
        <p:nvPicPr>
          <p:cNvPr id="2054" name="Picture 6" descr="c7ye"/>
          <p:cNvPicPr>
            <a:picLocks noChangeAspect="1" noChangeArrowheads="1" noCrop="1"/>
          </p:cNvPicPr>
          <p:nvPr/>
        </p:nvPicPr>
        <p:blipFill>
          <a:blip r:embed="rId4" cstate="print"/>
          <a:srcRect/>
          <a:stretch>
            <a:fillRect/>
          </a:stretch>
        </p:blipFill>
        <p:spPr bwMode="auto">
          <a:xfrm>
            <a:off x="2916238" y="188913"/>
            <a:ext cx="876300" cy="609600"/>
          </a:xfrm>
          <a:prstGeom prst="rect">
            <a:avLst/>
          </a:prstGeom>
          <a:noFill/>
        </p:spPr>
      </p:pic>
      <p:pic>
        <p:nvPicPr>
          <p:cNvPr id="2055" name="Picture 7" descr="d7gb"/>
          <p:cNvPicPr>
            <a:picLocks noChangeAspect="1" noChangeArrowheads="1" noCrop="1"/>
          </p:cNvPicPr>
          <p:nvPr/>
        </p:nvPicPr>
        <p:blipFill>
          <a:blip r:embed="rId5" cstate="print"/>
          <a:srcRect/>
          <a:stretch>
            <a:fillRect/>
          </a:stretch>
        </p:blipFill>
        <p:spPr bwMode="auto">
          <a:xfrm>
            <a:off x="7380288" y="1844675"/>
            <a:ext cx="723900" cy="876300"/>
          </a:xfrm>
          <a:prstGeom prst="rect">
            <a:avLst/>
          </a:prstGeom>
          <a:noFill/>
        </p:spPr>
      </p:pic>
      <p:pic>
        <p:nvPicPr>
          <p:cNvPr id="2058" name="Picture 10" descr="f8bc"/>
          <p:cNvPicPr>
            <a:picLocks noChangeAspect="1" noChangeArrowheads="1" noCrop="1"/>
          </p:cNvPicPr>
          <p:nvPr/>
        </p:nvPicPr>
        <p:blipFill>
          <a:blip r:embed="rId6" cstate="print"/>
          <a:srcRect/>
          <a:stretch>
            <a:fillRect/>
          </a:stretch>
        </p:blipFill>
        <p:spPr bwMode="auto">
          <a:xfrm>
            <a:off x="0" y="0"/>
            <a:ext cx="966788" cy="1081088"/>
          </a:xfrm>
          <a:prstGeom prst="rect">
            <a:avLst/>
          </a:prstGeom>
          <a:noFill/>
        </p:spPr>
      </p:pic>
      <p:pic>
        <p:nvPicPr>
          <p:cNvPr id="2059" name="Picture 11" descr="g1ep"/>
          <p:cNvPicPr>
            <a:picLocks noChangeAspect="1" noChangeArrowheads="1" noCrop="1"/>
          </p:cNvPicPr>
          <p:nvPr/>
        </p:nvPicPr>
        <p:blipFill>
          <a:blip r:embed="rId7" cstate="print"/>
          <a:srcRect/>
          <a:stretch>
            <a:fillRect/>
          </a:stretch>
        </p:blipFill>
        <p:spPr bwMode="auto">
          <a:xfrm>
            <a:off x="468313" y="5876925"/>
            <a:ext cx="885825" cy="619125"/>
          </a:xfrm>
          <a:prstGeom prst="rect">
            <a:avLst/>
          </a:prstGeom>
          <a:noFill/>
        </p:spPr>
      </p:pic>
      <p:pic>
        <p:nvPicPr>
          <p:cNvPr id="2060" name="Picture 12" descr="h7yq"/>
          <p:cNvPicPr>
            <a:picLocks noChangeAspect="1" noChangeArrowheads="1" noCrop="1"/>
          </p:cNvPicPr>
          <p:nvPr/>
        </p:nvPicPr>
        <p:blipFill>
          <a:blip r:embed="rId8" cstate="print"/>
          <a:srcRect/>
          <a:stretch>
            <a:fillRect/>
          </a:stretch>
        </p:blipFill>
        <p:spPr bwMode="auto">
          <a:xfrm>
            <a:off x="2987675" y="5084763"/>
            <a:ext cx="800100" cy="809625"/>
          </a:xfrm>
          <a:prstGeom prst="rect">
            <a:avLst/>
          </a:prstGeom>
          <a:noFill/>
        </p:spPr>
      </p:pic>
      <p:pic>
        <p:nvPicPr>
          <p:cNvPr id="2061" name="Picture 13" descr="i0ie"/>
          <p:cNvPicPr>
            <a:picLocks noChangeAspect="1" noChangeArrowheads="1" noCrop="1"/>
          </p:cNvPicPr>
          <p:nvPr/>
        </p:nvPicPr>
        <p:blipFill>
          <a:blip r:embed="rId9" cstate="print"/>
          <a:srcRect/>
          <a:stretch>
            <a:fillRect/>
          </a:stretch>
        </p:blipFill>
        <p:spPr bwMode="auto">
          <a:xfrm>
            <a:off x="5435600" y="4221163"/>
            <a:ext cx="809625" cy="809625"/>
          </a:xfrm>
          <a:prstGeom prst="rect">
            <a:avLst/>
          </a:prstGeom>
          <a:noFill/>
        </p:spPr>
      </p:pic>
      <p:pic>
        <p:nvPicPr>
          <p:cNvPr id="2062" name="Picture 14" descr="j6vo"/>
          <p:cNvPicPr>
            <a:picLocks noChangeAspect="1" noChangeArrowheads="1" noCrop="1"/>
          </p:cNvPicPr>
          <p:nvPr/>
        </p:nvPicPr>
        <p:blipFill>
          <a:blip r:embed="rId10" cstate="print"/>
          <a:srcRect/>
          <a:stretch>
            <a:fillRect/>
          </a:stretch>
        </p:blipFill>
        <p:spPr bwMode="auto">
          <a:xfrm>
            <a:off x="5148263" y="1412875"/>
            <a:ext cx="733425" cy="819150"/>
          </a:xfrm>
          <a:prstGeom prst="rect">
            <a:avLst/>
          </a:prstGeom>
          <a:noFill/>
        </p:spPr>
      </p:pic>
      <p:pic>
        <p:nvPicPr>
          <p:cNvPr id="2064" name="Picture 16" descr="l3mn"/>
          <p:cNvPicPr>
            <a:picLocks noChangeAspect="1" noChangeArrowheads="1" noCrop="1"/>
          </p:cNvPicPr>
          <p:nvPr/>
        </p:nvPicPr>
        <p:blipFill>
          <a:blip r:embed="rId11" cstate="print"/>
          <a:srcRect/>
          <a:stretch>
            <a:fillRect/>
          </a:stretch>
        </p:blipFill>
        <p:spPr bwMode="auto">
          <a:xfrm>
            <a:off x="2049463" y="404813"/>
            <a:ext cx="847725" cy="1079500"/>
          </a:xfrm>
          <a:prstGeom prst="rect">
            <a:avLst/>
          </a:prstGeom>
          <a:noFill/>
        </p:spPr>
      </p:pic>
      <p:pic>
        <p:nvPicPr>
          <p:cNvPr id="2065" name="Picture 17" descr="m9zs"/>
          <p:cNvPicPr>
            <a:picLocks noChangeAspect="1" noChangeArrowheads="1" noCrop="1"/>
          </p:cNvPicPr>
          <p:nvPr/>
        </p:nvPicPr>
        <p:blipFill>
          <a:blip r:embed="rId12" cstate="print"/>
          <a:srcRect/>
          <a:stretch>
            <a:fillRect/>
          </a:stretch>
        </p:blipFill>
        <p:spPr bwMode="auto">
          <a:xfrm>
            <a:off x="395288" y="3644900"/>
            <a:ext cx="857250" cy="781050"/>
          </a:xfrm>
          <a:prstGeom prst="rect">
            <a:avLst/>
          </a:prstGeom>
          <a:noFill/>
        </p:spPr>
      </p:pic>
      <p:pic>
        <p:nvPicPr>
          <p:cNvPr id="2066" name="Picture 18" descr="n6sy"/>
          <p:cNvPicPr>
            <a:picLocks noChangeAspect="1" noChangeArrowheads="1" noCrop="1"/>
          </p:cNvPicPr>
          <p:nvPr/>
        </p:nvPicPr>
        <p:blipFill>
          <a:blip r:embed="rId13" cstate="print"/>
          <a:srcRect/>
          <a:stretch>
            <a:fillRect/>
          </a:stretch>
        </p:blipFill>
        <p:spPr bwMode="auto">
          <a:xfrm>
            <a:off x="4356100" y="5734050"/>
            <a:ext cx="876300" cy="809625"/>
          </a:xfrm>
          <a:prstGeom prst="rect">
            <a:avLst/>
          </a:prstGeom>
          <a:noFill/>
        </p:spPr>
      </p:pic>
      <p:pic>
        <p:nvPicPr>
          <p:cNvPr id="2067" name="Picture 19" descr="o7hu"/>
          <p:cNvPicPr>
            <a:picLocks noChangeAspect="1" noChangeArrowheads="1" noCrop="1"/>
          </p:cNvPicPr>
          <p:nvPr/>
        </p:nvPicPr>
        <p:blipFill>
          <a:blip r:embed="rId14" cstate="print"/>
          <a:srcRect/>
          <a:stretch>
            <a:fillRect/>
          </a:stretch>
        </p:blipFill>
        <p:spPr bwMode="auto">
          <a:xfrm>
            <a:off x="6516688" y="4365625"/>
            <a:ext cx="952500" cy="714375"/>
          </a:xfrm>
          <a:prstGeom prst="rect">
            <a:avLst/>
          </a:prstGeom>
          <a:noFill/>
        </p:spPr>
      </p:pic>
      <p:pic>
        <p:nvPicPr>
          <p:cNvPr id="2068" name="Picture 20" descr="p3wc"/>
          <p:cNvPicPr>
            <a:picLocks noChangeAspect="1" noChangeArrowheads="1" noCrop="1"/>
          </p:cNvPicPr>
          <p:nvPr/>
        </p:nvPicPr>
        <p:blipFill>
          <a:blip r:embed="rId15" cstate="print"/>
          <a:srcRect/>
          <a:stretch>
            <a:fillRect/>
          </a:stretch>
        </p:blipFill>
        <p:spPr bwMode="auto">
          <a:xfrm>
            <a:off x="2411413" y="5661025"/>
            <a:ext cx="742950" cy="847725"/>
          </a:xfrm>
          <a:prstGeom prst="rect">
            <a:avLst/>
          </a:prstGeom>
          <a:noFill/>
        </p:spPr>
      </p:pic>
      <p:pic>
        <p:nvPicPr>
          <p:cNvPr id="2069" name="Picture 21" descr="q6mw"/>
          <p:cNvPicPr>
            <a:picLocks noChangeAspect="1" noChangeArrowheads="1" noCrop="1"/>
          </p:cNvPicPr>
          <p:nvPr/>
        </p:nvPicPr>
        <p:blipFill>
          <a:blip r:embed="rId16" cstate="print"/>
          <a:srcRect/>
          <a:stretch>
            <a:fillRect/>
          </a:stretch>
        </p:blipFill>
        <p:spPr bwMode="auto">
          <a:xfrm>
            <a:off x="7596188" y="5013325"/>
            <a:ext cx="895350" cy="809625"/>
          </a:xfrm>
          <a:prstGeom prst="rect">
            <a:avLst/>
          </a:prstGeom>
          <a:noFill/>
        </p:spPr>
      </p:pic>
      <p:pic>
        <p:nvPicPr>
          <p:cNvPr id="2070" name="Picture 22" descr="r0so"/>
          <p:cNvPicPr>
            <a:picLocks noChangeAspect="1" noChangeArrowheads="1" noCrop="1"/>
          </p:cNvPicPr>
          <p:nvPr/>
        </p:nvPicPr>
        <p:blipFill>
          <a:blip r:embed="rId17" cstate="print"/>
          <a:srcRect/>
          <a:stretch>
            <a:fillRect/>
          </a:stretch>
        </p:blipFill>
        <p:spPr bwMode="auto">
          <a:xfrm>
            <a:off x="4140200" y="476250"/>
            <a:ext cx="1114425" cy="771525"/>
          </a:xfrm>
          <a:prstGeom prst="rect">
            <a:avLst/>
          </a:prstGeom>
          <a:noFill/>
        </p:spPr>
      </p:pic>
      <p:pic>
        <p:nvPicPr>
          <p:cNvPr id="2071" name="Picture 23" descr="s6qj"/>
          <p:cNvPicPr>
            <a:picLocks noChangeAspect="1" noChangeArrowheads="1" noCrop="1"/>
          </p:cNvPicPr>
          <p:nvPr/>
        </p:nvPicPr>
        <p:blipFill>
          <a:blip r:embed="rId18" cstate="print"/>
          <a:srcRect/>
          <a:stretch>
            <a:fillRect/>
          </a:stretch>
        </p:blipFill>
        <p:spPr bwMode="auto">
          <a:xfrm>
            <a:off x="1763713" y="1773238"/>
            <a:ext cx="819150" cy="781050"/>
          </a:xfrm>
          <a:prstGeom prst="rect">
            <a:avLst/>
          </a:prstGeom>
          <a:noFill/>
        </p:spPr>
      </p:pic>
      <p:pic>
        <p:nvPicPr>
          <p:cNvPr id="2074" name="Picture 26" descr="v9ru"/>
          <p:cNvPicPr>
            <a:picLocks noChangeAspect="1" noChangeArrowheads="1" noCrop="1"/>
          </p:cNvPicPr>
          <p:nvPr/>
        </p:nvPicPr>
        <p:blipFill>
          <a:blip r:embed="rId19" cstate="print"/>
          <a:srcRect/>
          <a:stretch>
            <a:fillRect/>
          </a:stretch>
        </p:blipFill>
        <p:spPr bwMode="auto">
          <a:xfrm>
            <a:off x="6011863" y="549275"/>
            <a:ext cx="895350" cy="838200"/>
          </a:xfrm>
          <a:prstGeom prst="rect">
            <a:avLst/>
          </a:prstGeom>
          <a:noFill/>
        </p:spPr>
      </p:pic>
      <p:pic>
        <p:nvPicPr>
          <p:cNvPr id="2077" name="Picture 29" descr="y9db"/>
          <p:cNvPicPr>
            <a:picLocks noChangeAspect="1" noChangeArrowheads="1" noCrop="1"/>
          </p:cNvPicPr>
          <p:nvPr/>
        </p:nvPicPr>
        <p:blipFill>
          <a:blip r:embed="rId20" cstate="print"/>
          <a:srcRect/>
          <a:stretch>
            <a:fillRect/>
          </a:stretch>
        </p:blipFill>
        <p:spPr bwMode="auto">
          <a:xfrm>
            <a:off x="3995738" y="5013325"/>
            <a:ext cx="733425" cy="742950"/>
          </a:xfrm>
          <a:prstGeom prst="rect">
            <a:avLst/>
          </a:prstGeom>
          <a:noFill/>
        </p:spPr>
      </p:pic>
      <p:pic>
        <p:nvPicPr>
          <p:cNvPr id="2078" name="Picture 30" descr="z4tg"/>
          <p:cNvPicPr>
            <a:picLocks noChangeAspect="1" noChangeArrowheads="1" noCrop="1"/>
          </p:cNvPicPr>
          <p:nvPr/>
        </p:nvPicPr>
        <p:blipFill>
          <a:blip r:embed="rId21" cstate="print"/>
          <a:srcRect/>
          <a:stretch>
            <a:fillRect/>
          </a:stretch>
        </p:blipFill>
        <p:spPr bwMode="auto">
          <a:xfrm>
            <a:off x="2555875" y="3357563"/>
            <a:ext cx="933450" cy="771525"/>
          </a:xfrm>
          <a:prstGeom prst="rect">
            <a:avLst/>
          </a:prstGeom>
          <a:noFill/>
        </p:spPr>
      </p:pic>
      <p:pic>
        <p:nvPicPr>
          <p:cNvPr id="2057" name="Picture 9" descr="e8fk"/>
          <p:cNvPicPr>
            <a:picLocks noChangeAspect="1" noChangeArrowheads="1" noCrop="1"/>
          </p:cNvPicPr>
          <p:nvPr/>
        </p:nvPicPr>
        <p:blipFill>
          <a:blip r:embed="rId22" cstate="print"/>
          <a:srcRect/>
          <a:stretch>
            <a:fillRect/>
          </a:stretch>
        </p:blipFill>
        <p:spPr bwMode="auto">
          <a:xfrm>
            <a:off x="4067175" y="4149725"/>
            <a:ext cx="752475" cy="790575"/>
          </a:xfrm>
          <a:prstGeom prst="rect">
            <a:avLst/>
          </a:prstGeom>
          <a:noFill/>
        </p:spPr>
      </p:pic>
      <p:pic>
        <p:nvPicPr>
          <p:cNvPr id="2079" name="Picture 31" descr="a0qx"/>
          <p:cNvPicPr>
            <a:picLocks noChangeAspect="1" noChangeArrowheads="1" noCrop="1"/>
          </p:cNvPicPr>
          <p:nvPr/>
        </p:nvPicPr>
        <p:blipFill>
          <a:blip r:embed="rId23" cstate="print"/>
          <a:srcRect/>
          <a:stretch>
            <a:fillRect/>
          </a:stretch>
        </p:blipFill>
        <p:spPr bwMode="auto">
          <a:xfrm>
            <a:off x="7991475" y="1844675"/>
            <a:ext cx="1152525" cy="1084263"/>
          </a:xfrm>
          <a:prstGeom prst="rect">
            <a:avLst/>
          </a:prstGeom>
          <a:noFill/>
        </p:spPr>
      </p:pic>
      <p:pic>
        <p:nvPicPr>
          <p:cNvPr id="2080" name="Picture 32" descr="b2yx"/>
          <p:cNvPicPr>
            <a:picLocks noChangeAspect="1" noChangeArrowheads="1" noCrop="1"/>
          </p:cNvPicPr>
          <p:nvPr/>
        </p:nvPicPr>
        <p:blipFill>
          <a:blip r:embed="rId24" cstate="print"/>
          <a:srcRect/>
          <a:stretch>
            <a:fillRect/>
          </a:stretch>
        </p:blipFill>
        <p:spPr bwMode="auto">
          <a:xfrm>
            <a:off x="4427538" y="3068638"/>
            <a:ext cx="739775" cy="538162"/>
          </a:xfrm>
          <a:prstGeom prst="rect">
            <a:avLst/>
          </a:prstGeom>
          <a:noFill/>
        </p:spPr>
      </p:pic>
      <p:pic>
        <p:nvPicPr>
          <p:cNvPr id="2083" name="Picture 35" descr="f4uq"/>
          <p:cNvPicPr>
            <a:picLocks noChangeAspect="1" noChangeArrowheads="1" noCrop="1"/>
          </p:cNvPicPr>
          <p:nvPr/>
        </p:nvPicPr>
        <p:blipFill>
          <a:blip r:embed="rId25" cstate="print"/>
          <a:srcRect/>
          <a:stretch>
            <a:fillRect/>
          </a:stretch>
        </p:blipFill>
        <p:spPr bwMode="auto">
          <a:xfrm>
            <a:off x="7451725" y="5876925"/>
            <a:ext cx="714375" cy="792163"/>
          </a:xfrm>
          <a:prstGeom prst="rect">
            <a:avLst/>
          </a:prstGeom>
          <a:noFill/>
        </p:spPr>
      </p:pic>
      <p:pic>
        <p:nvPicPr>
          <p:cNvPr id="2084" name="Picture 36" descr="g2tt"/>
          <p:cNvPicPr>
            <a:picLocks noChangeAspect="1" noChangeArrowheads="1" noCrop="1"/>
          </p:cNvPicPr>
          <p:nvPr/>
        </p:nvPicPr>
        <p:blipFill>
          <a:blip r:embed="rId26" cstate="print"/>
          <a:srcRect/>
          <a:stretch>
            <a:fillRect/>
          </a:stretch>
        </p:blipFill>
        <p:spPr bwMode="auto">
          <a:xfrm>
            <a:off x="3348038" y="4292600"/>
            <a:ext cx="719137" cy="557213"/>
          </a:xfrm>
          <a:prstGeom prst="rect">
            <a:avLst/>
          </a:prstGeom>
          <a:noFill/>
        </p:spPr>
      </p:pic>
      <p:pic>
        <p:nvPicPr>
          <p:cNvPr id="2085" name="Picture 37" descr="h1vp"/>
          <p:cNvPicPr>
            <a:picLocks noChangeAspect="1" noChangeArrowheads="1" noCrop="1"/>
          </p:cNvPicPr>
          <p:nvPr/>
        </p:nvPicPr>
        <p:blipFill>
          <a:blip r:embed="rId27" cstate="print"/>
          <a:srcRect/>
          <a:stretch>
            <a:fillRect/>
          </a:stretch>
        </p:blipFill>
        <p:spPr bwMode="auto">
          <a:xfrm>
            <a:off x="323850" y="1628775"/>
            <a:ext cx="719138" cy="719138"/>
          </a:xfrm>
          <a:prstGeom prst="rect">
            <a:avLst/>
          </a:prstGeom>
          <a:noFill/>
        </p:spPr>
      </p:pic>
      <p:pic>
        <p:nvPicPr>
          <p:cNvPr id="2088" name="Picture 40" descr="j2lb"/>
          <p:cNvPicPr>
            <a:picLocks noChangeAspect="1" noChangeArrowheads="1" noCrop="1"/>
          </p:cNvPicPr>
          <p:nvPr/>
        </p:nvPicPr>
        <p:blipFill>
          <a:blip r:embed="rId28" cstate="print"/>
          <a:srcRect/>
          <a:stretch>
            <a:fillRect/>
          </a:stretch>
        </p:blipFill>
        <p:spPr bwMode="auto">
          <a:xfrm>
            <a:off x="323850" y="4941888"/>
            <a:ext cx="584200" cy="647700"/>
          </a:xfrm>
          <a:prstGeom prst="rect">
            <a:avLst/>
          </a:prstGeom>
          <a:noFill/>
        </p:spPr>
      </p:pic>
      <p:pic>
        <p:nvPicPr>
          <p:cNvPr id="2089" name="Picture 41" descr="k9ih"/>
          <p:cNvPicPr>
            <a:picLocks noChangeAspect="1" noChangeArrowheads="1" noCrop="1"/>
          </p:cNvPicPr>
          <p:nvPr/>
        </p:nvPicPr>
        <p:blipFill>
          <a:blip r:embed="rId29" cstate="print"/>
          <a:srcRect/>
          <a:stretch>
            <a:fillRect/>
          </a:stretch>
        </p:blipFill>
        <p:spPr bwMode="auto">
          <a:xfrm>
            <a:off x="6502400" y="3284538"/>
            <a:ext cx="677863" cy="720725"/>
          </a:xfrm>
          <a:prstGeom prst="rect">
            <a:avLst/>
          </a:prstGeom>
          <a:noFill/>
        </p:spPr>
      </p:pic>
      <p:pic>
        <p:nvPicPr>
          <p:cNvPr id="2090" name="Picture 42" descr="l4xx"/>
          <p:cNvPicPr>
            <a:picLocks noChangeAspect="1" noChangeArrowheads="1" noCrop="1"/>
          </p:cNvPicPr>
          <p:nvPr/>
        </p:nvPicPr>
        <p:blipFill>
          <a:blip r:embed="rId30" cstate="print"/>
          <a:srcRect/>
          <a:stretch>
            <a:fillRect/>
          </a:stretch>
        </p:blipFill>
        <p:spPr bwMode="auto">
          <a:xfrm>
            <a:off x="5154613" y="188913"/>
            <a:ext cx="806450" cy="1008062"/>
          </a:xfrm>
          <a:prstGeom prst="rect">
            <a:avLst/>
          </a:prstGeom>
          <a:noFill/>
        </p:spPr>
      </p:pic>
      <p:pic>
        <p:nvPicPr>
          <p:cNvPr id="2091" name="Picture 43" descr="m1wt"/>
          <p:cNvPicPr>
            <a:picLocks noChangeAspect="1" noChangeArrowheads="1" noCrop="1"/>
          </p:cNvPicPr>
          <p:nvPr/>
        </p:nvPicPr>
        <p:blipFill>
          <a:blip r:embed="rId31" cstate="print"/>
          <a:srcRect/>
          <a:stretch>
            <a:fillRect/>
          </a:stretch>
        </p:blipFill>
        <p:spPr bwMode="auto">
          <a:xfrm>
            <a:off x="3563938" y="5949950"/>
            <a:ext cx="514350" cy="466725"/>
          </a:xfrm>
          <a:prstGeom prst="rect">
            <a:avLst/>
          </a:prstGeom>
          <a:noFill/>
        </p:spPr>
      </p:pic>
      <p:pic>
        <p:nvPicPr>
          <p:cNvPr id="2092" name="Picture 44" descr="o6sf"/>
          <p:cNvPicPr>
            <a:picLocks noChangeAspect="1" noChangeArrowheads="1" noCrop="1"/>
          </p:cNvPicPr>
          <p:nvPr/>
        </p:nvPicPr>
        <p:blipFill>
          <a:blip r:embed="rId32" cstate="print"/>
          <a:srcRect/>
          <a:stretch>
            <a:fillRect/>
          </a:stretch>
        </p:blipFill>
        <p:spPr bwMode="auto">
          <a:xfrm>
            <a:off x="8316913" y="4652963"/>
            <a:ext cx="571500" cy="428625"/>
          </a:xfrm>
          <a:prstGeom prst="rect">
            <a:avLst/>
          </a:prstGeom>
          <a:noFill/>
        </p:spPr>
      </p:pic>
      <p:pic>
        <p:nvPicPr>
          <p:cNvPr id="2094" name="Picture 46" descr="s9uw"/>
          <p:cNvPicPr>
            <a:picLocks noChangeAspect="1" noChangeArrowheads="1" noCrop="1"/>
          </p:cNvPicPr>
          <p:nvPr/>
        </p:nvPicPr>
        <p:blipFill>
          <a:blip r:embed="rId33" cstate="print"/>
          <a:srcRect/>
          <a:stretch>
            <a:fillRect/>
          </a:stretch>
        </p:blipFill>
        <p:spPr bwMode="auto">
          <a:xfrm>
            <a:off x="6732588" y="1636713"/>
            <a:ext cx="792162" cy="746125"/>
          </a:xfrm>
          <a:prstGeom prst="rect">
            <a:avLst/>
          </a:prstGeom>
          <a:noFill/>
        </p:spPr>
      </p:pic>
      <p:pic>
        <p:nvPicPr>
          <p:cNvPr id="2095" name="Picture 47" descr="t0xt"/>
          <p:cNvPicPr>
            <a:picLocks noChangeAspect="1" noChangeArrowheads="1" noCrop="1"/>
          </p:cNvPicPr>
          <p:nvPr/>
        </p:nvPicPr>
        <p:blipFill>
          <a:blip r:embed="rId34" cstate="print"/>
          <a:srcRect/>
          <a:stretch>
            <a:fillRect/>
          </a:stretch>
        </p:blipFill>
        <p:spPr bwMode="auto">
          <a:xfrm>
            <a:off x="4572000" y="1341438"/>
            <a:ext cx="687388" cy="701675"/>
          </a:xfrm>
          <a:prstGeom prst="rect">
            <a:avLst/>
          </a:prstGeom>
          <a:noFill/>
        </p:spPr>
      </p:pic>
      <p:pic>
        <p:nvPicPr>
          <p:cNvPr id="2096" name="Picture 48" descr="v3yx"/>
          <p:cNvPicPr>
            <a:picLocks noChangeAspect="1" noChangeArrowheads="1" noCrop="1"/>
          </p:cNvPicPr>
          <p:nvPr/>
        </p:nvPicPr>
        <p:blipFill>
          <a:blip r:embed="rId35" cstate="print"/>
          <a:srcRect/>
          <a:stretch>
            <a:fillRect/>
          </a:stretch>
        </p:blipFill>
        <p:spPr bwMode="auto">
          <a:xfrm>
            <a:off x="6084888" y="1773238"/>
            <a:ext cx="533400" cy="495300"/>
          </a:xfrm>
          <a:prstGeom prst="rect">
            <a:avLst/>
          </a:prstGeom>
          <a:noFill/>
        </p:spPr>
      </p:pic>
      <p:pic>
        <p:nvPicPr>
          <p:cNvPr id="2097" name="Picture 49" descr="u5jn"/>
          <p:cNvPicPr>
            <a:picLocks noChangeAspect="1" noChangeArrowheads="1" noCrop="1"/>
          </p:cNvPicPr>
          <p:nvPr/>
        </p:nvPicPr>
        <p:blipFill>
          <a:blip r:embed="rId36" cstate="print"/>
          <a:srcRect/>
          <a:stretch>
            <a:fillRect/>
          </a:stretch>
        </p:blipFill>
        <p:spPr bwMode="auto">
          <a:xfrm>
            <a:off x="2484438" y="4437063"/>
            <a:ext cx="504825" cy="457200"/>
          </a:xfrm>
          <a:prstGeom prst="rect">
            <a:avLst/>
          </a:prstGeom>
          <a:noFill/>
        </p:spPr>
      </p:pic>
      <p:pic>
        <p:nvPicPr>
          <p:cNvPr id="2098" name="Picture 50" descr="y3zx"/>
          <p:cNvPicPr>
            <a:picLocks noChangeAspect="1" noChangeArrowheads="1" noCrop="1"/>
          </p:cNvPicPr>
          <p:nvPr/>
        </p:nvPicPr>
        <p:blipFill>
          <a:blip r:embed="rId37" cstate="print"/>
          <a:srcRect/>
          <a:stretch>
            <a:fillRect/>
          </a:stretch>
        </p:blipFill>
        <p:spPr bwMode="auto">
          <a:xfrm>
            <a:off x="6877050" y="260350"/>
            <a:ext cx="438150" cy="438150"/>
          </a:xfrm>
          <a:prstGeom prst="rect">
            <a:avLst/>
          </a:prstGeom>
          <a:noFill/>
        </p:spPr>
      </p:pic>
      <p:pic>
        <p:nvPicPr>
          <p:cNvPr id="2099" name="Picture 51" descr="z6dg"/>
          <p:cNvPicPr>
            <a:picLocks noChangeAspect="1" noChangeArrowheads="1" noCrop="1"/>
          </p:cNvPicPr>
          <p:nvPr/>
        </p:nvPicPr>
        <p:blipFill>
          <a:blip r:embed="rId38" cstate="print"/>
          <a:srcRect/>
          <a:stretch>
            <a:fillRect/>
          </a:stretch>
        </p:blipFill>
        <p:spPr bwMode="auto">
          <a:xfrm>
            <a:off x="5724525" y="3573463"/>
            <a:ext cx="552450" cy="466725"/>
          </a:xfrm>
          <a:prstGeom prst="rect">
            <a:avLst/>
          </a:prstGeom>
          <a:noFill/>
        </p:spPr>
      </p:pic>
      <p:pic>
        <p:nvPicPr>
          <p:cNvPr id="2087" name="Picture 39" descr="3058mo"/>
          <p:cNvPicPr>
            <a:picLocks noChangeAspect="1" noChangeArrowheads="1" noCrop="1"/>
          </p:cNvPicPr>
          <p:nvPr/>
        </p:nvPicPr>
        <p:blipFill>
          <a:blip r:embed="rId39" cstate="print"/>
          <a:srcRect/>
          <a:stretch>
            <a:fillRect/>
          </a:stretch>
        </p:blipFill>
        <p:spPr bwMode="auto">
          <a:xfrm>
            <a:off x="4787900" y="3644900"/>
            <a:ext cx="647700" cy="647700"/>
          </a:xfrm>
          <a:prstGeom prst="rect">
            <a:avLst/>
          </a:prstGeom>
          <a:noFill/>
        </p:spPr>
      </p:pic>
      <p:pic>
        <p:nvPicPr>
          <p:cNvPr id="2101" name="Picture 53" descr="a6kx"/>
          <p:cNvPicPr>
            <a:picLocks noChangeAspect="1" noChangeArrowheads="1" noCrop="1"/>
          </p:cNvPicPr>
          <p:nvPr/>
        </p:nvPicPr>
        <p:blipFill>
          <a:blip r:embed="rId40" cstate="print"/>
          <a:srcRect/>
          <a:stretch>
            <a:fillRect/>
          </a:stretch>
        </p:blipFill>
        <p:spPr bwMode="auto">
          <a:xfrm>
            <a:off x="2700338" y="620713"/>
            <a:ext cx="1871662" cy="1762125"/>
          </a:xfrm>
          <a:prstGeom prst="rect">
            <a:avLst/>
          </a:prstGeom>
          <a:noFill/>
        </p:spPr>
      </p:pic>
      <p:pic>
        <p:nvPicPr>
          <p:cNvPr id="2103" name="Picture 55" descr="h2rj"/>
          <p:cNvPicPr>
            <a:picLocks noChangeAspect="1" noChangeArrowheads="1" noCrop="1"/>
          </p:cNvPicPr>
          <p:nvPr/>
        </p:nvPicPr>
        <p:blipFill>
          <a:blip r:embed="rId41" cstate="print"/>
          <a:srcRect/>
          <a:stretch>
            <a:fillRect/>
          </a:stretch>
        </p:blipFill>
        <p:spPr bwMode="auto">
          <a:xfrm>
            <a:off x="971550" y="4581525"/>
            <a:ext cx="1590675" cy="1600200"/>
          </a:xfrm>
          <a:prstGeom prst="rect">
            <a:avLst/>
          </a:prstGeom>
          <a:noFill/>
        </p:spPr>
      </p:pic>
      <p:pic>
        <p:nvPicPr>
          <p:cNvPr id="2105" name="Picture 57" descr="n5cb"/>
          <p:cNvPicPr>
            <a:picLocks noChangeAspect="1" noChangeArrowheads="1" noCrop="1"/>
          </p:cNvPicPr>
          <p:nvPr/>
        </p:nvPicPr>
        <p:blipFill>
          <a:blip r:embed="rId42" cstate="print"/>
          <a:srcRect/>
          <a:stretch>
            <a:fillRect/>
          </a:stretch>
        </p:blipFill>
        <p:spPr bwMode="auto">
          <a:xfrm>
            <a:off x="7092950" y="2852738"/>
            <a:ext cx="1743075" cy="1619250"/>
          </a:xfrm>
          <a:prstGeom prst="rect">
            <a:avLst/>
          </a:prstGeom>
          <a:noFill/>
        </p:spPr>
      </p:pic>
      <p:pic>
        <p:nvPicPr>
          <p:cNvPr id="2107" name="Picture 59" descr="g5lk">
            <a:hlinkClick r:id="rId43"/>
          </p:cNvPr>
          <p:cNvPicPr>
            <a:picLocks noChangeAspect="1" noChangeArrowheads="1" noCrop="1"/>
          </p:cNvPicPr>
          <p:nvPr/>
        </p:nvPicPr>
        <p:blipFill>
          <a:blip r:embed="rId44" cstate="print"/>
          <a:srcRect/>
          <a:stretch>
            <a:fillRect/>
          </a:stretch>
        </p:blipFill>
        <p:spPr bwMode="auto">
          <a:xfrm>
            <a:off x="5435600" y="5013325"/>
            <a:ext cx="1533525" cy="1695450"/>
          </a:xfrm>
          <a:prstGeom prst="rect">
            <a:avLst/>
          </a:prstGeom>
          <a:noFill/>
        </p:spPr>
      </p:pic>
      <p:pic>
        <p:nvPicPr>
          <p:cNvPr id="2109" name="Picture 61" descr="j8ub">
            <a:hlinkClick r:id="rId43"/>
          </p:cNvPr>
          <p:cNvPicPr>
            <a:picLocks noChangeAspect="1" noChangeArrowheads="1" noCrop="1"/>
          </p:cNvPicPr>
          <p:nvPr/>
        </p:nvPicPr>
        <p:blipFill>
          <a:blip r:embed="rId45" cstate="print"/>
          <a:srcRect/>
          <a:stretch>
            <a:fillRect/>
          </a:stretch>
        </p:blipFill>
        <p:spPr bwMode="auto">
          <a:xfrm>
            <a:off x="7596188" y="260350"/>
            <a:ext cx="1257300" cy="1695450"/>
          </a:xfrm>
          <a:prstGeom prst="rect">
            <a:avLst/>
          </a:prstGeom>
          <a:noFill/>
        </p:spPr>
      </p:pic>
      <p:pic>
        <p:nvPicPr>
          <p:cNvPr id="2111" name="Picture 63" descr="p4cb">
            <a:hlinkClick r:id="rId43"/>
          </p:cNvPr>
          <p:cNvPicPr>
            <a:picLocks noChangeAspect="1" noChangeArrowheads="1" noCrop="1"/>
          </p:cNvPicPr>
          <p:nvPr/>
        </p:nvPicPr>
        <p:blipFill>
          <a:blip r:embed="rId46" cstate="print"/>
          <a:srcRect/>
          <a:stretch>
            <a:fillRect/>
          </a:stretch>
        </p:blipFill>
        <p:spPr bwMode="auto">
          <a:xfrm>
            <a:off x="1187450" y="2924175"/>
            <a:ext cx="1304925" cy="1695450"/>
          </a:xfrm>
          <a:prstGeom prst="rect">
            <a:avLst/>
          </a:prstGeom>
          <a:noFill/>
        </p:spPr>
      </p:pic>
      <p:pic>
        <p:nvPicPr>
          <p:cNvPr id="2113" name="Picture 65" descr="v4hs">
            <a:hlinkClick r:id="rId47"/>
          </p:cNvPr>
          <p:cNvPicPr>
            <a:picLocks noChangeAspect="1" noChangeArrowheads="1" noCrop="1"/>
          </p:cNvPicPr>
          <p:nvPr/>
        </p:nvPicPr>
        <p:blipFill>
          <a:blip r:embed="rId48" cstate="print"/>
          <a:srcRect/>
          <a:stretch>
            <a:fillRect/>
          </a:stretch>
        </p:blipFill>
        <p:spPr bwMode="auto">
          <a:xfrm>
            <a:off x="684213" y="260350"/>
            <a:ext cx="1390650" cy="1695450"/>
          </a:xfrm>
          <a:prstGeom prst="rect">
            <a:avLst/>
          </a:prstGeom>
          <a:noFill/>
        </p:spPr>
      </p:pic>
      <p:sp>
        <p:nvSpPr>
          <p:cNvPr id="49" name="WordArt 14"/>
          <p:cNvSpPr>
            <a:spLocks noChangeArrowheads="1" noChangeShapeType="1" noTextEdit="1"/>
          </p:cNvSpPr>
          <p:nvPr/>
        </p:nvSpPr>
        <p:spPr bwMode="auto">
          <a:xfrm>
            <a:off x="2857488" y="2357430"/>
            <a:ext cx="3143272" cy="719140"/>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rgbClr val="FFC000"/>
                </a:solidFill>
                <a:effectLst>
                  <a:outerShdw dist="35921" dir="2700000" sy="50000" kx="2115830" algn="bl" rotWithShape="0">
                    <a:srgbClr val="C0C0C0">
                      <a:alpha val="79999"/>
                    </a:srgbClr>
                  </a:outerShdw>
                </a:effectLst>
                <a:latin typeface="Arial Black"/>
              </a:rPr>
              <a:t>Tuncay YILDIRICI</a:t>
            </a:r>
          </a:p>
        </p:txBody>
      </p:sp>
      <p:pic>
        <p:nvPicPr>
          <p:cNvPr id="50" name="Picture 53" descr="a6kx"/>
          <p:cNvPicPr>
            <a:picLocks noChangeAspect="1" noChangeArrowheads="1" noCrop="1"/>
          </p:cNvPicPr>
          <p:nvPr/>
        </p:nvPicPr>
        <p:blipFill>
          <a:blip r:embed="rId40" cstate="print"/>
          <a:srcRect/>
          <a:stretch>
            <a:fillRect/>
          </a:stretch>
        </p:blipFill>
        <p:spPr bwMode="auto">
          <a:xfrm>
            <a:off x="2786050" y="500042"/>
            <a:ext cx="1871662" cy="1762125"/>
          </a:xfrm>
          <a:prstGeom prst="rect">
            <a:avLst/>
          </a:prstGeom>
          <a:noFill/>
        </p:spPr>
      </p:pic>
      <p:pic>
        <p:nvPicPr>
          <p:cNvPr id="51"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6643702" y="2643182"/>
            <a:ext cx="571504" cy="571504"/>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4929190" y="4929198"/>
            <a:ext cx="571504" cy="571504"/>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1928794" y="2643182"/>
            <a:ext cx="571504" cy="571504"/>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6929454" y="1071546"/>
            <a:ext cx="571504" cy="571504"/>
          </a:xfrm>
          <a:prstGeom prst="rect">
            <a:avLst/>
          </a:prstGeom>
          <a:noFill/>
          <a:extLst>
            <a:ext uri="{909E8E84-426E-40DD-AFC4-6F175D3DCCD1}">
              <a14:hiddenFill xmlns="" xmlns:a14="http://schemas.microsoft.com/office/drawing/2010/main">
                <a:solidFill>
                  <a:srgbClr val="FFFFFF"/>
                </a:solidFill>
              </a14:hiddenFill>
            </a:ext>
          </a:extLst>
        </p:spPr>
      </p:pic>
      <p:pic>
        <p:nvPicPr>
          <p:cNvPr id="55"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714348" y="4357694"/>
            <a:ext cx="571504" cy="571504"/>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32" descr="http://img472.imageshack.us/img472/6316/b11po4jr.gif"/>
          <p:cNvPicPr>
            <a:picLocks noChangeAspect="1" noChangeArrowheads="1"/>
          </p:cNvPicPr>
          <p:nvPr/>
        </p:nvPicPr>
        <p:blipFill>
          <a:blip r:embed="rId49" cstate="print">
            <a:extLst>
              <a:ext uri="{28A0092B-C50C-407E-A947-70E740481C1C}">
                <a14:useLocalDpi xmlns="" xmlns:a14="http://schemas.microsoft.com/office/drawing/2010/main" val="0"/>
              </a:ext>
            </a:extLst>
          </a:blip>
          <a:srcRect/>
          <a:stretch>
            <a:fillRect/>
          </a:stretch>
        </p:blipFill>
        <p:spPr bwMode="auto">
          <a:xfrm>
            <a:off x="142844" y="500042"/>
            <a:ext cx="571504" cy="57150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p:cNvPicPr/>
          <p:nvPr/>
        </p:nvPicPr>
        <p:blipFill>
          <a:blip r:embed="rId2" cstate="print"/>
          <a:srcRect/>
          <a:stretch>
            <a:fillRect/>
          </a:stretch>
        </p:blipFill>
        <p:spPr bwMode="auto">
          <a:xfrm>
            <a:off x="2500298" y="1071546"/>
            <a:ext cx="3857652" cy="3400444"/>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2 Resim"/>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71670" y="1000108"/>
            <a:ext cx="4572032" cy="3500462"/>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p:cNvSpPr>
            <a:spLocks noChangeArrowheads="1"/>
          </p:cNvSpPr>
          <p:nvPr/>
        </p:nvSpPr>
        <p:spPr bwMode="auto">
          <a:xfrm>
            <a:off x="1500166" y="785794"/>
            <a:ext cx="5643602" cy="4071966"/>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sz="1100" b="1" i="0" u="none" strike="noStrike" cap="none" normalizeH="0" baseline="0" dirty="0" smtClean="0">
              <a:ln>
                <a:noFill/>
              </a:ln>
              <a:solidFill>
                <a:schemeClr val="tx1"/>
              </a:solidFill>
              <a:effectLst/>
              <a:latin typeface="Kayra" charset="-94"/>
              <a:cs typeface="Arial" pitchFamily="34" charset="0"/>
            </a:endParaRPr>
          </a:p>
        </p:txBody>
      </p:sp>
      <p:pic>
        <p:nvPicPr>
          <p:cNvPr id="3" name="il_fi" descr="http://t2.ftcdn.net/jpg/00/40/90/77/400_F_40907797_PXbPQysWC4IeJjHUKuca0M5b5KvEfdcv.jpg"/>
          <p:cNvPicPr/>
          <p:nvPr/>
        </p:nvPicPr>
        <p:blipFill>
          <a:blip r:embed="rId2" cstate="print">
            <a:clrChange>
              <a:clrFrom>
                <a:srgbClr val="FFFFFF"/>
              </a:clrFrom>
              <a:clrTo>
                <a:srgbClr val="FFFFFF">
                  <a:alpha val="0"/>
                </a:srgbClr>
              </a:clrTo>
            </a:clrChange>
          </a:blip>
          <a:srcRect r="188" b="35"/>
          <a:stretch>
            <a:fillRect/>
          </a:stretch>
        </p:blipFill>
        <p:spPr bwMode="auto">
          <a:xfrm>
            <a:off x="2285984" y="1071546"/>
            <a:ext cx="4214842" cy="314327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cstate="print"/>
          <a:srcRect/>
          <a:stretch>
            <a:fillRect/>
          </a:stretch>
        </p:blipFill>
        <p:spPr bwMode="auto">
          <a:xfrm>
            <a:off x="214282" y="214290"/>
            <a:ext cx="8643998" cy="6286543"/>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14282" y="214290"/>
            <a:ext cx="8715436" cy="6286544"/>
          </a:xfrm>
          <a:prstGeom prst="rect">
            <a:avLst/>
          </a:prstGeom>
          <a:noFill/>
          <a:ln w="9525">
            <a:noFill/>
            <a:miter lim="800000"/>
            <a:headEnd/>
            <a:tailEnd/>
          </a:ln>
          <a:effectLst/>
        </p:spPr>
      </p:pic>
      <p:pic>
        <p:nvPicPr>
          <p:cNvPr id="7" name="Picture 7" descr="anne gifleri ile ilgili görsel sonucu"/>
          <p:cNvPicPr>
            <a:picLocks noChangeAspect="1" noChangeArrowheads="1" noCrop="1"/>
          </p:cNvPicPr>
          <p:nvPr/>
        </p:nvPicPr>
        <p:blipFill>
          <a:blip r:embed="rId3" cstate="print"/>
          <a:srcRect/>
          <a:stretch>
            <a:fillRect/>
          </a:stretch>
        </p:blipFill>
        <p:spPr bwMode="auto">
          <a:xfrm>
            <a:off x="6858016" y="1142984"/>
            <a:ext cx="1140818" cy="798237"/>
          </a:xfrm>
          <a:prstGeom prst="rect">
            <a:avLst/>
          </a:prstGeom>
          <a:noFill/>
          <a:ln w="9525">
            <a:noFill/>
            <a:miter lim="800000"/>
            <a:headEnd/>
            <a:tailEnd/>
          </a:ln>
        </p:spPr>
      </p:pic>
      <p:pic>
        <p:nvPicPr>
          <p:cNvPr id="8" name="Picture 6" descr="[Resim: 4c87b7ce0846c08092010.gif]"/>
          <p:cNvPicPr>
            <a:picLocks noChangeAspect="1" noChangeArrowheads="1" noCrop="1"/>
          </p:cNvPicPr>
          <p:nvPr/>
        </p:nvPicPr>
        <p:blipFill>
          <a:blip r:embed="rId4" cstate="print"/>
          <a:srcRect/>
          <a:stretch>
            <a:fillRect/>
          </a:stretch>
        </p:blipFill>
        <p:spPr bwMode="auto">
          <a:xfrm>
            <a:off x="4357686" y="1071546"/>
            <a:ext cx="1140488" cy="8572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74" cy="2857497"/>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endParaRPr lang="tr-TR" sz="2800" dirty="0" smtClean="0"/>
          </a:p>
          <a:p>
            <a:endParaRPr lang="tr-TR" sz="2800" dirty="0" smtClean="0"/>
          </a:p>
          <a:p>
            <a:r>
              <a:rPr lang="tr-TR" sz="2800" b="1" dirty="0" smtClean="0"/>
              <a:t>Doğumumuzdan itibaren bir değişim ve gelişim süreci içinde oluruz. Bunu aile albümlerindeki fotoğraflarımıza bakarak fark edebiliriz. Fotoğraflardan bazısının çok eski </a:t>
            </a:r>
            <a:r>
              <a:rPr lang="tr-TR" sz="2800" b="1" dirty="0" err="1" smtClean="0"/>
              <a:t>bazılarınında</a:t>
            </a:r>
            <a:r>
              <a:rPr lang="tr-TR" sz="2800" b="1" dirty="0" smtClean="0"/>
              <a:t> hatırlamadığımız olaylara ait olduğunu görebiliriz. Hepimizin hayatında unutamadığı önemli olaylar vardır.</a:t>
            </a:r>
          </a:p>
          <a:p>
            <a:pPr marL="292100" indent="-292100" fontAlgn="auto">
              <a:spcBef>
                <a:spcPts val="0"/>
              </a:spcBef>
              <a:spcAft>
                <a:spcPts val="0"/>
              </a:spcAft>
              <a:buClr>
                <a:schemeClr val="accent1"/>
              </a:buClr>
              <a:buSzPct val="70000"/>
              <a:buFont typeface="Wingdings 2"/>
              <a:buNone/>
              <a:defRPr/>
            </a:pPr>
            <a:endParaRPr lang="tr-TR" sz="40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6643702" y="3286124"/>
            <a:ext cx="2500298" cy="3025493"/>
          </a:xfrm>
          <a:prstGeom prst="rect">
            <a:avLst/>
          </a:prstGeom>
          <a:noFill/>
          <a:ln w="9525">
            <a:noFill/>
            <a:miter lim="800000"/>
            <a:headEnd/>
            <a:tailEnd/>
          </a:ln>
        </p:spPr>
      </p:pic>
      <p:pic>
        <p:nvPicPr>
          <p:cNvPr id="6" name="Picture 6" descr="[Resim: 4c87b7ce0846c08092010.gif]"/>
          <p:cNvPicPr>
            <a:picLocks noChangeAspect="1" noChangeArrowheads="1" noCrop="1"/>
          </p:cNvPicPr>
          <p:nvPr/>
        </p:nvPicPr>
        <p:blipFill>
          <a:blip r:embed="rId3" cstate="print"/>
          <a:srcRect/>
          <a:stretch>
            <a:fillRect/>
          </a:stretch>
        </p:blipFill>
        <p:spPr bwMode="auto">
          <a:xfrm>
            <a:off x="3428992" y="3643314"/>
            <a:ext cx="2776203" cy="3009233"/>
          </a:xfrm>
          <a:prstGeom prst="rect">
            <a:avLst/>
          </a:prstGeom>
          <a:noFill/>
          <a:ln w="9525">
            <a:noFill/>
            <a:miter lim="800000"/>
            <a:headEnd/>
            <a:tailEnd/>
          </a:ln>
        </p:spPr>
      </p:pic>
      <p:pic>
        <p:nvPicPr>
          <p:cNvPr id="7" name="Picture 2" descr="gelin-ve-damat-hareketli-resim-0046"/>
          <p:cNvPicPr>
            <a:picLocks noChangeAspect="1" noChangeArrowheads="1" noCrop="1"/>
          </p:cNvPicPr>
          <p:nvPr/>
        </p:nvPicPr>
        <p:blipFill>
          <a:blip r:embed="rId4" cstate="print"/>
          <a:srcRect/>
          <a:stretch>
            <a:fillRect/>
          </a:stretch>
        </p:blipFill>
        <p:spPr bwMode="auto">
          <a:xfrm>
            <a:off x="857224" y="3786190"/>
            <a:ext cx="1928826" cy="24056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Dikdörtgen"/>
          <p:cNvSpPr/>
          <p:nvPr/>
        </p:nvSpPr>
        <p:spPr>
          <a:xfrm>
            <a:off x="285720" y="214290"/>
            <a:ext cx="8643998" cy="5755422"/>
          </a:xfrm>
          <a:prstGeom prst="rect">
            <a:avLst/>
          </a:prstGeom>
        </p:spPr>
        <p:txBody>
          <a:bodyPr wrap="square">
            <a:spAutoFit/>
          </a:bodyPr>
          <a:lstStyle/>
          <a:p>
            <a:r>
              <a:rPr lang="tr-TR" sz="2800" dirty="0" smtClean="0"/>
              <a:t>                        </a:t>
            </a:r>
            <a:r>
              <a:rPr lang="tr-TR" sz="2800" b="1" dirty="0" smtClean="0"/>
              <a:t>Merhaba adım  </a:t>
            </a:r>
            <a:r>
              <a:rPr lang="tr-TR" sz="2800" b="1" dirty="0" err="1" smtClean="0"/>
              <a:t>İkra</a:t>
            </a:r>
            <a:r>
              <a:rPr lang="tr-TR" sz="2800" b="1" dirty="0" smtClean="0"/>
              <a:t>. </a:t>
            </a:r>
          </a:p>
          <a:p>
            <a:r>
              <a:rPr lang="tr-TR" sz="2800" b="1" dirty="0" smtClean="0"/>
              <a:t>Öğretmenim kendimizi arkadaşlarımıza tanıtmamızı istedi. Kendimi nasıl tanıtayım diye düşündüm. Doğduğum </a:t>
            </a:r>
            <a:r>
              <a:rPr lang="sv-SE" sz="2800" b="1" dirty="0" smtClean="0"/>
              <a:t>günden başlayarak bugüne kadar benim için önemli olan</a:t>
            </a:r>
            <a:r>
              <a:rPr lang="tr-TR" sz="2800" b="1" dirty="0" smtClean="0"/>
              <a:t> olayları sırasıyla anlatmaya karar verdim.Bu düşüncemi ailemle paylaştım. Annem yaşadığım önemli olayları sırasıyla anlatmanın iyi bir fikir olduğunu söyledi. Ayrıca yeni bir bilgi de edindim. Olayları oluş sırasına göre sıraladığımızda buna kronoloji ismi veriliyormuş. Kronolojimi hazırlarken anı defterimden yararlanacağım. Kendimi arkadaşlarıma hazırladığım kronolojiyi kullanarak tanıtacağım.</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endParaRPr>
          </a:p>
        </p:txBody>
      </p:sp>
      <p:pic>
        <p:nvPicPr>
          <p:cNvPr id="8" name="Picture 7" descr="İlgili resim"/>
          <p:cNvPicPr>
            <a:picLocks noChangeAspect="1" noChangeArrowheads="1" noCrop="1"/>
          </p:cNvPicPr>
          <p:nvPr/>
        </p:nvPicPr>
        <p:blipFill>
          <a:blip r:embed="rId2" cstate="print"/>
          <a:srcRect/>
          <a:stretch>
            <a:fillRect/>
          </a:stretch>
        </p:blipFill>
        <p:spPr bwMode="auto">
          <a:xfrm>
            <a:off x="7000892" y="4857760"/>
            <a:ext cx="1658970" cy="1756546"/>
          </a:xfrm>
          <a:prstGeom prst="rect">
            <a:avLst/>
          </a:prstGeom>
          <a:noFill/>
          <a:ln w="9525">
            <a:noFill/>
            <a:miter lim="800000"/>
            <a:headEnd/>
            <a:tailEnd/>
          </a:ln>
        </p:spPr>
      </p:pic>
      <p:pic>
        <p:nvPicPr>
          <p:cNvPr id="9" name="Picture 7" descr="İlgili resim"/>
          <p:cNvPicPr>
            <a:picLocks noChangeAspect="1" noChangeArrowheads="1" noCrop="1"/>
          </p:cNvPicPr>
          <p:nvPr/>
        </p:nvPicPr>
        <p:blipFill>
          <a:blip r:embed="rId2" cstate="print"/>
          <a:srcRect/>
          <a:stretch>
            <a:fillRect/>
          </a:stretch>
        </p:blipFill>
        <p:spPr bwMode="auto">
          <a:xfrm>
            <a:off x="4357686" y="4929198"/>
            <a:ext cx="1658970" cy="1756546"/>
          </a:xfrm>
          <a:prstGeom prst="rect">
            <a:avLst/>
          </a:prstGeom>
          <a:noFill/>
          <a:ln w="9525">
            <a:noFill/>
            <a:miter lim="800000"/>
            <a:headEnd/>
            <a:tailEnd/>
          </a:ln>
        </p:spPr>
      </p:pic>
      <p:pic>
        <p:nvPicPr>
          <p:cNvPr id="10" name="Picture 7" descr="İlgili resim"/>
          <p:cNvPicPr>
            <a:picLocks noChangeAspect="1" noChangeArrowheads="1" noCrop="1"/>
          </p:cNvPicPr>
          <p:nvPr/>
        </p:nvPicPr>
        <p:blipFill>
          <a:blip r:embed="rId3" cstate="print"/>
          <a:srcRect/>
          <a:stretch>
            <a:fillRect/>
          </a:stretch>
        </p:blipFill>
        <p:spPr bwMode="auto">
          <a:xfrm>
            <a:off x="357158" y="5429264"/>
            <a:ext cx="1168428" cy="1237151"/>
          </a:xfrm>
          <a:prstGeom prst="rect">
            <a:avLst/>
          </a:prstGeom>
          <a:noFill/>
          <a:ln w="9525">
            <a:noFill/>
            <a:miter lim="800000"/>
            <a:headEnd/>
            <a:tailEnd/>
          </a:ln>
        </p:spPr>
      </p:pic>
      <p:pic>
        <p:nvPicPr>
          <p:cNvPr id="11" name="Picture 7" descr="İlgili resim"/>
          <p:cNvPicPr>
            <a:picLocks noChangeAspect="1" noChangeArrowheads="1" noCrop="1"/>
          </p:cNvPicPr>
          <p:nvPr/>
        </p:nvPicPr>
        <p:blipFill>
          <a:blip r:embed="rId3" cstate="print"/>
          <a:srcRect/>
          <a:stretch>
            <a:fillRect/>
          </a:stretch>
        </p:blipFill>
        <p:spPr bwMode="auto">
          <a:xfrm>
            <a:off x="2285984" y="5357826"/>
            <a:ext cx="1168428" cy="12371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14282" y="214290"/>
            <a:ext cx="8715436" cy="642942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857233"/>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dirty="0" smtClean="0"/>
          </a:p>
          <a:p>
            <a:pPr marL="292100" indent="-292100">
              <a:buClr>
                <a:schemeClr val="accent1"/>
              </a:buClr>
              <a:buSzPct val="70000"/>
              <a:defRPr/>
            </a:pPr>
            <a:r>
              <a:rPr lang="tr-TR" sz="4000" b="1" dirty="0" smtClean="0"/>
              <a:t>Her insan doğar , gelişip büyür ve ölür.</a:t>
            </a:r>
          </a:p>
          <a:p>
            <a:pPr marL="292100" indent="-292100" fontAlgn="auto">
              <a:spcBef>
                <a:spcPts val="0"/>
              </a:spcBef>
              <a:spcAft>
                <a:spcPts val="0"/>
              </a:spcAft>
              <a:buClr>
                <a:schemeClr val="accent1"/>
              </a:buClr>
              <a:buSzPct val="70000"/>
              <a:buFont typeface="Wingdings 2"/>
              <a:buNone/>
              <a:defRPr/>
            </a:pPr>
            <a:endParaRPr lang="tr-TR" sz="40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643438" y="1298538"/>
            <a:ext cx="4222731" cy="5298831"/>
          </a:xfrm>
          <a:prstGeom prst="rect">
            <a:avLst/>
          </a:prstGeom>
          <a:noFill/>
          <a:ln w="9525">
            <a:noFill/>
            <a:miter lim="800000"/>
            <a:headEnd/>
            <a:tailEnd/>
          </a:ln>
        </p:spPr>
      </p:pic>
      <p:pic>
        <p:nvPicPr>
          <p:cNvPr id="6" name="Picture 6" descr="[Resim: 4c87b7ce0846c08092010.gif]"/>
          <p:cNvPicPr>
            <a:picLocks noChangeAspect="1" noChangeArrowheads="1" noCrop="1"/>
          </p:cNvPicPr>
          <p:nvPr/>
        </p:nvPicPr>
        <p:blipFill>
          <a:blip r:embed="rId3" cstate="print"/>
          <a:srcRect/>
          <a:stretch>
            <a:fillRect/>
          </a:stretch>
        </p:blipFill>
        <p:spPr bwMode="auto">
          <a:xfrm>
            <a:off x="500034" y="1643050"/>
            <a:ext cx="3704897" cy="443799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Köşeleri Yuvarlanmış Dikdörtgen Belirtme Çizgisi"/>
          <p:cNvSpPr/>
          <p:nvPr/>
        </p:nvSpPr>
        <p:spPr>
          <a:xfrm>
            <a:off x="142844" y="214313"/>
            <a:ext cx="8786844" cy="1142985"/>
          </a:xfrm>
          <a:prstGeom prst="wedgeRoundRectCallout">
            <a:avLst>
              <a:gd name="adj1" fmla="val 26390"/>
              <a:gd name="adj2" fmla="val 48970"/>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marL="292100" indent="-292100">
              <a:buClr>
                <a:schemeClr val="accent1"/>
              </a:buClr>
              <a:buSzPct val="70000"/>
              <a:defRPr/>
            </a:pPr>
            <a:endParaRPr lang="tr-TR" sz="3200" dirty="0" smtClean="0"/>
          </a:p>
          <a:p>
            <a:pPr marL="292100" indent="-292100">
              <a:buClr>
                <a:schemeClr val="accent1"/>
              </a:buClr>
              <a:buSzPct val="70000"/>
              <a:defRPr/>
            </a:pPr>
            <a:r>
              <a:rPr lang="tr-TR" sz="3600" b="1" dirty="0" smtClean="0"/>
              <a:t>  İnsanların doğumları ile ölümleri arasında birçok olay vardır.</a:t>
            </a:r>
          </a:p>
          <a:p>
            <a:pPr marL="292100" indent="-292100" fontAlgn="auto">
              <a:spcBef>
                <a:spcPts val="0"/>
              </a:spcBef>
              <a:spcAft>
                <a:spcPts val="0"/>
              </a:spcAft>
              <a:buClr>
                <a:schemeClr val="accent1"/>
              </a:buClr>
              <a:buSzPct val="70000"/>
              <a:buFont typeface="Wingdings 2"/>
              <a:buNone/>
              <a:defRPr/>
            </a:pPr>
            <a:endParaRPr lang="tr-TR" sz="3200" b="1" dirty="0">
              <a:solidFill>
                <a:schemeClr val="bg1"/>
              </a:solidFill>
              <a:latin typeface="+mj-lt"/>
            </a:endParaRPr>
          </a:p>
        </p:txBody>
      </p:sp>
      <p:pic>
        <p:nvPicPr>
          <p:cNvPr id="12" name="Picture 7" descr="anne gifleri ile ilgili görsel sonucu"/>
          <p:cNvPicPr>
            <a:picLocks noChangeAspect="1" noChangeArrowheads="1" noCrop="1"/>
          </p:cNvPicPr>
          <p:nvPr/>
        </p:nvPicPr>
        <p:blipFill>
          <a:blip r:embed="rId2" cstate="print"/>
          <a:srcRect/>
          <a:stretch>
            <a:fillRect/>
          </a:stretch>
        </p:blipFill>
        <p:spPr bwMode="auto">
          <a:xfrm>
            <a:off x="4786314" y="1477824"/>
            <a:ext cx="4079855" cy="5119545"/>
          </a:xfrm>
          <a:prstGeom prst="rect">
            <a:avLst/>
          </a:prstGeom>
          <a:noFill/>
          <a:ln w="9525">
            <a:noFill/>
            <a:miter lim="800000"/>
            <a:headEnd/>
            <a:tailEnd/>
          </a:ln>
        </p:spPr>
      </p:pic>
      <p:pic>
        <p:nvPicPr>
          <p:cNvPr id="4" name="Picture 2" descr="http://1.bp.blogspot.com/-j207uxVrs80/VH4II0snF8I/AAAAAAAAFVA/o1OH5-ii3L0/s1600/2sl8.gif"/>
          <p:cNvPicPr>
            <a:picLocks noChangeAspect="1" noChangeArrowheads="1" noCrop="1"/>
          </p:cNvPicPr>
          <p:nvPr/>
        </p:nvPicPr>
        <p:blipFill>
          <a:blip r:embed="rId3" cstate="print"/>
          <a:srcRect/>
          <a:stretch>
            <a:fillRect/>
          </a:stretch>
        </p:blipFill>
        <p:spPr bwMode="auto">
          <a:xfrm>
            <a:off x="428596" y="1428736"/>
            <a:ext cx="3571900" cy="444438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is Temas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1284</TotalTime>
  <Words>321</Words>
  <Application>Microsoft Office PowerPoint</Application>
  <PresentationFormat>Ekran Gösterisi (4:3)</PresentationFormat>
  <Paragraphs>97</Paragraphs>
  <Slides>33</Slides>
  <Notes>2</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Mustafa</cp:lastModifiedBy>
  <cp:revision>258</cp:revision>
  <dcterms:created xsi:type="dcterms:W3CDTF">2012-11-18T10:59:22Z</dcterms:created>
  <dcterms:modified xsi:type="dcterms:W3CDTF">2017-09-26T05:27:08Z</dcterms:modified>
  <cp:category>www.sorubak.com</cp:category>
</cp:coreProperties>
</file>